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2"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5143500" type="screen16x9"/>
  <p:notesSz cx="6858000" cy="9144000"/>
  <p:embeddedFontLst>
    <p:embeddedFont>
      <p:font typeface="Darker Grotesque" panose="020B0604020202020204" charset="0"/>
      <p:regular r:id="rId33"/>
      <p:bold r:id="rId34"/>
    </p:embeddedFont>
    <p:embeddedFont>
      <p:font typeface="Darker Grotesque ExtraBold" panose="020B0604020202020204" charset="0"/>
      <p:bold r:id="rId35"/>
    </p:embeddedFont>
    <p:embeddedFont>
      <p:font typeface="Darker Grotesque Medium" panose="020B0604020202020204" charset="0"/>
      <p:regular r:id="rId36"/>
      <p:bold r:id="rId37"/>
    </p:embeddedFont>
    <p:embeddedFont>
      <p:font typeface="Libre Franklin" panose="020F0502020204030204" pitchFamily="2" charset="0"/>
      <p:regular r:id="rId38"/>
      <p:bold r:id="rId39"/>
      <p:italic r:id="rId40"/>
      <p:boldItalic r:id="rId41"/>
    </p:embeddedFont>
    <p:embeddedFont>
      <p:font typeface="Libre Franklin Black" panose="020F0502020204030204" pitchFamily="2" charset="0"/>
      <p:bold r:id="rId42"/>
      <p:boldItalic r:id="rId43"/>
    </p:embeddedFont>
    <p:embeddedFont>
      <p:font typeface="Libre Franklin ExtraBold" panose="020F0502020204030204" pitchFamily="2" charset="0"/>
      <p:bold r:id="rId44"/>
      <p:boldItalic r:id="rId45"/>
    </p:embeddedFont>
    <p:embeddedFont>
      <p:font typeface="Libre Franklin Medium" panose="020F0502020204030204"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7B93334-60F7-4CB7-B7A7-32A03DC48F09}">
  <a:tblStyle styleId="{67B93334-60F7-4CB7-B7A7-32A03DC48F0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95" d="100"/>
          <a:sy n="195" d="100"/>
        </p:scale>
        <p:origin x="804" y="15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4"/>
        <p:cNvGrpSpPr/>
        <p:nvPr/>
      </p:nvGrpSpPr>
      <p:grpSpPr>
        <a:xfrm>
          <a:off x="0" y="0"/>
          <a:ext cx="0" cy="0"/>
          <a:chOff x="0" y="0"/>
          <a:chExt cx="0" cy="0"/>
        </a:xfrm>
      </p:grpSpPr>
      <p:sp>
        <p:nvSpPr>
          <p:cNvPr id="2265" name="Google Shape;2265;g8e86373ed3_0_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6" name="Google Shape;2266;g8e86373ed3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1"/>
        <p:cNvGrpSpPr/>
        <p:nvPr/>
      </p:nvGrpSpPr>
      <p:grpSpPr>
        <a:xfrm>
          <a:off x="0" y="0"/>
          <a:ext cx="0" cy="0"/>
          <a:chOff x="0" y="0"/>
          <a:chExt cx="0" cy="0"/>
        </a:xfrm>
      </p:grpSpPr>
      <p:sp>
        <p:nvSpPr>
          <p:cNvPr id="2342" name="Google Shape;2342;gc0737c1b1b_0_14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3" name="Google Shape;2343;gc0737c1b1b_0_1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8"/>
        <p:cNvGrpSpPr/>
        <p:nvPr/>
      </p:nvGrpSpPr>
      <p:grpSpPr>
        <a:xfrm>
          <a:off x="0" y="0"/>
          <a:ext cx="0" cy="0"/>
          <a:chOff x="0" y="0"/>
          <a:chExt cx="0" cy="0"/>
        </a:xfrm>
      </p:grpSpPr>
      <p:sp>
        <p:nvSpPr>
          <p:cNvPr id="2349" name="Google Shape;2349;g2d03bea193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0" name="Google Shape;2350;g2d03bea193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4"/>
        <p:cNvGrpSpPr/>
        <p:nvPr/>
      </p:nvGrpSpPr>
      <p:grpSpPr>
        <a:xfrm>
          <a:off x="0" y="0"/>
          <a:ext cx="0" cy="0"/>
          <a:chOff x="0" y="0"/>
          <a:chExt cx="0" cy="0"/>
        </a:xfrm>
      </p:grpSpPr>
      <p:sp>
        <p:nvSpPr>
          <p:cNvPr id="2355" name="Google Shape;2355;g2d03bea1933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6" name="Google Shape;2356;g2d03bea1933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0"/>
        <p:cNvGrpSpPr/>
        <p:nvPr/>
      </p:nvGrpSpPr>
      <p:grpSpPr>
        <a:xfrm>
          <a:off x="0" y="0"/>
          <a:ext cx="0" cy="0"/>
          <a:chOff x="0" y="0"/>
          <a:chExt cx="0" cy="0"/>
        </a:xfrm>
      </p:grpSpPr>
      <p:sp>
        <p:nvSpPr>
          <p:cNvPr id="2361" name="Google Shape;2361;g2d03bea1933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2" name="Google Shape;2362;g2d03bea193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6"/>
        <p:cNvGrpSpPr/>
        <p:nvPr/>
      </p:nvGrpSpPr>
      <p:grpSpPr>
        <a:xfrm>
          <a:off x="0" y="0"/>
          <a:ext cx="0" cy="0"/>
          <a:chOff x="0" y="0"/>
          <a:chExt cx="0" cy="0"/>
        </a:xfrm>
      </p:grpSpPr>
      <p:sp>
        <p:nvSpPr>
          <p:cNvPr id="2367" name="Google Shape;2367;g2d03bea1933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8" name="Google Shape;2368;g2d03bea1933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2"/>
        <p:cNvGrpSpPr/>
        <p:nvPr/>
      </p:nvGrpSpPr>
      <p:grpSpPr>
        <a:xfrm>
          <a:off x="0" y="0"/>
          <a:ext cx="0" cy="0"/>
          <a:chOff x="0" y="0"/>
          <a:chExt cx="0" cy="0"/>
        </a:xfrm>
      </p:grpSpPr>
      <p:sp>
        <p:nvSpPr>
          <p:cNvPr id="2373" name="Google Shape;2373;g2d03bea1933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4" name="Google Shape;2374;g2d03bea1933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8"/>
        <p:cNvGrpSpPr/>
        <p:nvPr/>
      </p:nvGrpSpPr>
      <p:grpSpPr>
        <a:xfrm>
          <a:off x="0" y="0"/>
          <a:ext cx="0" cy="0"/>
          <a:chOff x="0" y="0"/>
          <a:chExt cx="0" cy="0"/>
        </a:xfrm>
      </p:grpSpPr>
      <p:sp>
        <p:nvSpPr>
          <p:cNvPr id="2379" name="Google Shape;2379;g8ca19549b3_0_24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0" name="Google Shape;2380;g8ca19549b3_0_2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4"/>
        <p:cNvGrpSpPr/>
        <p:nvPr/>
      </p:nvGrpSpPr>
      <p:grpSpPr>
        <a:xfrm>
          <a:off x="0" y="0"/>
          <a:ext cx="0" cy="0"/>
          <a:chOff x="0" y="0"/>
          <a:chExt cx="0" cy="0"/>
        </a:xfrm>
      </p:grpSpPr>
      <p:sp>
        <p:nvSpPr>
          <p:cNvPr id="2385" name="Google Shape;2385;gc09bbad227_0_4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6" name="Google Shape;2386;gc09bbad227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1"/>
        <p:cNvGrpSpPr/>
        <p:nvPr/>
      </p:nvGrpSpPr>
      <p:grpSpPr>
        <a:xfrm>
          <a:off x="0" y="0"/>
          <a:ext cx="0" cy="0"/>
          <a:chOff x="0" y="0"/>
          <a:chExt cx="0" cy="0"/>
        </a:xfrm>
      </p:grpSpPr>
      <p:sp>
        <p:nvSpPr>
          <p:cNvPr id="2392" name="Google Shape;2392;g8e6a264e8c_1_5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3" name="Google Shape;2393;g8e6a264e8c_1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4"/>
        <p:cNvGrpSpPr/>
        <p:nvPr/>
      </p:nvGrpSpPr>
      <p:grpSpPr>
        <a:xfrm>
          <a:off x="0" y="0"/>
          <a:ext cx="0" cy="0"/>
          <a:chOff x="0" y="0"/>
          <a:chExt cx="0" cy="0"/>
        </a:xfrm>
      </p:grpSpPr>
      <p:sp>
        <p:nvSpPr>
          <p:cNvPr id="2405" name="Google Shape;2405;gc0737c1b1b_0_14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6" name="Google Shape;2406;gc0737c1b1b_0_1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1"/>
        <p:cNvGrpSpPr/>
        <p:nvPr/>
      </p:nvGrpSpPr>
      <p:grpSpPr>
        <a:xfrm>
          <a:off x="0" y="0"/>
          <a:ext cx="0" cy="0"/>
          <a:chOff x="0" y="0"/>
          <a:chExt cx="0" cy="0"/>
        </a:xfrm>
      </p:grpSpPr>
      <p:sp>
        <p:nvSpPr>
          <p:cNvPr id="2272" name="Google Shape;2272;g8ca389419e_1_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3" name="Google Shape;2273;g8ca389419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1"/>
        <p:cNvGrpSpPr/>
        <p:nvPr/>
      </p:nvGrpSpPr>
      <p:grpSpPr>
        <a:xfrm>
          <a:off x="0" y="0"/>
          <a:ext cx="0" cy="0"/>
          <a:chOff x="0" y="0"/>
          <a:chExt cx="0" cy="0"/>
        </a:xfrm>
      </p:grpSpPr>
      <p:sp>
        <p:nvSpPr>
          <p:cNvPr id="2412" name="Google Shape;2412;g8ca19549b3_0_26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3" name="Google Shape;2413;g8ca19549b3_0_2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7"/>
        <p:cNvGrpSpPr/>
        <p:nvPr/>
      </p:nvGrpSpPr>
      <p:grpSpPr>
        <a:xfrm>
          <a:off x="0" y="0"/>
          <a:ext cx="0" cy="0"/>
          <a:chOff x="0" y="0"/>
          <a:chExt cx="0" cy="0"/>
        </a:xfrm>
      </p:grpSpPr>
      <p:sp>
        <p:nvSpPr>
          <p:cNvPr id="2418" name="Google Shape;2418;g8ca19549b3_0_26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9" name="Google Shape;2419;g8ca19549b3_0_2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4"/>
        <p:cNvGrpSpPr/>
        <p:nvPr/>
      </p:nvGrpSpPr>
      <p:grpSpPr>
        <a:xfrm>
          <a:off x="0" y="0"/>
          <a:ext cx="0" cy="0"/>
          <a:chOff x="0" y="0"/>
          <a:chExt cx="0" cy="0"/>
        </a:xfrm>
      </p:grpSpPr>
      <p:sp>
        <p:nvSpPr>
          <p:cNvPr id="2425" name="Google Shape;2425;g8e6a264e8c_1_8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6" name="Google Shape;2426;g8e6a264e8c_1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1"/>
        <p:cNvGrpSpPr/>
        <p:nvPr/>
      </p:nvGrpSpPr>
      <p:grpSpPr>
        <a:xfrm>
          <a:off x="0" y="0"/>
          <a:ext cx="0" cy="0"/>
          <a:chOff x="0" y="0"/>
          <a:chExt cx="0" cy="0"/>
        </a:xfrm>
      </p:grpSpPr>
      <p:sp>
        <p:nvSpPr>
          <p:cNvPr id="2432" name="Google Shape;2432;gc0737c1b1b_0_13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3" name="Google Shape;2433;gc0737c1b1b_0_1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9"/>
        <p:cNvGrpSpPr/>
        <p:nvPr/>
      </p:nvGrpSpPr>
      <p:grpSpPr>
        <a:xfrm>
          <a:off x="0" y="0"/>
          <a:ext cx="0" cy="0"/>
          <a:chOff x="0" y="0"/>
          <a:chExt cx="0" cy="0"/>
        </a:xfrm>
      </p:grpSpPr>
      <p:sp>
        <p:nvSpPr>
          <p:cNvPr id="2440" name="Google Shape;2440;g2d058ed7e7d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1" name="Google Shape;2441;g2d058ed7e7d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7"/>
        <p:cNvGrpSpPr/>
        <p:nvPr/>
      </p:nvGrpSpPr>
      <p:grpSpPr>
        <a:xfrm>
          <a:off x="0" y="0"/>
          <a:ext cx="0" cy="0"/>
          <a:chOff x="0" y="0"/>
          <a:chExt cx="0" cy="0"/>
        </a:xfrm>
      </p:grpSpPr>
      <p:sp>
        <p:nvSpPr>
          <p:cNvPr id="2448" name="Google Shape;2448;g2d058ed7e7d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9" name="Google Shape;2449;g2d058ed7e7d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5"/>
        <p:cNvGrpSpPr/>
        <p:nvPr/>
      </p:nvGrpSpPr>
      <p:grpSpPr>
        <a:xfrm>
          <a:off x="0" y="0"/>
          <a:ext cx="0" cy="0"/>
          <a:chOff x="0" y="0"/>
          <a:chExt cx="0" cy="0"/>
        </a:xfrm>
      </p:grpSpPr>
      <p:sp>
        <p:nvSpPr>
          <p:cNvPr id="2456" name="Google Shape;2456;g8ca389419e_0_6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7" name="Google Shape;2457;g8ca389419e_0_6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5"/>
        <p:cNvGrpSpPr/>
        <p:nvPr/>
      </p:nvGrpSpPr>
      <p:grpSpPr>
        <a:xfrm>
          <a:off x="0" y="0"/>
          <a:ext cx="0" cy="0"/>
          <a:chOff x="0" y="0"/>
          <a:chExt cx="0" cy="0"/>
        </a:xfrm>
      </p:grpSpPr>
      <p:sp>
        <p:nvSpPr>
          <p:cNvPr id="2466" name="Google Shape;2466;gc0737c1b1b_0_1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7" name="Google Shape;2467;gc0737c1b1b_0_1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3"/>
        <p:cNvGrpSpPr/>
        <p:nvPr/>
      </p:nvGrpSpPr>
      <p:grpSpPr>
        <a:xfrm>
          <a:off x="0" y="0"/>
          <a:ext cx="0" cy="0"/>
          <a:chOff x="0" y="0"/>
          <a:chExt cx="0" cy="0"/>
        </a:xfrm>
      </p:grpSpPr>
      <p:sp>
        <p:nvSpPr>
          <p:cNvPr id="2474" name="Google Shape;2474;gc0737c1b1b_0_17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5" name="Google Shape;2475;gc0737c1b1b_0_17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4"/>
        <p:cNvGrpSpPr/>
        <p:nvPr/>
      </p:nvGrpSpPr>
      <p:grpSpPr>
        <a:xfrm>
          <a:off x="0" y="0"/>
          <a:ext cx="0" cy="0"/>
          <a:chOff x="0" y="0"/>
          <a:chExt cx="0" cy="0"/>
        </a:xfrm>
      </p:grpSpPr>
      <p:sp>
        <p:nvSpPr>
          <p:cNvPr id="2485" name="Google Shape;2485;gc0737c1b1b_0_17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6" name="Google Shape;2486;gc0737c1b1b_0_17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1"/>
        <p:cNvGrpSpPr/>
        <p:nvPr/>
      </p:nvGrpSpPr>
      <p:grpSpPr>
        <a:xfrm>
          <a:off x="0" y="0"/>
          <a:ext cx="0" cy="0"/>
          <a:chOff x="0" y="0"/>
          <a:chExt cx="0" cy="0"/>
        </a:xfrm>
      </p:grpSpPr>
      <p:sp>
        <p:nvSpPr>
          <p:cNvPr id="2282" name="Google Shape;2282;g8e6a264e8c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3" name="Google Shape;2283;g8e6a264e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5"/>
        <p:cNvGrpSpPr/>
        <p:nvPr/>
      </p:nvGrpSpPr>
      <p:grpSpPr>
        <a:xfrm>
          <a:off x="0" y="0"/>
          <a:ext cx="0" cy="0"/>
          <a:chOff x="0" y="0"/>
          <a:chExt cx="0" cy="0"/>
        </a:xfrm>
      </p:grpSpPr>
      <p:sp>
        <p:nvSpPr>
          <p:cNvPr id="2496" name="Google Shape;2496;g2c3e8ca4cd9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7" name="Google Shape;2497;g2c3e8ca4cd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0"/>
        <p:cNvGrpSpPr/>
        <p:nvPr/>
      </p:nvGrpSpPr>
      <p:grpSpPr>
        <a:xfrm>
          <a:off x="0" y="0"/>
          <a:ext cx="0" cy="0"/>
          <a:chOff x="0" y="0"/>
          <a:chExt cx="0" cy="0"/>
        </a:xfrm>
      </p:grpSpPr>
      <p:sp>
        <p:nvSpPr>
          <p:cNvPr id="2291" name="Google Shape;2291;gc0737c1b1b_0_8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2" name="Google Shape;2292;gc0737c1b1b_0_8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7"/>
        <p:cNvGrpSpPr/>
        <p:nvPr/>
      </p:nvGrpSpPr>
      <p:grpSpPr>
        <a:xfrm>
          <a:off x="0" y="0"/>
          <a:ext cx="0" cy="0"/>
          <a:chOff x="0" y="0"/>
          <a:chExt cx="0" cy="0"/>
        </a:xfrm>
      </p:grpSpPr>
      <p:sp>
        <p:nvSpPr>
          <p:cNvPr id="2298" name="Google Shape;2298;g8e78048db5_0_12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9" name="Google Shape;2299;g8e78048db5_0_1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5"/>
        <p:cNvGrpSpPr/>
        <p:nvPr/>
      </p:nvGrpSpPr>
      <p:grpSpPr>
        <a:xfrm>
          <a:off x="0" y="0"/>
          <a:ext cx="0" cy="0"/>
          <a:chOff x="0" y="0"/>
          <a:chExt cx="0" cy="0"/>
        </a:xfrm>
      </p:grpSpPr>
      <p:sp>
        <p:nvSpPr>
          <p:cNvPr id="2306" name="Google Shape;2306;gc0737c1b1b_0_8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7" name="Google Shape;2307;gc0737c1b1b_0_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4"/>
        <p:cNvGrpSpPr/>
        <p:nvPr/>
      </p:nvGrpSpPr>
      <p:grpSpPr>
        <a:xfrm>
          <a:off x="0" y="0"/>
          <a:ext cx="0" cy="0"/>
          <a:chOff x="0" y="0"/>
          <a:chExt cx="0" cy="0"/>
        </a:xfrm>
      </p:grpSpPr>
      <p:sp>
        <p:nvSpPr>
          <p:cNvPr id="2315" name="Google Shape;2315;g8ca19549b3_0_5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6" name="Google Shape;2316;g8ca19549b3_0_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3"/>
        <p:cNvGrpSpPr/>
        <p:nvPr/>
      </p:nvGrpSpPr>
      <p:grpSpPr>
        <a:xfrm>
          <a:off x="0" y="0"/>
          <a:ext cx="0" cy="0"/>
          <a:chOff x="0" y="0"/>
          <a:chExt cx="0" cy="0"/>
        </a:xfrm>
      </p:grpSpPr>
      <p:sp>
        <p:nvSpPr>
          <p:cNvPr id="2324" name="Google Shape;2324;gc0737c1b1b_0_15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5" name="Google Shape;2325;gc0737c1b1b_0_1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2"/>
        <p:cNvGrpSpPr/>
        <p:nvPr/>
      </p:nvGrpSpPr>
      <p:grpSpPr>
        <a:xfrm>
          <a:off x="0" y="0"/>
          <a:ext cx="0" cy="0"/>
          <a:chOff x="0" y="0"/>
          <a:chExt cx="0" cy="0"/>
        </a:xfrm>
      </p:grpSpPr>
      <p:sp>
        <p:nvSpPr>
          <p:cNvPr id="2333" name="Google Shape;2333;g8e6a264e8c_1_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4" name="Google Shape;2334;g8e6a264e8c_1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5400000">
            <a:off x="3974802" y="4829402"/>
            <a:ext cx="120107" cy="120092"/>
          </a:xfrm>
          <a:custGeom>
            <a:avLst/>
            <a:gdLst/>
            <a:ahLst/>
            <a:cxnLst/>
            <a:rect l="l" t="t" r="r" b="b"/>
            <a:pathLst>
              <a:path w="5954" h="5954" extrusionOk="0">
                <a:moveTo>
                  <a:pt x="941" y="1"/>
                </a:moveTo>
                <a:lnTo>
                  <a:pt x="0" y="953"/>
                </a:lnTo>
                <a:lnTo>
                  <a:pt x="2036" y="2977"/>
                </a:lnTo>
                <a:lnTo>
                  <a:pt x="0" y="5013"/>
                </a:lnTo>
                <a:lnTo>
                  <a:pt x="941" y="5954"/>
                </a:lnTo>
                <a:lnTo>
                  <a:pt x="2977" y="3930"/>
                </a:lnTo>
                <a:lnTo>
                  <a:pt x="5013" y="5954"/>
                </a:lnTo>
                <a:lnTo>
                  <a:pt x="5953" y="5013"/>
                </a:lnTo>
                <a:lnTo>
                  <a:pt x="3929" y="2977"/>
                </a:lnTo>
                <a:lnTo>
                  <a:pt x="5953" y="953"/>
                </a:lnTo>
                <a:lnTo>
                  <a:pt x="5013" y="1"/>
                </a:lnTo>
                <a:lnTo>
                  <a:pt x="2977" y="2037"/>
                </a:lnTo>
                <a:lnTo>
                  <a:pt x="9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2700000">
            <a:off x="531604" y="124738"/>
            <a:ext cx="150468" cy="150468"/>
          </a:xfrm>
          <a:custGeom>
            <a:avLst/>
            <a:gdLst/>
            <a:ahLst/>
            <a:cxnLst/>
            <a:rect l="l" t="t" r="r" b="b"/>
            <a:pathLst>
              <a:path w="6395" h="6395" extrusionOk="0">
                <a:moveTo>
                  <a:pt x="2596" y="1"/>
                </a:moveTo>
                <a:lnTo>
                  <a:pt x="2596" y="2596"/>
                </a:lnTo>
                <a:lnTo>
                  <a:pt x="1" y="2596"/>
                </a:lnTo>
                <a:lnTo>
                  <a:pt x="1" y="3799"/>
                </a:lnTo>
                <a:lnTo>
                  <a:pt x="2596" y="3799"/>
                </a:lnTo>
                <a:lnTo>
                  <a:pt x="2596" y="6394"/>
                </a:lnTo>
                <a:lnTo>
                  <a:pt x="3799" y="6394"/>
                </a:lnTo>
                <a:lnTo>
                  <a:pt x="3799" y="3799"/>
                </a:lnTo>
                <a:lnTo>
                  <a:pt x="6394" y="3799"/>
                </a:lnTo>
                <a:lnTo>
                  <a:pt x="6394" y="2596"/>
                </a:lnTo>
                <a:lnTo>
                  <a:pt x="3799" y="2596"/>
                </a:lnTo>
                <a:lnTo>
                  <a:pt x="37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182155" y="4821002"/>
            <a:ext cx="136881" cy="136900"/>
          </a:xfrm>
          <a:custGeom>
            <a:avLst/>
            <a:gdLst/>
            <a:ahLst/>
            <a:cxnLst/>
            <a:rect l="l" t="t" r="r" b="b"/>
            <a:pathLst>
              <a:path w="2596" h="2596" extrusionOk="0">
                <a:moveTo>
                  <a:pt x="0" y="0"/>
                </a:moveTo>
                <a:lnTo>
                  <a:pt x="0" y="2596"/>
                </a:lnTo>
                <a:lnTo>
                  <a:pt x="2596" y="2596"/>
                </a:lnTo>
                <a:lnTo>
                  <a:pt x="25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314295" y="4867643"/>
            <a:ext cx="585092" cy="79679"/>
          </a:xfrm>
          <a:custGeom>
            <a:avLst/>
            <a:gdLst/>
            <a:ahLst/>
            <a:cxnLst/>
            <a:rect l="l" t="t" r="r" b="b"/>
            <a:pathLst>
              <a:path w="18277" h="2489" extrusionOk="0">
                <a:moveTo>
                  <a:pt x="1882" y="0"/>
                </a:moveTo>
                <a:lnTo>
                  <a:pt x="1" y="1893"/>
                </a:lnTo>
                <a:lnTo>
                  <a:pt x="334" y="2215"/>
                </a:lnTo>
                <a:lnTo>
                  <a:pt x="1882" y="655"/>
                </a:lnTo>
                <a:lnTo>
                  <a:pt x="3691" y="2489"/>
                </a:lnTo>
                <a:lnTo>
                  <a:pt x="5513" y="655"/>
                </a:lnTo>
                <a:lnTo>
                  <a:pt x="7323" y="2489"/>
                </a:lnTo>
                <a:lnTo>
                  <a:pt x="9145" y="655"/>
                </a:lnTo>
                <a:lnTo>
                  <a:pt x="10966" y="2489"/>
                </a:lnTo>
                <a:lnTo>
                  <a:pt x="12776" y="655"/>
                </a:lnTo>
                <a:lnTo>
                  <a:pt x="14598" y="2489"/>
                </a:lnTo>
                <a:lnTo>
                  <a:pt x="16407" y="655"/>
                </a:lnTo>
                <a:lnTo>
                  <a:pt x="17955" y="2215"/>
                </a:lnTo>
                <a:lnTo>
                  <a:pt x="18277" y="1893"/>
                </a:lnTo>
                <a:lnTo>
                  <a:pt x="16407" y="0"/>
                </a:lnTo>
                <a:lnTo>
                  <a:pt x="14598" y="1834"/>
                </a:lnTo>
                <a:lnTo>
                  <a:pt x="12776" y="0"/>
                </a:lnTo>
                <a:lnTo>
                  <a:pt x="10966" y="1846"/>
                </a:lnTo>
                <a:lnTo>
                  <a:pt x="9145" y="0"/>
                </a:lnTo>
                <a:lnTo>
                  <a:pt x="7323" y="1834"/>
                </a:lnTo>
                <a:lnTo>
                  <a:pt x="5513" y="0"/>
                </a:lnTo>
                <a:lnTo>
                  <a:pt x="3691" y="1846"/>
                </a:lnTo>
                <a:lnTo>
                  <a:pt x="18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rot="-2532444">
            <a:off x="2807401" y="4642844"/>
            <a:ext cx="544954" cy="529275"/>
            <a:chOff x="493977" y="4202564"/>
            <a:chExt cx="544967" cy="529288"/>
          </a:xfrm>
        </p:grpSpPr>
        <p:sp>
          <p:nvSpPr>
            <p:cNvPr id="14" name="Google Shape;14;p2"/>
            <p:cNvSpPr/>
            <p:nvPr/>
          </p:nvSpPr>
          <p:spPr>
            <a:xfrm rot="2549225" flipH="1">
              <a:off x="574668" y="4292653"/>
              <a:ext cx="38160" cy="32686"/>
            </a:xfrm>
            <a:custGeom>
              <a:avLst/>
              <a:gdLst/>
              <a:ahLst/>
              <a:cxnLst/>
              <a:rect l="l" t="t" r="r" b="b"/>
              <a:pathLst>
                <a:path w="1192" h="1021" extrusionOk="0">
                  <a:moveTo>
                    <a:pt x="512" y="1"/>
                  </a:moveTo>
                  <a:cubicBezTo>
                    <a:pt x="251" y="1"/>
                    <a:pt x="1" y="203"/>
                    <a:pt x="1" y="509"/>
                  </a:cubicBezTo>
                  <a:cubicBezTo>
                    <a:pt x="1" y="794"/>
                    <a:pt x="227" y="1021"/>
                    <a:pt x="501" y="1021"/>
                  </a:cubicBezTo>
                  <a:cubicBezTo>
                    <a:pt x="965" y="1021"/>
                    <a:pt x="1191" y="473"/>
                    <a:pt x="870" y="152"/>
                  </a:cubicBezTo>
                  <a:cubicBezTo>
                    <a:pt x="765" y="47"/>
                    <a:pt x="637" y="1"/>
                    <a:pt x="5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2549225" flipH="1">
              <a:off x="661236" y="4371942"/>
              <a:ext cx="38160" cy="32686"/>
            </a:xfrm>
            <a:custGeom>
              <a:avLst/>
              <a:gdLst/>
              <a:ahLst/>
              <a:cxnLst/>
              <a:rect l="l" t="t" r="r" b="b"/>
              <a:pathLst>
                <a:path w="1192" h="1021" extrusionOk="0">
                  <a:moveTo>
                    <a:pt x="512" y="1"/>
                  </a:moveTo>
                  <a:cubicBezTo>
                    <a:pt x="250" y="1"/>
                    <a:pt x="0" y="203"/>
                    <a:pt x="0" y="509"/>
                  </a:cubicBezTo>
                  <a:cubicBezTo>
                    <a:pt x="0" y="794"/>
                    <a:pt x="227" y="1021"/>
                    <a:pt x="512" y="1021"/>
                  </a:cubicBezTo>
                  <a:cubicBezTo>
                    <a:pt x="965" y="1021"/>
                    <a:pt x="1191" y="473"/>
                    <a:pt x="870" y="152"/>
                  </a:cubicBezTo>
                  <a:cubicBezTo>
                    <a:pt x="765" y="47"/>
                    <a:pt x="637" y="1"/>
                    <a:pt x="5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2549225" flipH="1">
              <a:off x="747549" y="4450984"/>
              <a:ext cx="38128" cy="32686"/>
            </a:xfrm>
            <a:custGeom>
              <a:avLst/>
              <a:gdLst/>
              <a:ahLst/>
              <a:cxnLst/>
              <a:rect l="l" t="t" r="r" b="b"/>
              <a:pathLst>
                <a:path w="1191" h="1021" extrusionOk="0">
                  <a:moveTo>
                    <a:pt x="512" y="1"/>
                  </a:moveTo>
                  <a:cubicBezTo>
                    <a:pt x="250" y="1"/>
                    <a:pt x="0" y="203"/>
                    <a:pt x="0" y="509"/>
                  </a:cubicBezTo>
                  <a:cubicBezTo>
                    <a:pt x="0" y="794"/>
                    <a:pt x="226" y="1021"/>
                    <a:pt x="512" y="1021"/>
                  </a:cubicBezTo>
                  <a:cubicBezTo>
                    <a:pt x="965" y="1021"/>
                    <a:pt x="1191" y="473"/>
                    <a:pt x="869" y="152"/>
                  </a:cubicBezTo>
                  <a:cubicBezTo>
                    <a:pt x="765" y="47"/>
                    <a:pt x="637" y="1"/>
                    <a:pt x="5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2549225" flipH="1">
              <a:off x="833830" y="4530025"/>
              <a:ext cx="38160" cy="32686"/>
            </a:xfrm>
            <a:custGeom>
              <a:avLst/>
              <a:gdLst/>
              <a:ahLst/>
              <a:cxnLst/>
              <a:rect l="l" t="t" r="r" b="b"/>
              <a:pathLst>
                <a:path w="1192" h="1021" extrusionOk="0">
                  <a:moveTo>
                    <a:pt x="512" y="1"/>
                  </a:moveTo>
                  <a:cubicBezTo>
                    <a:pt x="251" y="1"/>
                    <a:pt x="1" y="203"/>
                    <a:pt x="1" y="509"/>
                  </a:cubicBezTo>
                  <a:cubicBezTo>
                    <a:pt x="1" y="794"/>
                    <a:pt x="227" y="1021"/>
                    <a:pt x="513" y="1021"/>
                  </a:cubicBezTo>
                  <a:cubicBezTo>
                    <a:pt x="965" y="1021"/>
                    <a:pt x="1192" y="473"/>
                    <a:pt x="870" y="152"/>
                  </a:cubicBezTo>
                  <a:cubicBezTo>
                    <a:pt x="766" y="47"/>
                    <a:pt x="638" y="1"/>
                    <a:pt x="5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2549225" flipH="1">
              <a:off x="920115" y="4609055"/>
              <a:ext cx="38160" cy="32686"/>
            </a:xfrm>
            <a:custGeom>
              <a:avLst/>
              <a:gdLst/>
              <a:ahLst/>
              <a:cxnLst/>
              <a:rect l="l" t="t" r="r" b="b"/>
              <a:pathLst>
                <a:path w="1192" h="1021" extrusionOk="0">
                  <a:moveTo>
                    <a:pt x="512" y="1"/>
                  </a:moveTo>
                  <a:cubicBezTo>
                    <a:pt x="251" y="1"/>
                    <a:pt x="1" y="203"/>
                    <a:pt x="1" y="509"/>
                  </a:cubicBezTo>
                  <a:cubicBezTo>
                    <a:pt x="1" y="794"/>
                    <a:pt x="227" y="1021"/>
                    <a:pt x="501" y="1021"/>
                  </a:cubicBezTo>
                  <a:cubicBezTo>
                    <a:pt x="965" y="1021"/>
                    <a:pt x="1191" y="473"/>
                    <a:pt x="870" y="152"/>
                  </a:cubicBezTo>
                  <a:cubicBezTo>
                    <a:pt x="766" y="47"/>
                    <a:pt x="638" y="1"/>
                    <a:pt x="5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2549225" flipH="1">
              <a:off x="649189" y="4211114"/>
              <a:ext cx="38160" cy="33038"/>
            </a:xfrm>
            <a:custGeom>
              <a:avLst/>
              <a:gdLst/>
              <a:ahLst/>
              <a:cxnLst/>
              <a:rect l="l" t="t" r="r" b="b"/>
              <a:pathLst>
                <a:path w="1192" h="1032" extrusionOk="0">
                  <a:moveTo>
                    <a:pt x="514" y="0"/>
                  </a:moveTo>
                  <a:cubicBezTo>
                    <a:pt x="252" y="0"/>
                    <a:pt x="1" y="205"/>
                    <a:pt x="1" y="520"/>
                  </a:cubicBezTo>
                  <a:cubicBezTo>
                    <a:pt x="1" y="794"/>
                    <a:pt x="227" y="1032"/>
                    <a:pt x="501" y="1032"/>
                  </a:cubicBezTo>
                  <a:cubicBezTo>
                    <a:pt x="965" y="1032"/>
                    <a:pt x="1191" y="472"/>
                    <a:pt x="870" y="151"/>
                  </a:cubicBezTo>
                  <a:cubicBezTo>
                    <a:pt x="766" y="47"/>
                    <a:pt x="638" y="0"/>
                    <a:pt x="5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2549225" flipH="1">
              <a:off x="735758" y="4290404"/>
              <a:ext cx="38160" cy="33038"/>
            </a:xfrm>
            <a:custGeom>
              <a:avLst/>
              <a:gdLst/>
              <a:ahLst/>
              <a:cxnLst/>
              <a:rect l="l" t="t" r="r" b="b"/>
              <a:pathLst>
                <a:path w="1192" h="1032" extrusionOk="0">
                  <a:moveTo>
                    <a:pt x="513" y="0"/>
                  </a:moveTo>
                  <a:cubicBezTo>
                    <a:pt x="251" y="0"/>
                    <a:pt x="0" y="205"/>
                    <a:pt x="0" y="520"/>
                  </a:cubicBezTo>
                  <a:cubicBezTo>
                    <a:pt x="0" y="794"/>
                    <a:pt x="227" y="1032"/>
                    <a:pt x="512" y="1032"/>
                  </a:cubicBezTo>
                  <a:cubicBezTo>
                    <a:pt x="965" y="1032"/>
                    <a:pt x="1191" y="472"/>
                    <a:pt x="870" y="151"/>
                  </a:cubicBezTo>
                  <a:cubicBezTo>
                    <a:pt x="766" y="47"/>
                    <a:pt x="638" y="0"/>
                    <a:pt x="5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2549225" flipH="1">
              <a:off x="822071" y="4369445"/>
              <a:ext cx="38128" cy="33038"/>
            </a:xfrm>
            <a:custGeom>
              <a:avLst/>
              <a:gdLst/>
              <a:ahLst/>
              <a:cxnLst/>
              <a:rect l="l" t="t" r="r" b="b"/>
              <a:pathLst>
                <a:path w="1191" h="1032" extrusionOk="0">
                  <a:moveTo>
                    <a:pt x="513" y="0"/>
                  </a:moveTo>
                  <a:cubicBezTo>
                    <a:pt x="251" y="0"/>
                    <a:pt x="0" y="205"/>
                    <a:pt x="0" y="520"/>
                  </a:cubicBezTo>
                  <a:cubicBezTo>
                    <a:pt x="0" y="794"/>
                    <a:pt x="226" y="1032"/>
                    <a:pt x="512" y="1032"/>
                  </a:cubicBezTo>
                  <a:cubicBezTo>
                    <a:pt x="965" y="1032"/>
                    <a:pt x="1191" y="472"/>
                    <a:pt x="869" y="151"/>
                  </a:cubicBezTo>
                  <a:cubicBezTo>
                    <a:pt x="766" y="47"/>
                    <a:pt x="638" y="0"/>
                    <a:pt x="5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2549225" flipH="1">
              <a:off x="908352" y="4448486"/>
              <a:ext cx="38160" cy="33038"/>
            </a:xfrm>
            <a:custGeom>
              <a:avLst/>
              <a:gdLst/>
              <a:ahLst/>
              <a:cxnLst/>
              <a:rect l="l" t="t" r="r" b="b"/>
              <a:pathLst>
                <a:path w="1192" h="1032" extrusionOk="0">
                  <a:moveTo>
                    <a:pt x="514" y="0"/>
                  </a:moveTo>
                  <a:cubicBezTo>
                    <a:pt x="252" y="0"/>
                    <a:pt x="1" y="205"/>
                    <a:pt x="1" y="520"/>
                  </a:cubicBezTo>
                  <a:cubicBezTo>
                    <a:pt x="1" y="794"/>
                    <a:pt x="227" y="1032"/>
                    <a:pt x="513" y="1032"/>
                  </a:cubicBezTo>
                  <a:cubicBezTo>
                    <a:pt x="965" y="1032"/>
                    <a:pt x="1192" y="472"/>
                    <a:pt x="870" y="151"/>
                  </a:cubicBezTo>
                  <a:cubicBezTo>
                    <a:pt x="766" y="47"/>
                    <a:pt x="639" y="0"/>
                    <a:pt x="5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2549225" flipH="1">
              <a:off x="994637" y="4527517"/>
              <a:ext cx="38160" cy="33038"/>
            </a:xfrm>
            <a:custGeom>
              <a:avLst/>
              <a:gdLst/>
              <a:ahLst/>
              <a:cxnLst/>
              <a:rect l="l" t="t" r="r" b="b"/>
              <a:pathLst>
                <a:path w="1192" h="1032" extrusionOk="0">
                  <a:moveTo>
                    <a:pt x="514" y="0"/>
                  </a:moveTo>
                  <a:cubicBezTo>
                    <a:pt x="252" y="0"/>
                    <a:pt x="1" y="205"/>
                    <a:pt x="1" y="520"/>
                  </a:cubicBezTo>
                  <a:cubicBezTo>
                    <a:pt x="1" y="794"/>
                    <a:pt x="227" y="1032"/>
                    <a:pt x="501" y="1032"/>
                  </a:cubicBezTo>
                  <a:cubicBezTo>
                    <a:pt x="965" y="1032"/>
                    <a:pt x="1191" y="472"/>
                    <a:pt x="870" y="151"/>
                  </a:cubicBezTo>
                  <a:cubicBezTo>
                    <a:pt x="766" y="47"/>
                    <a:pt x="639" y="0"/>
                    <a:pt x="5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2549225" flipH="1">
              <a:off x="500103" y="4373918"/>
              <a:ext cx="38160" cy="32974"/>
            </a:xfrm>
            <a:custGeom>
              <a:avLst/>
              <a:gdLst/>
              <a:ahLst/>
              <a:cxnLst/>
              <a:rect l="l" t="t" r="r" b="b"/>
              <a:pathLst>
                <a:path w="1192" h="1030" extrusionOk="0">
                  <a:moveTo>
                    <a:pt x="519" y="0"/>
                  </a:moveTo>
                  <a:cubicBezTo>
                    <a:pt x="255" y="0"/>
                    <a:pt x="1" y="209"/>
                    <a:pt x="1" y="518"/>
                  </a:cubicBezTo>
                  <a:cubicBezTo>
                    <a:pt x="1" y="791"/>
                    <a:pt x="227" y="1029"/>
                    <a:pt x="501" y="1029"/>
                  </a:cubicBezTo>
                  <a:cubicBezTo>
                    <a:pt x="965" y="1029"/>
                    <a:pt x="1191" y="470"/>
                    <a:pt x="870" y="148"/>
                  </a:cubicBezTo>
                  <a:cubicBezTo>
                    <a:pt x="767" y="46"/>
                    <a:pt x="642" y="0"/>
                    <a:pt x="5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2549225" flipH="1">
              <a:off x="586671" y="4453208"/>
              <a:ext cx="38160" cy="32974"/>
            </a:xfrm>
            <a:custGeom>
              <a:avLst/>
              <a:gdLst/>
              <a:ahLst/>
              <a:cxnLst/>
              <a:rect l="l" t="t" r="r" b="b"/>
              <a:pathLst>
                <a:path w="1192" h="1030" extrusionOk="0">
                  <a:moveTo>
                    <a:pt x="519" y="0"/>
                  </a:moveTo>
                  <a:cubicBezTo>
                    <a:pt x="255" y="0"/>
                    <a:pt x="0" y="209"/>
                    <a:pt x="0" y="518"/>
                  </a:cubicBezTo>
                  <a:cubicBezTo>
                    <a:pt x="0" y="791"/>
                    <a:pt x="239" y="1029"/>
                    <a:pt x="512" y="1029"/>
                  </a:cubicBezTo>
                  <a:cubicBezTo>
                    <a:pt x="965" y="1029"/>
                    <a:pt x="1191" y="470"/>
                    <a:pt x="870" y="148"/>
                  </a:cubicBezTo>
                  <a:cubicBezTo>
                    <a:pt x="767" y="46"/>
                    <a:pt x="642" y="0"/>
                    <a:pt x="5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2549225" flipH="1">
              <a:off x="672984" y="4532249"/>
              <a:ext cx="38128" cy="32974"/>
            </a:xfrm>
            <a:custGeom>
              <a:avLst/>
              <a:gdLst/>
              <a:ahLst/>
              <a:cxnLst/>
              <a:rect l="l" t="t" r="r" b="b"/>
              <a:pathLst>
                <a:path w="1191" h="1030" extrusionOk="0">
                  <a:moveTo>
                    <a:pt x="518" y="0"/>
                  </a:moveTo>
                  <a:cubicBezTo>
                    <a:pt x="255" y="0"/>
                    <a:pt x="0" y="209"/>
                    <a:pt x="0" y="518"/>
                  </a:cubicBezTo>
                  <a:cubicBezTo>
                    <a:pt x="0" y="791"/>
                    <a:pt x="226" y="1029"/>
                    <a:pt x="512" y="1029"/>
                  </a:cubicBezTo>
                  <a:cubicBezTo>
                    <a:pt x="965" y="1029"/>
                    <a:pt x="1191" y="470"/>
                    <a:pt x="869" y="148"/>
                  </a:cubicBezTo>
                  <a:cubicBezTo>
                    <a:pt x="767" y="46"/>
                    <a:pt x="642" y="0"/>
                    <a:pt x="5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2549225" flipH="1">
              <a:off x="759265" y="4611290"/>
              <a:ext cx="38160" cy="32974"/>
            </a:xfrm>
            <a:custGeom>
              <a:avLst/>
              <a:gdLst/>
              <a:ahLst/>
              <a:cxnLst/>
              <a:rect l="l" t="t" r="r" b="b"/>
              <a:pathLst>
                <a:path w="1192" h="1030" extrusionOk="0">
                  <a:moveTo>
                    <a:pt x="519" y="0"/>
                  </a:moveTo>
                  <a:cubicBezTo>
                    <a:pt x="255" y="0"/>
                    <a:pt x="1" y="209"/>
                    <a:pt x="1" y="518"/>
                  </a:cubicBezTo>
                  <a:cubicBezTo>
                    <a:pt x="1" y="791"/>
                    <a:pt x="227" y="1029"/>
                    <a:pt x="513" y="1029"/>
                  </a:cubicBezTo>
                  <a:cubicBezTo>
                    <a:pt x="965" y="1029"/>
                    <a:pt x="1192" y="470"/>
                    <a:pt x="870" y="148"/>
                  </a:cubicBezTo>
                  <a:cubicBezTo>
                    <a:pt x="768" y="46"/>
                    <a:pt x="642" y="0"/>
                    <a:pt x="5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2549225" flipH="1">
              <a:off x="845550" y="4690321"/>
              <a:ext cx="38160" cy="32974"/>
            </a:xfrm>
            <a:custGeom>
              <a:avLst/>
              <a:gdLst/>
              <a:ahLst/>
              <a:cxnLst/>
              <a:rect l="l" t="t" r="r" b="b"/>
              <a:pathLst>
                <a:path w="1192" h="1030" extrusionOk="0">
                  <a:moveTo>
                    <a:pt x="519" y="0"/>
                  </a:moveTo>
                  <a:cubicBezTo>
                    <a:pt x="255" y="0"/>
                    <a:pt x="1" y="209"/>
                    <a:pt x="1" y="518"/>
                  </a:cubicBezTo>
                  <a:cubicBezTo>
                    <a:pt x="1" y="791"/>
                    <a:pt x="227" y="1029"/>
                    <a:pt x="501" y="1029"/>
                  </a:cubicBezTo>
                  <a:cubicBezTo>
                    <a:pt x="965" y="1029"/>
                    <a:pt x="1191" y="470"/>
                    <a:pt x="870" y="148"/>
                  </a:cubicBezTo>
                  <a:cubicBezTo>
                    <a:pt x="768" y="46"/>
                    <a:pt x="642" y="0"/>
                    <a:pt x="5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p2"/>
          <p:cNvGrpSpPr/>
          <p:nvPr/>
        </p:nvGrpSpPr>
        <p:grpSpPr>
          <a:xfrm flipH="1">
            <a:off x="153544" y="114578"/>
            <a:ext cx="279631" cy="259804"/>
            <a:chOff x="6672" y="3464315"/>
            <a:chExt cx="279631" cy="259804"/>
          </a:xfrm>
        </p:grpSpPr>
        <p:sp>
          <p:nvSpPr>
            <p:cNvPr id="30" name="Google Shape;30;p2"/>
            <p:cNvSpPr/>
            <p:nvPr/>
          </p:nvSpPr>
          <p:spPr>
            <a:xfrm>
              <a:off x="246938" y="3577534"/>
              <a:ext cx="39365" cy="33526"/>
            </a:xfrm>
            <a:custGeom>
              <a:avLst/>
              <a:gdLst/>
              <a:ahLst/>
              <a:cxnLst/>
              <a:rect l="l" t="t" r="r" b="b"/>
              <a:pathLst>
                <a:path w="1227" h="1045" extrusionOk="0">
                  <a:moveTo>
                    <a:pt x="526" y="1"/>
                  </a:moveTo>
                  <a:cubicBezTo>
                    <a:pt x="257" y="1"/>
                    <a:pt x="1" y="206"/>
                    <a:pt x="1" y="520"/>
                  </a:cubicBezTo>
                  <a:cubicBezTo>
                    <a:pt x="1" y="806"/>
                    <a:pt x="239" y="1044"/>
                    <a:pt x="524" y="1044"/>
                  </a:cubicBezTo>
                  <a:cubicBezTo>
                    <a:pt x="989" y="1044"/>
                    <a:pt x="1227" y="484"/>
                    <a:pt x="894" y="151"/>
                  </a:cubicBezTo>
                  <a:cubicBezTo>
                    <a:pt x="786" y="47"/>
                    <a:pt x="655" y="1"/>
                    <a:pt x="5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26982" y="3577534"/>
              <a:ext cx="39012" cy="33526"/>
            </a:xfrm>
            <a:custGeom>
              <a:avLst/>
              <a:gdLst/>
              <a:ahLst/>
              <a:cxnLst/>
              <a:rect l="l" t="t" r="r" b="b"/>
              <a:pathLst>
                <a:path w="1216" h="1045" extrusionOk="0">
                  <a:moveTo>
                    <a:pt x="527" y="1"/>
                  </a:moveTo>
                  <a:cubicBezTo>
                    <a:pt x="257" y="1"/>
                    <a:pt x="1" y="206"/>
                    <a:pt x="1" y="520"/>
                  </a:cubicBezTo>
                  <a:cubicBezTo>
                    <a:pt x="1" y="806"/>
                    <a:pt x="227" y="1044"/>
                    <a:pt x="525" y="1044"/>
                  </a:cubicBezTo>
                  <a:cubicBezTo>
                    <a:pt x="989" y="1044"/>
                    <a:pt x="1215" y="484"/>
                    <a:pt x="894" y="151"/>
                  </a:cubicBezTo>
                  <a:cubicBezTo>
                    <a:pt x="786" y="47"/>
                    <a:pt x="655" y="1"/>
                    <a:pt x="5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6672" y="3577374"/>
              <a:ext cx="39365" cy="33687"/>
            </a:xfrm>
            <a:custGeom>
              <a:avLst/>
              <a:gdLst/>
              <a:ahLst/>
              <a:cxnLst/>
              <a:rect l="l" t="t" r="r" b="b"/>
              <a:pathLst>
                <a:path w="1227" h="1050"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46938" y="3464315"/>
              <a:ext cx="39365" cy="33655"/>
            </a:xfrm>
            <a:custGeom>
              <a:avLst/>
              <a:gdLst/>
              <a:ahLst/>
              <a:cxnLst/>
              <a:rect l="l" t="t" r="r" b="b"/>
              <a:pathLst>
                <a:path w="1227" h="1049" extrusionOk="0">
                  <a:moveTo>
                    <a:pt x="526" y="0"/>
                  </a:moveTo>
                  <a:cubicBezTo>
                    <a:pt x="257" y="0"/>
                    <a:pt x="1" y="211"/>
                    <a:pt x="1" y="525"/>
                  </a:cubicBezTo>
                  <a:cubicBezTo>
                    <a:pt x="1" y="811"/>
                    <a:pt x="239" y="1049"/>
                    <a:pt x="524" y="1049"/>
                  </a:cubicBezTo>
                  <a:cubicBezTo>
                    <a:pt x="989" y="1049"/>
                    <a:pt x="1227" y="489"/>
                    <a:pt x="894" y="156"/>
                  </a:cubicBezTo>
                  <a:cubicBezTo>
                    <a:pt x="786" y="48"/>
                    <a:pt x="654" y="0"/>
                    <a:pt x="5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26982" y="3464315"/>
              <a:ext cx="39012" cy="33655"/>
            </a:xfrm>
            <a:custGeom>
              <a:avLst/>
              <a:gdLst/>
              <a:ahLst/>
              <a:cxnLst/>
              <a:rect l="l" t="t" r="r" b="b"/>
              <a:pathLst>
                <a:path w="1216" h="1049" extrusionOk="0">
                  <a:moveTo>
                    <a:pt x="523" y="0"/>
                  </a:moveTo>
                  <a:cubicBezTo>
                    <a:pt x="257" y="0"/>
                    <a:pt x="1" y="211"/>
                    <a:pt x="1" y="525"/>
                  </a:cubicBezTo>
                  <a:cubicBezTo>
                    <a:pt x="1" y="811"/>
                    <a:pt x="227" y="1049"/>
                    <a:pt x="525" y="1049"/>
                  </a:cubicBezTo>
                  <a:cubicBezTo>
                    <a:pt x="989" y="1049"/>
                    <a:pt x="1215" y="489"/>
                    <a:pt x="882" y="156"/>
                  </a:cubicBezTo>
                  <a:cubicBezTo>
                    <a:pt x="778" y="48"/>
                    <a:pt x="649" y="0"/>
                    <a:pt x="5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6672" y="3464315"/>
              <a:ext cx="39365" cy="33655"/>
            </a:xfrm>
            <a:custGeom>
              <a:avLst/>
              <a:gdLst/>
              <a:ahLst/>
              <a:cxnLst/>
              <a:rect l="l" t="t" r="r" b="b"/>
              <a:pathLst>
                <a:path w="1227" h="1049"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46938" y="3690721"/>
              <a:ext cx="39365" cy="33398"/>
            </a:xfrm>
            <a:custGeom>
              <a:avLst/>
              <a:gdLst/>
              <a:ahLst/>
              <a:cxnLst/>
              <a:rect l="l" t="t" r="r" b="b"/>
              <a:pathLst>
                <a:path w="1227" h="1041" extrusionOk="0">
                  <a:moveTo>
                    <a:pt x="521" y="1"/>
                  </a:moveTo>
                  <a:cubicBezTo>
                    <a:pt x="254" y="1"/>
                    <a:pt x="1" y="208"/>
                    <a:pt x="1" y="528"/>
                  </a:cubicBezTo>
                  <a:cubicBezTo>
                    <a:pt x="1" y="814"/>
                    <a:pt x="239" y="1040"/>
                    <a:pt x="524" y="1040"/>
                  </a:cubicBezTo>
                  <a:cubicBezTo>
                    <a:pt x="989" y="1040"/>
                    <a:pt x="1227" y="481"/>
                    <a:pt x="894" y="159"/>
                  </a:cubicBezTo>
                  <a:cubicBezTo>
                    <a:pt x="784" y="50"/>
                    <a:pt x="651" y="1"/>
                    <a:pt x="5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26982" y="3690625"/>
              <a:ext cx="39012" cy="33494"/>
            </a:xfrm>
            <a:custGeom>
              <a:avLst/>
              <a:gdLst/>
              <a:ahLst/>
              <a:cxnLst/>
              <a:rect l="l" t="t" r="r" b="b"/>
              <a:pathLst>
                <a:path w="1216" h="1044" extrusionOk="0">
                  <a:moveTo>
                    <a:pt x="525" y="0"/>
                  </a:moveTo>
                  <a:cubicBezTo>
                    <a:pt x="259" y="0"/>
                    <a:pt x="1" y="208"/>
                    <a:pt x="1" y="531"/>
                  </a:cubicBezTo>
                  <a:cubicBezTo>
                    <a:pt x="1" y="817"/>
                    <a:pt x="227" y="1043"/>
                    <a:pt x="525" y="1043"/>
                  </a:cubicBezTo>
                  <a:cubicBezTo>
                    <a:pt x="989" y="1043"/>
                    <a:pt x="1215" y="484"/>
                    <a:pt x="882" y="150"/>
                  </a:cubicBezTo>
                  <a:cubicBezTo>
                    <a:pt x="779" y="47"/>
                    <a:pt x="651" y="0"/>
                    <a:pt x="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6672" y="3690625"/>
              <a:ext cx="39365" cy="33494"/>
            </a:xfrm>
            <a:custGeom>
              <a:avLst/>
              <a:gdLst/>
              <a:ahLst/>
              <a:cxnLst/>
              <a:rect l="l" t="t" r="r" b="b"/>
              <a:pathLst>
                <a:path w="1227" h="1044" extrusionOk="0">
                  <a:moveTo>
                    <a:pt x="528" y="0"/>
                  </a:moveTo>
                  <a:cubicBezTo>
                    <a:pt x="258" y="0"/>
                    <a:pt x="1" y="208"/>
                    <a:pt x="1" y="531"/>
                  </a:cubicBezTo>
                  <a:cubicBezTo>
                    <a:pt x="1" y="817"/>
                    <a:pt x="239" y="1043"/>
                    <a:pt x="524" y="1043"/>
                  </a:cubicBezTo>
                  <a:cubicBezTo>
                    <a:pt x="989" y="1043"/>
                    <a:pt x="1227" y="484"/>
                    <a:pt x="893" y="150"/>
                  </a:cubicBezTo>
                  <a:cubicBezTo>
                    <a:pt x="786" y="47"/>
                    <a:pt x="656" y="0"/>
                    <a:pt x="5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8785798" y="4625472"/>
            <a:ext cx="156808" cy="329221"/>
            <a:chOff x="1567241" y="4124224"/>
            <a:chExt cx="213025" cy="447250"/>
          </a:xfrm>
        </p:grpSpPr>
        <p:sp>
          <p:nvSpPr>
            <p:cNvPr id="40" name="Google Shape;40;p2"/>
            <p:cNvSpPr/>
            <p:nvPr/>
          </p:nvSpPr>
          <p:spPr>
            <a:xfrm rot="2700000">
              <a:off x="1598508" y="4389576"/>
              <a:ext cx="150491" cy="150773"/>
            </a:xfrm>
            <a:custGeom>
              <a:avLst/>
              <a:gdLst/>
              <a:ahLst/>
              <a:cxnLst/>
              <a:rect l="l" t="t" r="r" b="b"/>
              <a:pathLst>
                <a:path w="5954" h="5966" extrusionOk="0">
                  <a:moveTo>
                    <a:pt x="941" y="0"/>
                  </a:moveTo>
                  <a:lnTo>
                    <a:pt x="0" y="953"/>
                  </a:lnTo>
                  <a:lnTo>
                    <a:pt x="2036" y="2988"/>
                  </a:lnTo>
                  <a:lnTo>
                    <a:pt x="0" y="5013"/>
                  </a:lnTo>
                  <a:lnTo>
                    <a:pt x="941" y="5965"/>
                  </a:lnTo>
                  <a:lnTo>
                    <a:pt x="2977" y="3929"/>
                  </a:lnTo>
                  <a:lnTo>
                    <a:pt x="5013" y="5965"/>
                  </a:lnTo>
                  <a:lnTo>
                    <a:pt x="5953" y="5013"/>
                  </a:lnTo>
                  <a:lnTo>
                    <a:pt x="3929" y="2988"/>
                  </a:lnTo>
                  <a:lnTo>
                    <a:pt x="5953" y="953"/>
                  </a:lnTo>
                  <a:lnTo>
                    <a:pt x="5013" y="0"/>
                  </a:lnTo>
                  <a:lnTo>
                    <a:pt x="2977" y="2036"/>
                  </a:lnTo>
                  <a:lnTo>
                    <a:pt x="9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700000">
              <a:off x="1598508" y="4155351"/>
              <a:ext cx="150491" cy="150773"/>
            </a:xfrm>
            <a:custGeom>
              <a:avLst/>
              <a:gdLst/>
              <a:ahLst/>
              <a:cxnLst/>
              <a:rect l="l" t="t" r="r" b="b"/>
              <a:pathLst>
                <a:path w="5954" h="5966" extrusionOk="0">
                  <a:moveTo>
                    <a:pt x="941" y="0"/>
                  </a:moveTo>
                  <a:lnTo>
                    <a:pt x="0" y="953"/>
                  </a:lnTo>
                  <a:lnTo>
                    <a:pt x="2036" y="2988"/>
                  </a:lnTo>
                  <a:lnTo>
                    <a:pt x="0" y="5013"/>
                  </a:lnTo>
                  <a:lnTo>
                    <a:pt x="941" y="5965"/>
                  </a:lnTo>
                  <a:lnTo>
                    <a:pt x="2977" y="3929"/>
                  </a:lnTo>
                  <a:lnTo>
                    <a:pt x="5013" y="5965"/>
                  </a:lnTo>
                  <a:lnTo>
                    <a:pt x="5953" y="5013"/>
                  </a:lnTo>
                  <a:lnTo>
                    <a:pt x="3929" y="2988"/>
                  </a:lnTo>
                  <a:lnTo>
                    <a:pt x="5953" y="953"/>
                  </a:lnTo>
                  <a:lnTo>
                    <a:pt x="5013" y="0"/>
                  </a:lnTo>
                  <a:lnTo>
                    <a:pt x="2977" y="2036"/>
                  </a:lnTo>
                  <a:lnTo>
                    <a:pt x="9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Google Shape;42;p2"/>
          <p:cNvSpPr/>
          <p:nvPr/>
        </p:nvSpPr>
        <p:spPr>
          <a:xfrm flipH="1">
            <a:off x="8870241" y="1977238"/>
            <a:ext cx="134279" cy="134531"/>
          </a:xfrm>
          <a:custGeom>
            <a:avLst/>
            <a:gdLst/>
            <a:ahLst/>
            <a:cxnLst/>
            <a:rect l="l" t="t" r="r" b="b"/>
            <a:pathLst>
              <a:path w="5883" h="5894" extrusionOk="0">
                <a:moveTo>
                  <a:pt x="1" y="0"/>
                </a:moveTo>
                <a:lnTo>
                  <a:pt x="1" y="5894"/>
                </a:lnTo>
                <a:lnTo>
                  <a:pt x="5882" y="5894"/>
                </a:lnTo>
                <a:lnTo>
                  <a:pt x="58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 name="Google Shape;43;p2"/>
          <p:cNvGrpSpPr/>
          <p:nvPr/>
        </p:nvGrpSpPr>
        <p:grpSpPr>
          <a:xfrm flipH="1">
            <a:off x="8869411" y="2607575"/>
            <a:ext cx="135900" cy="390284"/>
            <a:chOff x="179009" y="2072968"/>
            <a:chExt cx="190870" cy="548151"/>
          </a:xfrm>
        </p:grpSpPr>
        <p:sp>
          <p:nvSpPr>
            <p:cNvPr id="44" name="Google Shape;44;p2"/>
            <p:cNvSpPr/>
            <p:nvPr/>
          </p:nvSpPr>
          <p:spPr>
            <a:xfrm>
              <a:off x="179009" y="2072968"/>
              <a:ext cx="190870" cy="190870"/>
            </a:xfrm>
            <a:custGeom>
              <a:avLst/>
              <a:gdLst/>
              <a:ahLst/>
              <a:cxnLst/>
              <a:rect l="l" t="t" r="r" b="b"/>
              <a:pathLst>
                <a:path w="5954" h="5954" extrusionOk="0">
                  <a:moveTo>
                    <a:pt x="941" y="1"/>
                  </a:moveTo>
                  <a:lnTo>
                    <a:pt x="0" y="953"/>
                  </a:lnTo>
                  <a:lnTo>
                    <a:pt x="2036" y="2977"/>
                  </a:lnTo>
                  <a:lnTo>
                    <a:pt x="0" y="5013"/>
                  </a:lnTo>
                  <a:lnTo>
                    <a:pt x="941" y="5954"/>
                  </a:lnTo>
                  <a:lnTo>
                    <a:pt x="2977" y="3930"/>
                  </a:lnTo>
                  <a:lnTo>
                    <a:pt x="5013" y="5954"/>
                  </a:lnTo>
                  <a:lnTo>
                    <a:pt x="5953" y="5013"/>
                  </a:lnTo>
                  <a:lnTo>
                    <a:pt x="3929" y="2977"/>
                  </a:lnTo>
                  <a:lnTo>
                    <a:pt x="5953" y="953"/>
                  </a:lnTo>
                  <a:lnTo>
                    <a:pt x="5013" y="1"/>
                  </a:lnTo>
                  <a:lnTo>
                    <a:pt x="2977" y="2037"/>
                  </a:lnTo>
                  <a:lnTo>
                    <a:pt x="9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79009" y="2429864"/>
              <a:ext cx="190870" cy="191255"/>
            </a:xfrm>
            <a:custGeom>
              <a:avLst/>
              <a:gdLst/>
              <a:ahLst/>
              <a:cxnLst/>
              <a:rect l="l" t="t" r="r" b="b"/>
              <a:pathLst>
                <a:path w="5954" h="5966" extrusionOk="0">
                  <a:moveTo>
                    <a:pt x="941" y="0"/>
                  </a:moveTo>
                  <a:lnTo>
                    <a:pt x="0" y="953"/>
                  </a:lnTo>
                  <a:lnTo>
                    <a:pt x="2036" y="2988"/>
                  </a:lnTo>
                  <a:lnTo>
                    <a:pt x="0" y="5013"/>
                  </a:lnTo>
                  <a:lnTo>
                    <a:pt x="941" y="5965"/>
                  </a:lnTo>
                  <a:lnTo>
                    <a:pt x="2977" y="3929"/>
                  </a:lnTo>
                  <a:lnTo>
                    <a:pt x="5013" y="5965"/>
                  </a:lnTo>
                  <a:lnTo>
                    <a:pt x="5953" y="5013"/>
                  </a:lnTo>
                  <a:lnTo>
                    <a:pt x="3929" y="2988"/>
                  </a:lnTo>
                  <a:lnTo>
                    <a:pt x="5953" y="953"/>
                  </a:lnTo>
                  <a:lnTo>
                    <a:pt x="5013" y="0"/>
                  </a:lnTo>
                  <a:lnTo>
                    <a:pt x="2977" y="2036"/>
                  </a:lnTo>
                  <a:lnTo>
                    <a:pt x="9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p:nvPr/>
        </p:nvSpPr>
        <p:spPr>
          <a:xfrm rot="5400000" flipH="1">
            <a:off x="143520" y="3786033"/>
            <a:ext cx="299680" cy="300226"/>
          </a:xfrm>
          <a:custGeom>
            <a:avLst/>
            <a:gdLst/>
            <a:ahLst/>
            <a:cxnLst/>
            <a:rect l="l" t="t" r="r" b="b"/>
            <a:pathLst>
              <a:path w="5883" h="5894" extrusionOk="0">
                <a:moveTo>
                  <a:pt x="1" y="0"/>
                </a:moveTo>
                <a:lnTo>
                  <a:pt x="1" y="5894"/>
                </a:lnTo>
                <a:lnTo>
                  <a:pt x="5882" y="5894"/>
                </a:lnTo>
                <a:lnTo>
                  <a:pt x="58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47;p2"/>
          <p:cNvGrpSpPr/>
          <p:nvPr/>
        </p:nvGrpSpPr>
        <p:grpSpPr>
          <a:xfrm flipH="1">
            <a:off x="154042" y="2195508"/>
            <a:ext cx="135900" cy="390284"/>
            <a:chOff x="179009" y="2072968"/>
            <a:chExt cx="190870" cy="548151"/>
          </a:xfrm>
        </p:grpSpPr>
        <p:sp>
          <p:nvSpPr>
            <p:cNvPr id="48" name="Google Shape;48;p2"/>
            <p:cNvSpPr/>
            <p:nvPr/>
          </p:nvSpPr>
          <p:spPr>
            <a:xfrm>
              <a:off x="179009" y="2072968"/>
              <a:ext cx="190870" cy="190870"/>
            </a:xfrm>
            <a:custGeom>
              <a:avLst/>
              <a:gdLst/>
              <a:ahLst/>
              <a:cxnLst/>
              <a:rect l="l" t="t" r="r" b="b"/>
              <a:pathLst>
                <a:path w="5954" h="5954" extrusionOk="0">
                  <a:moveTo>
                    <a:pt x="941" y="1"/>
                  </a:moveTo>
                  <a:lnTo>
                    <a:pt x="0" y="953"/>
                  </a:lnTo>
                  <a:lnTo>
                    <a:pt x="2036" y="2977"/>
                  </a:lnTo>
                  <a:lnTo>
                    <a:pt x="0" y="5013"/>
                  </a:lnTo>
                  <a:lnTo>
                    <a:pt x="941" y="5954"/>
                  </a:lnTo>
                  <a:lnTo>
                    <a:pt x="2977" y="3930"/>
                  </a:lnTo>
                  <a:lnTo>
                    <a:pt x="5013" y="5954"/>
                  </a:lnTo>
                  <a:lnTo>
                    <a:pt x="5953" y="5013"/>
                  </a:lnTo>
                  <a:lnTo>
                    <a:pt x="3929" y="2977"/>
                  </a:lnTo>
                  <a:lnTo>
                    <a:pt x="5953" y="953"/>
                  </a:lnTo>
                  <a:lnTo>
                    <a:pt x="5013" y="1"/>
                  </a:lnTo>
                  <a:lnTo>
                    <a:pt x="2977" y="2037"/>
                  </a:lnTo>
                  <a:lnTo>
                    <a:pt x="9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79009" y="2429864"/>
              <a:ext cx="190870" cy="191255"/>
            </a:xfrm>
            <a:custGeom>
              <a:avLst/>
              <a:gdLst/>
              <a:ahLst/>
              <a:cxnLst/>
              <a:rect l="l" t="t" r="r" b="b"/>
              <a:pathLst>
                <a:path w="5954" h="5966" extrusionOk="0">
                  <a:moveTo>
                    <a:pt x="941" y="0"/>
                  </a:moveTo>
                  <a:lnTo>
                    <a:pt x="0" y="953"/>
                  </a:lnTo>
                  <a:lnTo>
                    <a:pt x="2036" y="2988"/>
                  </a:lnTo>
                  <a:lnTo>
                    <a:pt x="0" y="5013"/>
                  </a:lnTo>
                  <a:lnTo>
                    <a:pt x="941" y="5965"/>
                  </a:lnTo>
                  <a:lnTo>
                    <a:pt x="2977" y="3929"/>
                  </a:lnTo>
                  <a:lnTo>
                    <a:pt x="5013" y="5965"/>
                  </a:lnTo>
                  <a:lnTo>
                    <a:pt x="5953" y="5013"/>
                  </a:lnTo>
                  <a:lnTo>
                    <a:pt x="3929" y="2988"/>
                  </a:lnTo>
                  <a:lnTo>
                    <a:pt x="5953" y="953"/>
                  </a:lnTo>
                  <a:lnTo>
                    <a:pt x="5013" y="0"/>
                  </a:lnTo>
                  <a:lnTo>
                    <a:pt x="2977" y="2036"/>
                  </a:lnTo>
                  <a:lnTo>
                    <a:pt x="9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0;p2"/>
          <p:cNvGrpSpPr/>
          <p:nvPr/>
        </p:nvGrpSpPr>
        <p:grpSpPr>
          <a:xfrm rot="-5400000">
            <a:off x="8626967" y="56406"/>
            <a:ext cx="137396" cy="393815"/>
            <a:chOff x="8846561" y="2782361"/>
            <a:chExt cx="154517" cy="442886"/>
          </a:xfrm>
        </p:grpSpPr>
        <p:sp>
          <p:nvSpPr>
            <p:cNvPr id="51" name="Google Shape;51;p2"/>
            <p:cNvSpPr/>
            <p:nvPr/>
          </p:nvSpPr>
          <p:spPr>
            <a:xfrm>
              <a:off x="8846561" y="2782361"/>
              <a:ext cx="154517" cy="154132"/>
            </a:xfrm>
            <a:custGeom>
              <a:avLst/>
              <a:gdLst/>
              <a:ahLst/>
              <a:cxnLst/>
              <a:rect l="l" t="t" r="r" b="b"/>
              <a:pathLst>
                <a:path w="4823" h="4811" extrusionOk="0">
                  <a:moveTo>
                    <a:pt x="762" y="1"/>
                  </a:moveTo>
                  <a:lnTo>
                    <a:pt x="0" y="763"/>
                  </a:lnTo>
                  <a:lnTo>
                    <a:pt x="1643" y="2406"/>
                  </a:lnTo>
                  <a:lnTo>
                    <a:pt x="0" y="4049"/>
                  </a:lnTo>
                  <a:lnTo>
                    <a:pt x="762" y="4811"/>
                  </a:lnTo>
                  <a:lnTo>
                    <a:pt x="2417" y="3168"/>
                  </a:lnTo>
                  <a:lnTo>
                    <a:pt x="4060" y="4811"/>
                  </a:lnTo>
                  <a:lnTo>
                    <a:pt x="4822" y="4049"/>
                  </a:lnTo>
                  <a:lnTo>
                    <a:pt x="3179" y="2406"/>
                  </a:lnTo>
                  <a:lnTo>
                    <a:pt x="4822" y="763"/>
                  </a:lnTo>
                  <a:lnTo>
                    <a:pt x="4060" y="1"/>
                  </a:lnTo>
                  <a:lnTo>
                    <a:pt x="2417" y="1644"/>
                  </a:lnTo>
                  <a:lnTo>
                    <a:pt x="7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8846561" y="3070730"/>
              <a:ext cx="154517" cy="154517"/>
            </a:xfrm>
            <a:custGeom>
              <a:avLst/>
              <a:gdLst/>
              <a:ahLst/>
              <a:cxnLst/>
              <a:rect l="l" t="t" r="r" b="b"/>
              <a:pathLst>
                <a:path w="4823" h="4823" extrusionOk="0">
                  <a:moveTo>
                    <a:pt x="762" y="1"/>
                  </a:moveTo>
                  <a:lnTo>
                    <a:pt x="0" y="763"/>
                  </a:lnTo>
                  <a:lnTo>
                    <a:pt x="1643" y="2406"/>
                  </a:lnTo>
                  <a:lnTo>
                    <a:pt x="0" y="4061"/>
                  </a:lnTo>
                  <a:lnTo>
                    <a:pt x="762" y="4823"/>
                  </a:lnTo>
                  <a:lnTo>
                    <a:pt x="2417" y="3180"/>
                  </a:lnTo>
                  <a:lnTo>
                    <a:pt x="4060" y="4823"/>
                  </a:lnTo>
                  <a:lnTo>
                    <a:pt x="4822" y="4061"/>
                  </a:lnTo>
                  <a:lnTo>
                    <a:pt x="3179" y="2406"/>
                  </a:lnTo>
                  <a:lnTo>
                    <a:pt x="4822" y="763"/>
                  </a:lnTo>
                  <a:lnTo>
                    <a:pt x="4060" y="1"/>
                  </a:lnTo>
                  <a:lnTo>
                    <a:pt x="2417" y="1644"/>
                  </a:lnTo>
                  <a:lnTo>
                    <a:pt x="7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2"/>
          <p:cNvGrpSpPr/>
          <p:nvPr/>
        </p:nvGrpSpPr>
        <p:grpSpPr>
          <a:xfrm>
            <a:off x="8822996" y="1251181"/>
            <a:ext cx="161109" cy="262684"/>
            <a:chOff x="8814523" y="4301099"/>
            <a:chExt cx="181204" cy="295450"/>
          </a:xfrm>
        </p:grpSpPr>
        <p:sp>
          <p:nvSpPr>
            <p:cNvPr id="54" name="Google Shape;54;p2"/>
            <p:cNvSpPr/>
            <p:nvPr/>
          </p:nvSpPr>
          <p:spPr>
            <a:xfrm>
              <a:off x="8814523" y="4429633"/>
              <a:ext cx="44660" cy="37996"/>
            </a:xfrm>
            <a:custGeom>
              <a:avLst/>
              <a:gdLst/>
              <a:ahLst/>
              <a:cxnLst/>
              <a:rect l="l" t="t" r="r" b="b"/>
              <a:pathLst>
                <a:path w="1394" h="1186" extrusionOk="0">
                  <a:moveTo>
                    <a:pt x="792" y="1"/>
                  </a:moveTo>
                  <a:cubicBezTo>
                    <a:pt x="647" y="1"/>
                    <a:pt x="500" y="54"/>
                    <a:pt x="381" y="173"/>
                  </a:cubicBezTo>
                  <a:cubicBezTo>
                    <a:pt x="0" y="554"/>
                    <a:pt x="274" y="1185"/>
                    <a:pt x="798" y="1185"/>
                  </a:cubicBezTo>
                  <a:cubicBezTo>
                    <a:pt x="1131" y="1185"/>
                    <a:pt x="1393" y="923"/>
                    <a:pt x="1393" y="602"/>
                  </a:cubicBezTo>
                  <a:cubicBezTo>
                    <a:pt x="1393" y="238"/>
                    <a:pt x="1097" y="1"/>
                    <a:pt x="7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8951067" y="4429633"/>
              <a:ext cx="44660" cy="37996"/>
            </a:xfrm>
            <a:custGeom>
              <a:avLst/>
              <a:gdLst/>
              <a:ahLst/>
              <a:cxnLst/>
              <a:rect l="l" t="t" r="r" b="b"/>
              <a:pathLst>
                <a:path w="1394" h="1186" extrusionOk="0">
                  <a:moveTo>
                    <a:pt x="792" y="1"/>
                  </a:moveTo>
                  <a:cubicBezTo>
                    <a:pt x="647" y="1"/>
                    <a:pt x="500" y="54"/>
                    <a:pt x="381" y="173"/>
                  </a:cubicBezTo>
                  <a:cubicBezTo>
                    <a:pt x="0" y="554"/>
                    <a:pt x="262" y="1185"/>
                    <a:pt x="798" y="1185"/>
                  </a:cubicBezTo>
                  <a:cubicBezTo>
                    <a:pt x="1120" y="1185"/>
                    <a:pt x="1393" y="923"/>
                    <a:pt x="1393" y="602"/>
                  </a:cubicBezTo>
                  <a:cubicBezTo>
                    <a:pt x="1393" y="238"/>
                    <a:pt x="1098" y="1"/>
                    <a:pt x="7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8814523" y="4301099"/>
              <a:ext cx="44660" cy="37964"/>
            </a:xfrm>
            <a:custGeom>
              <a:avLst/>
              <a:gdLst/>
              <a:ahLst/>
              <a:cxnLst/>
              <a:rect l="l" t="t" r="r" b="b"/>
              <a:pathLst>
                <a:path w="1394" h="1185" extrusionOk="0">
                  <a:moveTo>
                    <a:pt x="792" y="1"/>
                  </a:moveTo>
                  <a:cubicBezTo>
                    <a:pt x="647" y="1"/>
                    <a:pt x="500" y="54"/>
                    <a:pt x="381" y="173"/>
                  </a:cubicBezTo>
                  <a:cubicBezTo>
                    <a:pt x="0" y="554"/>
                    <a:pt x="274" y="1185"/>
                    <a:pt x="798" y="1185"/>
                  </a:cubicBezTo>
                  <a:cubicBezTo>
                    <a:pt x="1131" y="1185"/>
                    <a:pt x="1393" y="923"/>
                    <a:pt x="1393" y="601"/>
                  </a:cubicBezTo>
                  <a:cubicBezTo>
                    <a:pt x="1393" y="238"/>
                    <a:pt x="1097" y="1"/>
                    <a:pt x="7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8951067" y="4301099"/>
              <a:ext cx="44660" cy="37964"/>
            </a:xfrm>
            <a:custGeom>
              <a:avLst/>
              <a:gdLst/>
              <a:ahLst/>
              <a:cxnLst/>
              <a:rect l="l" t="t" r="r" b="b"/>
              <a:pathLst>
                <a:path w="1394" h="1185" extrusionOk="0">
                  <a:moveTo>
                    <a:pt x="792" y="1"/>
                  </a:moveTo>
                  <a:cubicBezTo>
                    <a:pt x="647" y="1"/>
                    <a:pt x="500" y="54"/>
                    <a:pt x="381" y="173"/>
                  </a:cubicBezTo>
                  <a:cubicBezTo>
                    <a:pt x="0" y="554"/>
                    <a:pt x="262" y="1185"/>
                    <a:pt x="798" y="1185"/>
                  </a:cubicBezTo>
                  <a:cubicBezTo>
                    <a:pt x="1120" y="1185"/>
                    <a:pt x="1393" y="923"/>
                    <a:pt x="1393" y="601"/>
                  </a:cubicBezTo>
                  <a:cubicBezTo>
                    <a:pt x="1393" y="238"/>
                    <a:pt x="1098" y="1"/>
                    <a:pt x="7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8814523" y="4558328"/>
              <a:ext cx="44660" cy="38221"/>
            </a:xfrm>
            <a:custGeom>
              <a:avLst/>
              <a:gdLst/>
              <a:ahLst/>
              <a:cxnLst/>
              <a:rect l="l" t="t" r="r" b="b"/>
              <a:pathLst>
                <a:path w="1394" h="1193" extrusionOk="0">
                  <a:moveTo>
                    <a:pt x="799" y="0"/>
                  </a:moveTo>
                  <a:cubicBezTo>
                    <a:pt x="652" y="0"/>
                    <a:pt x="502" y="56"/>
                    <a:pt x="381" y="180"/>
                  </a:cubicBezTo>
                  <a:cubicBezTo>
                    <a:pt x="0" y="550"/>
                    <a:pt x="274" y="1193"/>
                    <a:pt x="798" y="1193"/>
                  </a:cubicBezTo>
                  <a:cubicBezTo>
                    <a:pt x="1131" y="1193"/>
                    <a:pt x="1393" y="919"/>
                    <a:pt x="1393" y="597"/>
                  </a:cubicBezTo>
                  <a:cubicBezTo>
                    <a:pt x="1393" y="237"/>
                    <a:pt x="1102" y="0"/>
                    <a:pt x="7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8951067" y="4558328"/>
              <a:ext cx="44660" cy="38221"/>
            </a:xfrm>
            <a:custGeom>
              <a:avLst/>
              <a:gdLst/>
              <a:ahLst/>
              <a:cxnLst/>
              <a:rect l="l" t="t" r="r" b="b"/>
              <a:pathLst>
                <a:path w="1394" h="1193" extrusionOk="0">
                  <a:moveTo>
                    <a:pt x="799" y="0"/>
                  </a:moveTo>
                  <a:cubicBezTo>
                    <a:pt x="652" y="0"/>
                    <a:pt x="502" y="56"/>
                    <a:pt x="381" y="180"/>
                  </a:cubicBezTo>
                  <a:cubicBezTo>
                    <a:pt x="0" y="550"/>
                    <a:pt x="262" y="1193"/>
                    <a:pt x="798" y="1193"/>
                  </a:cubicBezTo>
                  <a:cubicBezTo>
                    <a:pt x="1120" y="1193"/>
                    <a:pt x="1393" y="919"/>
                    <a:pt x="1393" y="597"/>
                  </a:cubicBezTo>
                  <a:cubicBezTo>
                    <a:pt x="1393" y="237"/>
                    <a:pt x="1102" y="0"/>
                    <a:pt x="7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2"/>
          <p:cNvSpPr/>
          <p:nvPr/>
        </p:nvSpPr>
        <p:spPr>
          <a:xfrm rot="5400000">
            <a:off x="8564093" y="3768811"/>
            <a:ext cx="600135" cy="81778"/>
          </a:xfrm>
          <a:custGeom>
            <a:avLst/>
            <a:gdLst/>
            <a:ahLst/>
            <a:cxnLst/>
            <a:rect l="l" t="t" r="r" b="b"/>
            <a:pathLst>
              <a:path w="18706" h="2549" extrusionOk="0">
                <a:moveTo>
                  <a:pt x="1917" y="1"/>
                </a:moveTo>
                <a:lnTo>
                  <a:pt x="1" y="1941"/>
                </a:lnTo>
                <a:lnTo>
                  <a:pt x="334" y="2275"/>
                </a:lnTo>
                <a:lnTo>
                  <a:pt x="1917" y="667"/>
                </a:lnTo>
                <a:lnTo>
                  <a:pt x="3775" y="2548"/>
                </a:lnTo>
                <a:lnTo>
                  <a:pt x="5644" y="667"/>
                </a:lnTo>
                <a:lnTo>
                  <a:pt x="7502" y="2548"/>
                </a:lnTo>
                <a:lnTo>
                  <a:pt x="9359" y="667"/>
                </a:lnTo>
                <a:lnTo>
                  <a:pt x="11216" y="2548"/>
                </a:lnTo>
                <a:lnTo>
                  <a:pt x="13074" y="667"/>
                </a:lnTo>
                <a:lnTo>
                  <a:pt x="14931" y="2548"/>
                </a:lnTo>
                <a:lnTo>
                  <a:pt x="16788" y="667"/>
                </a:lnTo>
                <a:lnTo>
                  <a:pt x="18372" y="2275"/>
                </a:lnTo>
                <a:lnTo>
                  <a:pt x="18705" y="1941"/>
                </a:lnTo>
                <a:lnTo>
                  <a:pt x="16788" y="1"/>
                </a:lnTo>
                <a:lnTo>
                  <a:pt x="14931" y="1882"/>
                </a:lnTo>
                <a:lnTo>
                  <a:pt x="13074" y="1"/>
                </a:lnTo>
                <a:lnTo>
                  <a:pt x="11216" y="1882"/>
                </a:lnTo>
                <a:lnTo>
                  <a:pt x="9359" y="1"/>
                </a:lnTo>
                <a:lnTo>
                  <a:pt x="7502" y="1882"/>
                </a:lnTo>
                <a:lnTo>
                  <a:pt x="5644" y="1"/>
                </a:lnTo>
                <a:lnTo>
                  <a:pt x="3775" y="1882"/>
                </a:lnTo>
                <a:lnTo>
                  <a:pt x="19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2464182">
            <a:off x="1630557" y="4832234"/>
            <a:ext cx="150487" cy="150487"/>
          </a:xfrm>
          <a:custGeom>
            <a:avLst/>
            <a:gdLst/>
            <a:ahLst/>
            <a:cxnLst/>
            <a:rect l="l" t="t" r="r" b="b"/>
            <a:pathLst>
              <a:path w="5954" h="5954" extrusionOk="0">
                <a:moveTo>
                  <a:pt x="941" y="1"/>
                </a:moveTo>
                <a:lnTo>
                  <a:pt x="0" y="953"/>
                </a:lnTo>
                <a:lnTo>
                  <a:pt x="2036" y="2977"/>
                </a:lnTo>
                <a:lnTo>
                  <a:pt x="0" y="5013"/>
                </a:lnTo>
                <a:lnTo>
                  <a:pt x="941" y="5954"/>
                </a:lnTo>
                <a:lnTo>
                  <a:pt x="2977" y="3930"/>
                </a:lnTo>
                <a:lnTo>
                  <a:pt x="5013" y="5954"/>
                </a:lnTo>
                <a:lnTo>
                  <a:pt x="5953" y="5013"/>
                </a:lnTo>
                <a:lnTo>
                  <a:pt x="3929" y="2977"/>
                </a:lnTo>
                <a:lnTo>
                  <a:pt x="5953" y="953"/>
                </a:lnTo>
                <a:lnTo>
                  <a:pt x="5013" y="1"/>
                </a:lnTo>
                <a:lnTo>
                  <a:pt x="2977" y="2037"/>
                </a:lnTo>
                <a:lnTo>
                  <a:pt x="9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647914" y="4733984"/>
            <a:ext cx="150487" cy="150791"/>
          </a:xfrm>
          <a:custGeom>
            <a:avLst/>
            <a:gdLst/>
            <a:ahLst/>
            <a:cxnLst/>
            <a:rect l="l" t="t" r="r" b="b"/>
            <a:pathLst>
              <a:path w="5954" h="5966" extrusionOk="0">
                <a:moveTo>
                  <a:pt x="941" y="0"/>
                </a:moveTo>
                <a:lnTo>
                  <a:pt x="0" y="953"/>
                </a:lnTo>
                <a:lnTo>
                  <a:pt x="2036" y="2988"/>
                </a:lnTo>
                <a:lnTo>
                  <a:pt x="0" y="5013"/>
                </a:lnTo>
                <a:lnTo>
                  <a:pt x="941" y="5965"/>
                </a:lnTo>
                <a:lnTo>
                  <a:pt x="2977" y="3929"/>
                </a:lnTo>
                <a:lnTo>
                  <a:pt x="5013" y="5965"/>
                </a:lnTo>
                <a:lnTo>
                  <a:pt x="5953" y="5013"/>
                </a:lnTo>
                <a:lnTo>
                  <a:pt x="3929" y="2988"/>
                </a:lnTo>
                <a:lnTo>
                  <a:pt x="5953" y="953"/>
                </a:lnTo>
                <a:lnTo>
                  <a:pt x="5013" y="0"/>
                </a:lnTo>
                <a:lnTo>
                  <a:pt x="2977" y="2036"/>
                </a:lnTo>
                <a:lnTo>
                  <a:pt x="9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248404" y="124738"/>
            <a:ext cx="150474" cy="150474"/>
          </a:xfrm>
          <a:custGeom>
            <a:avLst/>
            <a:gdLst/>
            <a:ahLst/>
            <a:cxnLst/>
            <a:rect l="l" t="t" r="r" b="b"/>
            <a:pathLst>
              <a:path w="6395" h="6395" extrusionOk="0">
                <a:moveTo>
                  <a:pt x="2596" y="1"/>
                </a:moveTo>
                <a:lnTo>
                  <a:pt x="2596" y="2596"/>
                </a:lnTo>
                <a:lnTo>
                  <a:pt x="1" y="2596"/>
                </a:lnTo>
                <a:lnTo>
                  <a:pt x="1" y="3799"/>
                </a:lnTo>
                <a:lnTo>
                  <a:pt x="2596" y="3799"/>
                </a:lnTo>
                <a:lnTo>
                  <a:pt x="2596" y="6394"/>
                </a:lnTo>
                <a:lnTo>
                  <a:pt x="3799" y="6394"/>
                </a:lnTo>
                <a:lnTo>
                  <a:pt x="3799" y="3799"/>
                </a:lnTo>
                <a:lnTo>
                  <a:pt x="6394" y="3799"/>
                </a:lnTo>
                <a:lnTo>
                  <a:pt x="6394" y="2596"/>
                </a:lnTo>
                <a:lnTo>
                  <a:pt x="3799" y="2596"/>
                </a:lnTo>
                <a:lnTo>
                  <a:pt x="37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5400000">
            <a:off x="5155419" y="4630761"/>
            <a:ext cx="357249" cy="357249"/>
          </a:xfrm>
          <a:custGeom>
            <a:avLst/>
            <a:gdLst/>
            <a:ahLst/>
            <a:cxnLst/>
            <a:rect l="l" t="t" r="r" b="b"/>
            <a:pathLst>
              <a:path w="2596" h="2596" extrusionOk="0">
                <a:moveTo>
                  <a:pt x="0" y="0"/>
                </a:moveTo>
                <a:lnTo>
                  <a:pt x="0" y="2596"/>
                </a:lnTo>
                <a:lnTo>
                  <a:pt x="2596" y="2596"/>
                </a:lnTo>
                <a:lnTo>
                  <a:pt x="259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5400129">
            <a:off x="8118521" y="4617124"/>
            <a:ext cx="345748" cy="345729"/>
          </a:xfrm>
          <a:custGeom>
            <a:avLst/>
            <a:gdLst/>
            <a:ahLst/>
            <a:cxnLst/>
            <a:rect l="l" t="t" r="r" b="b"/>
            <a:pathLst>
              <a:path w="2596" h="2596" extrusionOk="0">
                <a:moveTo>
                  <a:pt x="0" y="0"/>
                </a:moveTo>
                <a:lnTo>
                  <a:pt x="0" y="2596"/>
                </a:lnTo>
                <a:lnTo>
                  <a:pt x="2596" y="2596"/>
                </a:lnTo>
                <a:lnTo>
                  <a:pt x="25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rot="10800000">
            <a:off x="1289121" y="4829079"/>
            <a:ext cx="156805" cy="156805"/>
          </a:xfrm>
          <a:custGeom>
            <a:avLst/>
            <a:gdLst/>
            <a:ahLst/>
            <a:cxnLst/>
            <a:rect l="l" t="t" r="r" b="b"/>
            <a:pathLst>
              <a:path w="2596" h="2596" extrusionOk="0">
                <a:moveTo>
                  <a:pt x="0" y="0"/>
                </a:moveTo>
                <a:lnTo>
                  <a:pt x="0" y="2596"/>
                </a:lnTo>
                <a:lnTo>
                  <a:pt x="2596" y="2596"/>
                </a:lnTo>
                <a:lnTo>
                  <a:pt x="25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151">
            <a:off x="5078186" y="186787"/>
            <a:ext cx="296372" cy="296366"/>
          </a:xfrm>
          <a:custGeom>
            <a:avLst/>
            <a:gdLst/>
            <a:ahLst/>
            <a:cxnLst/>
            <a:rect l="l" t="t" r="r" b="b"/>
            <a:pathLst>
              <a:path w="2596" h="2596" extrusionOk="0">
                <a:moveTo>
                  <a:pt x="0" y="0"/>
                </a:moveTo>
                <a:lnTo>
                  <a:pt x="0" y="2596"/>
                </a:lnTo>
                <a:lnTo>
                  <a:pt x="2596" y="2596"/>
                </a:lnTo>
                <a:lnTo>
                  <a:pt x="25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7014155" y="4774277"/>
            <a:ext cx="171524" cy="171524"/>
          </a:xfrm>
          <a:custGeom>
            <a:avLst/>
            <a:gdLst/>
            <a:ahLst/>
            <a:cxnLst/>
            <a:rect l="l" t="t" r="r" b="b"/>
            <a:pathLst>
              <a:path w="2596" h="2596" extrusionOk="0">
                <a:moveTo>
                  <a:pt x="0" y="0"/>
                </a:moveTo>
                <a:lnTo>
                  <a:pt x="0" y="2596"/>
                </a:lnTo>
                <a:lnTo>
                  <a:pt x="2596" y="2596"/>
                </a:lnTo>
                <a:lnTo>
                  <a:pt x="25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6409415" y="137073"/>
            <a:ext cx="150487" cy="150458"/>
          </a:xfrm>
          <a:custGeom>
            <a:avLst/>
            <a:gdLst/>
            <a:ahLst/>
            <a:cxnLst/>
            <a:rect l="l" t="t" r="r" b="b"/>
            <a:pathLst>
              <a:path w="5954" h="5954" extrusionOk="0">
                <a:moveTo>
                  <a:pt x="941" y="1"/>
                </a:moveTo>
                <a:lnTo>
                  <a:pt x="0" y="953"/>
                </a:lnTo>
                <a:lnTo>
                  <a:pt x="2036" y="2977"/>
                </a:lnTo>
                <a:lnTo>
                  <a:pt x="0" y="5013"/>
                </a:lnTo>
                <a:lnTo>
                  <a:pt x="941" y="5954"/>
                </a:lnTo>
                <a:lnTo>
                  <a:pt x="2977" y="3930"/>
                </a:lnTo>
                <a:lnTo>
                  <a:pt x="5013" y="5954"/>
                </a:lnTo>
                <a:lnTo>
                  <a:pt x="5953" y="5013"/>
                </a:lnTo>
                <a:lnTo>
                  <a:pt x="3929" y="2977"/>
                </a:lnTo>
                <a:lnTo>
                  <a:pt x="5953" y="953"/>
                </a:lnTo>
                <a:lnTo>
                  <a:pt x="5013" y="1"/>
                </a:lnTo>
                <a:lnTo>
                  <a:pt x="2977" y="2037"/>
                </a:lnTo>
                <a:lnTo>
                  <a:pt x="9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678341" y="124737"/>
            <a:ext cx="150472" cy="150472"/>
          </a:xfrm>
          <a:custGeom>
            <a:avLst/>
            <a:gdLst/>
            <a:ahLst/>
            <a:cxnLst/>
            <a:rect l="l" t="t" r="r" b="b"/>
            <a:pathLst>
              <a:path w="5954" h="5954" extrusionOk="0">
                <a:moveTo>
                  <a:pt x="941" y="1"/>
                </a:moveTo>
                <a:lnTo>
                  <a:pt x="0" y="953"/>
                </a:lnTo>
                <a:lnTo>
                  <a:pt x="2036" y="2977"/>
                </a:lnTo>
                <a:lnTo>
                  <a:pt x="0" y="5013"/>
                </a:lnTo>
                <a:lnTo>
                  <a:pt x="941" y="5954"/>
                </a:lnTo>
                <a:lnTo>
                  <a:pt x="2977" y="3930"/>
                </a:lnTo>
                <a:lnTo>
                  <a:pt x="5013" y="5954"/>
                </a:lnTo>
                <a:lnTo>
                  <a:pt x="5953" y="5013"/>
                </a:lnTo>
                <a:lnTo>
                  <a:pt x="3929" y="2977"/>
                </a:lnTo>
                <a:lnTo>
                  <a:pt x="5953" y="953"/>
                </a:lnTo>
                <a:lnTo>
                  <a:pt x="5013" y="1"/>
                </a:lnTo>
                <a:lnTo>
                  <a:pt x="2977" y="2037"/>
                </a:lnTo>
                <a:lnTo>
                  <a:pt x="9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898000" y="187264"/>
            <a:ext cx="600182" cy="81785"/>
          </a:xfrm>
          <a:custGeom>
            <a:avLst/>
            <a:gdLst/>
            <a:ahLst/>
            <a:cxnLst/>
            <a:rect l="l" t="t" r="r" b="b"/>
            <a:pathLst>
              <a:path w="18706" h="2549" extrusionOk="0">
                <a:moveTo>
                  <a:pt x="1917" y="1"/>
                </a:moveTo>
                <a:lnTo>
                  <a:pt x="1" y="1941"/>
                </a:lnTo>
                <a:lnTo>
                  <a:pt x="334" y="2275"/>
                </a:lnTo>
                <a:lnTo>
                  <a:pt x="1917" y="667"/>
                </a:lnTo>
                <a:lnTo>
                  <a:pt x="3775" y="2548"/>
                </a:lnTo>
                <a:lnTo>
                  <a:pt x="5644" y="667"/>
                </a:lnTo>
                <a:lnTo>
                  <a:pt x="7502" y="2548"/>
                </a:lnTo>
                <a:lnTo>
                  <a:pt x="9359" y="667"/>
                </a:lnTo>
                <a:lnTo>
                  <a:pt x="11216" y="2548"/>
                </a:lnTo>
                <a:lnTo>
                  <a:pt x="13074" y="667"/>
                </a:lnTo>
                <a:lnTo>
                  <a:pt x="14931" y="2548"/>
                </a:lnTo>
                <a:lnTo>
                  <a:pt x="16788" y="667"/>
                </a:lnTo>
                <a:lnTo>
                  <a:pt x="18372" y="2275"/>
                </a:lnTo>
                <a:lnTo>
                  <a:pt x="18705" y="1941"/>
                </a:lnTo>
                <a:lnTo>
                  <a:pt x="16788" y="1"/>
                </a:lnTo>
                <a:lnTo>
                  <a:pt x="14931" y="1882"/>
                </a:lnTo>
                <a:lnTo>
                  <a:pt x="13074" y="1"/>
                </a:lnTo>
                <a:lnTo>
                  <a:pt x="11216" y="1882"/>
                </a:lnTo>
                <a:lnTo>
                  <a:pt x="9359" y="1"/>
                </a:lnTo>
                <a:lnTo>
                  <a:pt x="7502" y="1882"/>
                </a:lnTo>
                <a:lnTo>
                  <a:pt x="5644" y="1"/>
                </a:lnTo>
                <a:lnTo>
                  <a:pt x="3775" y="1882"/>
                </a:lnTo>
                <a:lnTo>
                  <a:pt x="19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6881446" y="203582"/>
            <a:ext cx="600135" cy="81778"/>
          </a:xfrm>
          <a:custGeom>
            <a:avLst/>
            <a:gdLst/>
            <a:ahLst/>
            <a:cxnLst/>
            <a:rect l="l" t="t" r="r" b="b"/>
            <a:pathLst>
              <a:path w="18706" h="2549" extrusionOk="0">
                <a:moveTo>
                  <a:pt x="1917" y="1"/>
                </a:moveTo>
                <a:lnTo>
                  <a:pt x="1" y="1941"/>
                </a:lnTo>
                <a:lnTo>
                  <a:pt x="334" y="2275"/>
                </a:lnTo>
                <a:lnTo>
                  <a:pt x="1917" y="667"/>
                </a:lnTo>
                <a:lnTo>
                  <a:pt x="3775" y="2548"/>
                </a:lnTo>
                <a:lnTo>
                  <a:pt x="5644" y="667"/>
                </a:lnTo>
                <a:lnTo>
                  <a:pt x="7502" y="2548"/>
                </a:lnTo>
                <a:lnTo>
                  <a:pt x="9359" y="667"/>
                </a:lnTo>
                <a:lnTo>
                  <a:pt x="11216" y="2548"/>
                </a:lnTo>
                <a:lnTo>
                  <a:pt x="13074" y="667"/>
                </a:lnTo>
                <a:lnTo>
                  <a:pt x="14931" y="2548"/>
                </a:lnTo>
                <a:lnTo>
                  <a:pt x="16788" y="667"/>
                </a:lnTo>
                <a:lnTo>
                  <a:pt x="18372" y="2275"/>
                </a:lnTo>
                <a:lnTo>
                  <a:pt x="18705" y="1941"/>
                </a:lnTo>
                <a:lnTo>
                  <a:pt x="16788" y="1"/>
                </a:lnTo>
                <a:lnTo>
                  <a:pt x="14931" y="1882"/>
                </a:lnTo>
                <a:lnTo>
                  <a:pt x="13074" y="1"/>
                </a:lnTo>
                <a:lnTo>
                  <a:pt x="11216" y="1882"/>
                </a:lnTo>
                <a:lnTo>
                  <a:pt x="9359" y="1"/>
                </a:lnTo>
                <a:lnTo>
                  <a:pt x="7502" y="1882"/>
                </a:lnTo>
                <a:lnTo>
                  <a:pt x="5644" y="1"/>
                </a:lnTo>
                <a:lnTo>
                  <a:pt x="3775" y="1882"/>
                </a:lnTo>
                <a:lnTo>
                  <a:pt x="19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887176" y="212389"/>
            <a:ext cx="600135" cy="81778"/>
          </a:xfrm>
          <a:custGeom>
            <a:avLst/>
            <a:gdLst/>
            <a:ahLst/>
            <a:cxnLst/>
            <a:rect l="l" t="t" r="r" b="b"/>
            <a:pathLst>
              <a:path w="18706" h="2549" extrusionOk="0">
                <a:moveTo>
                  <a:pt x="1917" y="1"/>
                </a:moveTo>
                <a:lnTo>
                  <a:pt x="1" y="1941"/>
                </a:lnTo>
                <a:lnTo>
                  <a:pt x="334" y="2275"/>
                </a:lnTo>
                <a:lnTo>
                  <a:pt x="1917" y="667"/>
                </a:lnTo>
                <a:lnTo>
                  <a:pt x="3775" y="2548"/>
                </a:lnTo>
                <a:lnTo>
                  <a:pt x="5644" y="667"/>
                </a:lnTo>
                <a:lnTo>
                  <a:pt x="7502" y="2548"/>
                </a:lnTo>
                <a:lnTo>
                  <a:pt x="9359" y="667"/>
                </a:lnTo>
                <a:lnTo>
                  <a:pt x="11216" y="2548"/>
                </a:lnTo>
                <a:lnTo>
                  <a:pt x="13074" y="667"/>
                </a:lnTo>
                <a:lnTo>
                  <a:pt x="14931" y="2548"/>
                </a:lnTo>
                <a:lnTo>
                  <a:pt x="16788" y="667"/>
                </a:lnTo>
                <a:lnTo>
                  <a:pt x="18372" y="2275"/>
                </a:lnTo>
                <a:lnTo>
                  <a:pt x="18705" y="1941"/>
                </a:lnTo>
                <a:lnTo>
                  <a:pt x="16788" y="1"/>
                </a:lnTo>
                <a:lnTo>
                  <a:pt x="14931" y="1882"/>
                </a:lnTo>
                <a:lnTo>
                  <a:pt x="13074" y="1"/>
                </a:lnTo>
                <a:lnTo>
                  <a:pt x="11216" y="1882"/>
                </a:lnTo>
                <a:lnTo>
                  <a:pt x="9359" y="1"/>
                </a:lnTo>
                <a:lnTo>
                  <a:pt x="7502" y="1882"/>
                </a:lnTo>
                <a:lnTo>
                  <a:pt x="5644" y="1"/>
                </a:lnTo>
                <a:lnTo>
                  <a:pt x="3775" y="1882"/>
                </a:lnTo>
                <a:lnTo>
                  <a:pt x="19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4;p2"/>
          <p:cNvGrpSpPr/>
          <p:nvPr/>
        </p:nvGrpSpPr>
        <p:grpSpPr>
          <a:xfrm rot="-5376033">
            <a:off x="7409190" y="4769803"/>
            <a:ext cx="161149" cy="262750"/>
            <a:chOff x="8814523" y="4301099"/>
            <a:chExt cx="181204" cy="295450"/>
          </a:xfrm>
        </p:grpSpPr>
        <p:sp>
          <p:nvSpPr>
            <p:cNvPr id="75" name="Google Shape;75;p2"/>
            <p:cNvSpPr/>
            <p:nvPr/>
          </p:nvSpPr>
          <p:spPr>
            <a:xfrm>
              <a:off x="8814523" y="4429633"/>
              <a:ext cx="44660" cy="37996"/>
            </a:xfrm>
            <a:custGeom>
              <a:avLst/>
              <a:gdLst/>
              <a:ahLst/>
              <a:cxnLst/>
              <a:rect l="l" t="t" r="r" b="b"/>
              <a:pathLst>
                <a:path w="1394" h="1186" extrusionOk="0">
                  <a:moveTo>
                    <a:pt x="792" y="1"/>
                  </a:moveTo>
                  <a:cubicBezTo>
                    <a:pt x="647" y="1"/>
                    <a:pt x="500" y="54"/>
                    <a:pt x="381" y="173"/>
                  </a:cubicBezTo>
                  <a:cubicBezTo>
                    <a:pt x="0" y="554"/>
                    <a:pt x="274" y="1185"/>
                    <a:pt x="798" y="1185"/>
                  </a:cubicBezTo>
                  <a:cubicBezTo>
                    <a:pt x="1131" y="1185"/>
                    <a:pt x="1393" y="923"/>
                    <a:pt x="1393" y="602"/>
                  </a:cubicBezTo>
                  <a:cubicBezTo>
                    <a:pt x="1393" y="238"/>
                    <a:pt x="1097" y="1"/>
                    <a:pt x="7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8951067" y="4429633"/>
              <a:ext cx="44660" cy="37996"/>
            </a:xfrm>
            <a:custGeom>
              <a:avLst/>
              <a:gdLst/>
              <a:ahLst/>
              <a:cxnLst/>
              <a:rect l="l" t="t" r="r" b="b"/>
              <a:pathLst>
                <a:path w="1394" h="1186" extrusionOk="0">
                  <a:moveTo>
                    <a:pt x="792" y="1"/>
                  </a:moveTo>
                  <a:cubicBezTo>
                    <a:pt x="647" y="1"/>
                    <a:pt x="500" y="54"/>
                    <a:pt x="381" y="173"/>
                  </a:cubicBezTo>
                  <a:cubicBezTo>
                    <a:pt x="0" y="554"/>
                    <a:pt x="262" y="1185"/>
                    <a:pt x="798" y="1185"/>
                  </a:cubicBezTo>
                  <a:cubicBezTo>
                    <a:pt x="1120" y="1185"/>
                    <a:pt x="1393" y="923"/>
                    <a:pt x="1393" y="602"/>
                  </a:cubicBezTo>
                  <a:cubicBezTo>
                    <a:pt x="1393" y="238"/>
                    <a:pt x="1098" y="1"/>
                    <a:pt x="7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8814523" y="4301099"/>
              <a:ext cx="44660" cy="37964"/>
            </a:xfrm>
            <a:custGeom>
              <a:avLst/>
              <a:gdLst/>
              <a:ahLst/>
              <a:cxnLst/>
              <a:rect l="l" t="t" r="r" b="b"/>
              <a:pathLst>
                <a:path w="1394" h="1185" extrusionOk="0">
                  <a:moveTo>
                    <a:pt x="792" y="1"/>
                  </a:moveTo>
                  <a:cubicBezTo>
                    <a:pt x="647" y="1"/>
                    <a:pt x="500" y="54"/>
                    <a:pt x="381" y="173"/>
                  </a:cubicBezTo>
                  <a:cubicBezTo>
                    <a:pt x="0" y="554"/>
                    <a:pt x="274" y="1185"/>
                    <a:pt x="798" y="1185"/>
                  </a:cubicBezTo>
                  <a:cubicBezTo>
                    <a:pt x="1131" y="1185"/>
                    <a:pt x="1393" y="923"/>
                    <a:pt x="1393" y="601"/>
                  </a:cubicBezTo>
                  <a:cubicBezTo>
                    <a:pt x="1393" y="238"/>
                    <a:pt x="1097" y="1"/>
                    <a:pt x="7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8951067" y="4301099"/>
              <a:ext cx="44660" cy="37964"/>
            </a:xfrm>
            <a:custGeom>
              <a:avLst/>
              <a:gdLst/>
              <a:ahLst/>
              <a:cxnLst/>
              <a:rect l="l" t="t" r="r" b="b"/>
              <a:pathLst>
                <a:path w="1394" h="1185" extrusionOk="0">
                  <a:moveTo>
                    <a:pt x="792" y="1"/>
                  </a:moveTo>
                  <a:cubicBezTo>
                    <a:pt x="647" y="1"/>
                    <a:pt x="500" y="54"/>
                    <a:pt x="381" y="173"/>
                  </a:cubicBezTo>
                  <a:cubicBezTo>
                    <a:pt x="0" y="554"/>
                    <a:pt x="262" y="1185"/>
                    <a:pt x="798" y="1185"/>
                  </a:cubicBezTo>
                  <a:cubicBezTo>
                    <a:pt x="1120" y="1185"/>
                    <a:pt x="1393" y="923"/>
                    <a:pt x="1393" y="601"/>
                  </a:cubicBezTo>
                  <a:cubicBezTo>
                    <a:pt x="1393" y="238"/>
                    <a:pt x="1098" y="1"/>
                    <a:pt x="7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8814523" y="4558328"/>
              <a:ext cx="44660" cy="38221"/>
            </a:xfrm>
            <a:custGeom>
              <a:avLst/>
              <a:gdLst/>
              <a:ahLst/>
              <a:cxnLst/>
              <a:rect l="l" t="t" r="r" b="b"/>
              <a:pathLst>
                <a:path w="1394" h="1193" extrusionOk="0">
                  <a:moveTo>
                    <a:pt x="799" y="0"/>
                  </a:moveTo>
                  <a:cubicBezTo>
                    <a:pt x="652" y="0"/>
                    <a:pt x="502" y="56"/>
                    <a:pt x="381" y="180"/>
                  </a:cubicBezTo>
                  <a:cubicBezTo>
                    <a:pt x="0" y="550"/>
                    <a:pt x="274" y="1193"/>
                    <a:pt x="798" y="1193"/>
                  </a:cubicBezTo>
                  <a:cubicBezTo>
                    <a:pt x="1131" y="1193"/>
                    <a:pt x="1393" y="919"/>
                    <a:pt x="1393" y="597"/>
                  </a:cubicBezTo>
                  <a:cubicBezTo>
                    <a:pt x="1393" y="237"/>
                    <a:pt x="1102" y="0"/>
                    <a:pt x="7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8951067" y="4558328"/>
              <a:ext cx="44660" cy="38221"/>
            </a:xfrm>
            <a:custGeom>
              <a:avLst/>
              <a:gdLst/>
              <a:ahLst/>
              <a:cxnLst/>
              <a:rect l="l" t="t" r="r" b="b"/>
              <a:pathLst>
                <a:path w="1394" h="1193" extrusionOk="0">
                  <a:moveTo>
                    <a:pt x="799" y="0"/>
                  </a:moveTo>
                  <a:cubicBezTo>
                    <a:pt x="652" y="0"/>
                    <a:pt x="502" y="56"/>
                    <a:pt x="381" y="180"/>
                  </a:cubicBezTo>
                  <a:cubicBezTo>
                    <a:pt x="0" y="550"/>
                    <a:pt x="262" y="1193"/>
                    <a:pt x="798" y="1193"/>
                  </a:cubicBezTo>
                  <a:cubicBezTo>
                    <a:pt x="1120" y="1193"/>
                    <a:pt x="1393" y="919"/>
                    <a:pt x="1393" y="597"/>
                  </a:cubicBezTo>
                  <a:cubicBezTo>
                    <a:pt x="1393" y="237"/>
                    <a:pt x="1102" y="0"/>
                    <a:pt x="7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2"/>
          <p:cNvGrpSpPr/>
          <p:nvPr/>
        </p:nvGrpSpPr>
        <p:grpSpPr>
          <a:xfrm rot="2879975">
            <a:off x="21018" y="2996397"/>
            <a:ext cx="544938" cy="529260"/>
            <a:chOff x="493977" y="4202564"/>
            <a:chExt cx="544967" cy="529288"/>
          </a:xfrm>
        </p:grpSpPr>
        <p:sp>
          <p:nvSpPr>
            <p:cNvPr id="82" name="Google Shape;82;p2"/>
            <p:cNvSpPr/>
            <p:nvPr/>
          </p:nvSpPr>
          <p:spPr>
            <a:xfrm rot="2549225" flipH="1">
              <a:off x="574668" y="4292653"/>
              <a:ext cx="38160" cy="32686"/>
            </a:xfrm>
            <a:custGeom>
              <a:avLst/>
              <a:gdLst/>
              <a:ahLst/>
              <a:cxnLst/>
              <a:rect l="l" t="t" r="r" b="b"/>
              <a:pathLst>
                <a:path w="1192" h="1021" extrusionOk="0">
                  <a:moveTo>
                    <a:pt x="512" y="1"/>
                  </a:moveTo>
                  <a:cubicBezTo>
                    <a:pt x="251" y="1"/>
                    <a:pt x="1" y="203"/>
                    <a:pt x="1" y="509"/>
                  </a:cubicBezTo>
                  <a:cubicBezTo>
                    <a:pt x="1" y="794"/>
                    <a:pt x="227" y="1021"/>
                    <a:pt x="501" y="1021"/>
                  </a:cubicBezTo>
                  <a:cubicBezTo>
                    <a:pt x="965" y="1021"/>
                    <a:pt x="1191" y="473"/>
                    <a:pt x="870" y="152"/>
                  </a:cubicBezTo>
                  <a:cubicBezTo>
                    <a:pt x="765" y="47"/>
                    <a:pt x="637" y="1"/>
                    <a:pt x="5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rot="2549225" flipH="1">
              <a:off x="661236" y="4371942"/>
              <a:ext cx="38160" cy="32686"/>
            </a:xfrm>
            <a:custGeom>
              <a:avLst/>
              <a:gdLst/>
              <a:ahLst/>
              <a:cxnLst/>
              <a:rect l="l" t="t" r="r" b="b"/>
              <a:pathLst>
                <a:path w="1192" h="1021" extrusionOk="0">
                  <a:moveTo>
                    <a:pt x="512" y="1"/>
                  </a:moveTo>
                  <a:cubicBezTo>
                    <a:pt x="250" y="1"/>
                    <a:pt x="0" y="203"/>
                    <a:pt x="0" y="509"/>
                  </a:cubicBezTo>
                  <a:cubicBezTo>
                    <a:pt x="0" y="794"/>
                    <a:pt x="227" y="1021"/>
                    <a:pt x="512" y="1021"/>
                  </a:cubicBezTo>
                  <a:cubicBezTo>
                    <a:pt x="965" y="1021"/>
                    <a:pt x="1191" y="473"/>
                    <a:pt x="870" y="152"/>
                  </a:cubicBezTo>
                  <a:cubicBezTo>
                    <a:pt x="765" y="47"/>
                    <a:pt x="637" y="1"/>
                    <a:pt x="5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rot="2549225" flipH="1">
              <a:off x="747549" y="4450984"/>
              <a:ext cx="38128" cy="32686"/>
            </a:xfrm>
            <a:custGeom>
              <a:avLst/>
              <a:gdLst/>
              <a:ahLst/>
              <a:cxnLst/>
              <a:rect l="l" t="t" r="r" b="b"/>
              <a:pathLst>
                <a:path w="1191" h="1021" extrusionOk="0">
                  <a:moveTo>
                    <a:pt x="512" y="1"/>
                  </a:moveTo>
                  <a:cubicBezTo>
                    <a:pt x="250" y="1"/>
                    <a:pt x="0" y="203"/>
                    <a:pt x="0" y="509"/>
                  </a:cubicBezTo>
                  <a:cubicBezTo>
                    <a:pt x="0" y="794"/>
                    <a:pt x="226" y="1021"/>
                    <a:pt x="512" y="1021"/>
                  </a:cubicBezTo>
                  <a:cubicBezTo>
                    <a:pt x="965" y="1021"/>
                    <a:pt x="1191" y="473"/>
                    <a:pt x="869" y="152"/>
                  </a:cubicBezTo>
                  <a:cubicBezTo>
                    <a:pt x="765" y="47"/>
                    <a:pt x="637" y="1"/>
                    <a:pt x="5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rot="2549225" flipH="1">
              <a:off x="833830" y="4530025"/>
              <a:ext cx="38160" cy="32686"/>
            </a:xfrm>
            <a:custGeom>
              <a:avLst/>
              <a:gdLst/>
              <a:ahLst/>
              <a:cxnLst/>
              <a:rect l="l" t="t" r="r" b="b"/>
              <a:pathLst>
                <a:path w="1192" h="1021" extrusionOk="0">
                  <a:moveTo>
                    <a:pt x="512" y="1"/>
                  </a:moveTo>
                  <a:cubicBezTo>
                    <a:pt x="251" y="1"/>
                    <a:pt x="1" y="203"/>
                    <a:pt x="1" y="509"/>
                  </a:cubicBezTo>
                  <a:cubicBezTo>
                    <a:pt x="1" y="794"/>
                    <a:pt x="227" y="1021"/>
                    <a:pt x="513" y="1021"/>
                  </a:cubicBezTo>
                  <a:cubicBezTo>
                    <a:pt x="965" y="1021"/>
                    <a:pt x="1192" y="473"/>
                    <a:pt x="870" y="152"/>
                  </a:cubicBezTo>
                  <a:cubicBezTo>
                    <a:pt x="766" y="47"/>
                    <a:pt x="638" y="1"/>
                    <a:pt x="5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rot="2549225" flipH="1">
              <a:off x="920115" y="4609055"/>
              <a:ext cx="38160" cy="32686"/>
            </a:xfrm>
            <a:custGeom>
              <a:avLst/>
              <a:gdLst/>
              <a:ahLst/>
              <a:cxnLst/>
              <a:rect l="l" t="t" r="r" b="b"/>
              <a:pathLst>
                <a:path w="1192" h="1021" extrusionOk="0">
                  <a:moveTo>
                    <a:pt x="512" y="1"/>
                  </a:moveTo>
                  <a:cubicBezTo>
                    <a:pt x="251" y="1"/>
                    <a:pt x="1" y="203"/>
                    <a:pt x="1" y="509"/>
                  </a:cubicBezTo>
                  <a:cubicBezTo>
                    <a:pt x="1" y="794"/>
                    <a:pt x="227" y="1021"/>
                    <a:pt x="501" y="1021"/>
                  </a:cubicBezTo>
                  <a:cubicBezTo>
                    <a:pt x="965" y="1021"/>
                    <a:pt x="1191" y="473"/>
                    <a:pt x="870" y="152"/>
                  </a:cubicBezTo>
                  <a:cubicBezTo>
                    <a:pt x="766" y="47"/>
                    <a:pt x="638" y="1"/>
                    <a:pt x="5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rot="2549225" flipH="1">
              <a:off x="649189" y="4211114"/>
              <a:ext cx="38160" cy="33038"/>
            </a:xfrm>
            <a:custGeom>
              <a:avLst/>
              <a:gdLst/>
              <a:ahLst/>
              <a:cxnLst/>
              <a:rect l="l" t="t" r="r" b="b"/>
              <a:pathLst>
                <a:path w="1192" h="1032" extrusionOk="0">
                  <a:moveTo>
                    <a:pt x="514" y="0"/>
                  </a:moveTo>
                  <a:cubicBezTo>
                    <a:pt x="252" y="0"/>
                    <a:pt x="1" y="205"/>
                    <a:pt x="1" y="520"/>
                  </a:cubicBezTo>
                  <a:cubicBezTo>
                    <a:pt x="1" y="794"/>
                    <a:pt x="227" y="1032"/>
                    <a:pt x="501" y="1032"/>
                  </a:cubicBezTo>
                  <a:cubicBezTo>
                    <a:pt x="965" y="1032"/>
                    <a:pt x="1191" y="472"/>
                    <a:pt x="870" y="151"/>
                  </a:cubicBezTo>
                  <a:cubicBezTo>
                    <a:pt x="766" y="47"/>
                    <a:pt x="638" y="0"/>
                    <a:pt x="5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rot="2549225" flipH="1">
              <a:off x="735758" y="4290404"/>
              <a:ext cx="38160" cy="33038"/>
            </a:xfrm>
            <a:custGeom>
              <a:avLst/>
              <a:gdLst/>
              <a:ahLst/>
              <a:cxnLst/>
              <a:rect l="l" t="t" r="r" b="b"/>
              <a:pathLst>
                <a:path w="1192" h="1032" extrusionOk="0">
                  <a:moveTo>
                    <a:pt x="513" y="0"/>
                  </a:moveTo>
                  <a:cubicBezTo>
                    <a:pt x="251" y="0"/>
                    <a:pt x="0" y="205"/>
                    <a:pt x="0" y="520"/>
                  </a:cubicBezTo>
                  <a:cubicBezTo>
                    <a:pt x="0" y="794"/>
                    <a:pt x="227" y="1032"/>
                    <a:pt x="512" y="1032"/>
                  </a:cubicBezTo>
                  <a:cubicBezTo>
                    <a:pt x="965" y="1032"/>
                    <a:pt x="1191" y="472"/>
                    <a:pt x="870" y="151"/>
                  </a:cubicBezTo>
                  <a:cubicBezTo>
                    <a:pt x="766" y="47"/>
                    <a:pt x="638" y="0"/>
                    <a:pt x="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rot="2549225" flipH="1">
              <a:off x="822071" y="4369445"/>
              <a:ext cx="38128" cy="33038"/>
            </a:xfrm>
            <a:custGeom>
              <a:avLst/>
              <a:gdLst/>
              <a:ahLst/>
              <a:cxnLst/>
              <a:rect l="l" t="t" r="r" b="b"/>
              <a:pathLst>
                <a:path w="1191" h="1032" extrusionOk="0">
                  <a:moveTo>
                    <a:pt x="513" y="0"/>
                  </a:moveTo>
                  <a:cubicBezTo>
                    <a:pt x="251" y="0"/>
                    <a:pt x="0" y="205"/>
                    <a:pt x="0" y="520"/>
                  </a:cubicBezTo>
                  <a:cubicBezTo>
                    <a:pt x="0" y="794"/>
                    <a:pt x="226" y="1032"/>
                    <a:pt x="512" y="1032"/>
                  </a:cubicBezTo>
                  <a:cubicBezTo>
                    <a:pt x="965" y="1032"/>
                    <a:pt x="1191" y="472"/>
                    <a:pt x="869" y="151"/>
                  </a:cubicBezTo>
                  <a:cubicBezTo>
                    <a:pt x="766" y="47"/>
                    <a:pt x="638" y="0"/>
                    <a:pt x="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rot="2549225" flipH="1">
              <a:off x="908352" y="4448486"/>
              <a:ext cx="38160" cy="33038"/>
            </a:xfrm>
            <a:custGeom>
              <a:avLst/>
              <a:gdLst/>
              <a:ahLst/>
              <a:cxnLst/>
              <a:rect l="l" t="t" r="r" b="b"/>
              <a:pathLst>
                <a:path w="1192" h="1032" extrusionOk="0">
                  <a:moveTo>
                    <a:pt x="514" y="0"/>
                  </a:moveTo>
                  <a:cubicBezTo>
                    <a:pt x="252" y="0"/>
                    <a:pt x="1" y="205"/>
                    <a:pt x="1" y="520"/>
                  </a:cubicBezTo>
                  <a:cubicBezTo>
                    <a:pt x="1" y="794"/>
                    <a:pt x="227" y="1032"/>
                    <a:pt x="513" y="1032"/>
                  </a:cubicBezTo>
                  <a:cubicBezTo>
                    <a:pt x="965" y="1032"/>
                    <a:pt x="1192" y="472"/>
                    <a:pt x="870" y="151"/>
                  </a:cubicBezTo>
                  <a:cubicBezTo>
                    <a:pt x="766" y="47"/>
                    <a:pt x="639" y="0"/>
                    <a:pt x="5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rot="2549225" flipH="1">
              <a:off x="994637" y="4527517"/>
              <a:ext cx="38160" cy="33038"/>
            </a:xfrm>
            <a:custGeom>
              <a:avLst/>
              <a:gdLst/>
              <a:ahLst/>
              <a:cxnLst/>
              <a:rect l="l" t="t" r="r" b="b"/>
              <a:pathLst>
                <a:path w="1192" h="1032" extrusionOk="0">
                  <a:moveTo>
                    <a:pt x="514" y="0"/>
                  </a:moveTo>
                  <a:cubicBezTo>
                    <a:pt x="252" y="0"/>
                    <a:pt x="1" y="205"/>
                    <a:pt x="1" y="520"/>
                  </a:cubicBezTo>
                  <a:cubicBezTo>
                    <a:pt x="1" y="794"/>
                    <a:pt x="227" y="1032"/>
                    <a:pt x="501" y="1032"/>
                  </a:cubicBezTo>
                  <a:cubicBezTo>
                    <a:pt x="965" y="1032"/>
                    <a:pt x="1191" y="472"/>
                    <a:pt x="870" y="151"/>
                  </a:cubicBezTo>
                  <a:cubicBezTo>
                    <a:pt x="766" y="47"/>
                    <a:pt x="639" y="0"/>
                    <a:pt x="5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rot="2549225" flipH="1">
              <a:off x="500103" y="4373918"/>
              <a:ext cx="38160" cy="32974"/>
            </a:xfrm>
            <a:custGeom>
              <a:avLst/>
              <a:gdLst/>
              <a:ahLst/>
              <a:cxnLst/>
              <a:rect l="l" t="t" r="r" b="b"/>
              <a:pathLst>
                <a:path w="1192" h="1030" extrusionOk="0">
                  <a:moveTo>
                    <a:pt x="519" y="0"/>
                  </a:moveTo>
                  <a:cubicBezTo>
                    <a:pt x="255" y="0"/>
                    <a:pt x="1" y="209"/>
                    <a:pt x="1" y="518"/>
                  </a:cubicBezTo>
                  <a:cubicBezTo>
                    <a:pt x="1" y="791"/>
                    <a:pt x="227" y="1029"/>
                    <a:pt x="501" y="1029"/>
                  </a:cubicBezTo>
                  <a:cubicBezTo>
                    <a:pt x="965" y="1029"/>
                    <a:pt x="1191" y="470"/>
                    <a:pt x="870" y="148"/>
                  </a:cubicBezTo>
                  <a:cubicBezTo>
                    <a:pt x="767" y="46"/>
                    <a:pt x="642" y="0"/>
                    <a:pt x="5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rot="2549225" flipH="1">
              <a:off x="586671" y="4453208"/>
              <a:ext cx="38160" cy="32974"/>
            </a:xfrm>
            <a:custGeom>
              <a:avLst/>
              <a:gdLst/>
              <a:ahLst/>
              <a:cxnLst/>
              <a:rect l="l" t="t" r="r" b="b"/>
              <a:pathLst>
                <a:path w="1192" h="1030" extrusionOk="0">
                  <a:moveTo>
                    <a:pt x="519" y="0"/>
                  </a:moveTo>
                  <a:cubicBezTo>
                    <a:pt x="255" y="0"/>
                    <a:pt x="0" y="209"/>
                    <a:pt x="0" y="518"/>
                  </a:cubicBezTo>
                  <a:cubicBezTo>
                    <a:pt x="0" y="791"/>
                    <a:pt x="239" y="1029"/>
                    <a:pt x="512" y="1029"/>
                  </a:cubicBezTo>
                  <a:cubicBezTo>
                    <a:pt x="965" y="1029"/>
                    <a:pt x="1191" y="470"/>
                    <a:pt x="870" y="148"/>
                  </a:cubicBezTo>
                  <a:cubicBezTo>
                    <a:pt x="767" y="46"/>
                    <a:pt x="642" y="0"/>
                    <a:pt x="5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rot="2549225" flipH="1">
              <a:off x="672984" y="4532249"/>
              <a:ext cx="38128" cy="32974"/>
            </a:xfrm>
            <a:custGeom>
              <a:avLst/>
              <a:gdLst/>
              <a:ahLst/>
              <a:cxnLst/>
              <a:rect l="l" t="t" r="r" b="b"/>
              <a:pathLst>
                <a:path w="1191" h="1030" extrusionOk="0">
                  <a:moveTo>
                    <a:pt x="518" y="0"/>
                  </a:moveTo>
                  <a:cubicBezTo>
                    <a:pt x="255" y="0"/>
                    <a:pt x="0" y="209"/>
                    <a:pt x="0" y="518"/>
                  </a:cubicBezTo>
                  <a:cubicBezTo>
                    <a:pt x="0" y="791"/>
                    <a:pt x="226" y="1029"/>
                    <a:pt x="512" y="1029"/>
                  </a:cubicBezTo>
                  <a:cubicBezTo>
                    <a:pt x="965" y="1029"/>
                    <a:pt x="1191" y="470"/>
                    <a:pt x="869" y="148"/>
                  </a:cubicBezTo>
                  <a:cubicBezTo>
                    <a:pt x="767" y="46"/>
                    <a:pt x="642" y="0"/>
                    <a:pt x="5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rot="2549225" flipH="1">
              <a:off x="759265" y="4611290"/>
              <a:ext cx="38160" cy="32974"/>
            </a:xfrm>
            <a:custGeom>
              <a:avLst/>
              <a:gdLst/>
              <a:ahLst/>
              <a:cxnLst/>
              <a:rect l="l" t="t" r="r" b="b"/>
              <a:pathLst>
                <a:path w="1192" h="1030" extrusionOk="0">
                  <a:moveTo>
                    <a:pt x="519" y="0"/>
                  </a:moveTo>
                  <a:cubicBezTo>
                    <a:pt x="255" y="0"/>
                    <a:pt x="1" y="209"/>
                    <a:pt x="1" y="518"/>
                  </a:cubicBezTo>
                  <a:cubicBezTo>
                    <a:pt x="1" y="791"/>
                    <a:pt x="227" y="1029"/>
                    <a:pt x="513" y="1029"/>
                  </a:cubicBezTo>
                  <a:cubicBezTo>
                    <a:pt x="965" y="1029"/>
                    <a:pt x="1192" y="470"/>
                    <a:pt x="870" y="148"/>
                  </a:cubicBezTo>
                  <a:cubicBezTo>
                    <a:pt x="768" y="46"/>
                    <a:pt x="642" y="0"/>
                    <a:pt x="5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rot="2549225" flipH="1">
              <a:off x="845550" y="4690321"/>
              <a:ext cx="38160" cy="32974"/>
            </a:xfrm>
            <a:custGeom>
              <a:avLst/>
              <a:gdLst/>
              <a:ahLst/>
              <a:cxnLst/>
              <a:rect l="l" t="t" r="r" b="b"/>
              <a:pathLst>
                <a:path w="1192" h="1030" extrusionOk="0">
                  <a:moveTo>
                    <a:pt x="519" y="0"/>
                  </a:moveTo>
                  <a:cubicBezTo>
                    <a:pt x="255" y="0"/>
                    <a:pt x="1" y="209"/>
                    <a:pt x="1" y="518"/>
                  </a:cubicBezTo>
                  <a:cubicBezTo>
                    <a:pt x="1" y="791"/>
                    <a:pt x="227" y="1029"/>
                    <a:pt x="501" y="1029"/>
                  </a:cubicBezTo>
                  <a:cubicBezTo>
                    <a:pt x="965" y="1029"/>
                    <a:pt x="1191" y="470"/>
                    <a:pt x="870" y="148"/>
                  </a:cubicBezTo>
                  <a:cubicBezTo>
                    <a:pt x="768" y="46"/>
                    <a:pt x="642" y="0"/>
                    <a:pt x="5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97;p2"/>
          <p:cNvSpPr/>
          <p:nvPr/>
        </p:nvSpPr>
        <p:spPr>
          <a:xfrm rot="5400000" flipH="1">
            <a:off x="-70574" y="1245089"/>
            <a:ext cx="585138" cy="79685"/>
          </a:xfrm>
          <a:custGeom>
            <a:avLst/>
            <a:gdLst/>
            <a:ahLst/>
            <a:cxnLst/>
            <a:rect l="l" t="t" r="r" b="b"/>
            <a:pathLst>
              <a:path w="18277" h="2489" extrusionOk="0">
                <a:moveTo>
                  <a:pt x="1882" y="0"/>
                </a:moveTo>
                <a:lnTo>
                  <a:pt x="1" y="1893"/>
                </a:lnTo>
                <a:lnTo>
                  <a:pt x="334" y="2215"/>
                </a:lnTo>
                <a:lnTo>
                  <a:pt x="1882" y="655"/>
                </a:lnTo>
                <a:lnTo>
                  <a:pt x="3691" y="2489"/>
                </a:lnTo>
                <a:lnTo>
                  <a:pt x="5513" y="655"/>
                </a:lnTo>
                <a:lnTo>
                  <a:pt x="7323" y="2489"/>
                </a:lnTo>
                <a:lnTo>
                  <a:pt x="9145" y="655"/>
                </a:lnTo>
                <a:lnTo>
                  <a:pt x="10966" y="2489"/>
                </a:lnTo>
                <a:lnTo>
                  <a:pt x="12776" y="655"/>
                </a:lnTo>
                <a:lnTo>
                  <a:pt x="14598" y="2489"/>
                </a:lnTo>
                <a:lnTo>
                  <a:pt x="16407" y="655"/>
                </a:lnTo>
                <a:lnTo>
                  <a:pt x="17955" y="2215"/>
                </a:lnTo>
                <a:lnTo>
                  <a:pt x="18277" y="1893"/>
                </a:lnTo>
                <a:lnTo>
                  <a:pt x="16407" y="0"/>
                </a:lnTo>
                <a:lnTo>
                  <a:pt x="14598" y="1834"/>
                </a:lnTo>
                <a:lnTo>
                  <a:pt x="12776" y="0"/>
                </a:lnTo>
                <a:lnTo>
                  <a:pt x="10966" y="1846"/>
                </a:lnTo>
                <a:lnTo>
                  <a:pt x="9145" y="0"/>
                </a:lnTo>
                <a:lnTo>
                  <a:pt x="7323" y="1834"/>
                </a:lnTo>
                <a:lnTo>
                  <a:pt x="5513" y="0"/>
                </a:lnTo>
                <a:lnTo>
                  <a:pt x="3691" y="1846"/>
                </a:lnTo>
                <a:lnTo>
                  <a:pt x="18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rot="5400000" flipH="1">
            <a:off x="160418" y="4379828"/>
            <a:ext cx="123120" cy="123152"/>
          </a:xfrm>
          <a:custGeom>
            <a:avLst/>
            <a:gdLst/>
            <a:ahLst/>
            <a:cxnLst/>
            <a:rect l="l" t="t" r="r" b="b"/>
            <a:pathLst>
              <a:path w="3846" h="3847" extrusionOk="0">
                <a:moveTo>
                  <a:pt x="1560" y="1"/>
                </a:moveTo>
                <a:lnTo>
                  <a:pt x="1560" y="1560"/>
                </a:lnTo>
                <a:lnTo>
                  <a:pt x="0" y="1560"/>
                </a:lnTo>
                <a:lnTo>
                  <a:pt x="0" y="2287"/>
                </a:lnTo>
                <a:lnTo>
                  <a:pt x="1560" y="2287"/>
                </a:lnTo>
                <a:lnTo>
                  <a:pt x="1560" y="3846"/>
                </a:lnTo>
                <a:lnTo>
                  <a:pt x="2286" y="3846"/>
                </a:lnTo>
                <a:lnTo>
                  <a:pt x="2286" y="2287"/>
                </a:lnTo>
                <a:lnTo>
                  <a:pt x="3846" y="2287"/>
                </a:lnTo>
                <a:lnTo>
                  <a:pt x="3846" y="1560"/>
                </a:lnTo>
                <a:lnTo>
                  <a:pt x="2286" y="1560"/>
                </a:lnTo>
                <a:lnTo>
                  <a:pt x="22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2"/>
          <p:cNvGrpSpPr/>
          <p:nvPr/>
        </p:nvGrpSpPr>
        <p:grpSpPr>
          <a:xfrm rot="-2609567">
            <a:off x="3048255" y="-10752"/>
            <a:ext cx="544996" cy="529317"/>
            <a:chOff x="493977" y="4202564"/>
            <a:chExt cx="544967" cy="529288"/>
          </a:xfrm>
        </p:grpSpPr>
        <p:sp>
          <p:nvSpPr>
            <p:cNvPr id="100" name="Google Shape;100;p2"/>
            <p:cNvSpPr/>
            <p:nvPr/>
          </p:nvSpPr>
          <p:spPr>
            <a:xfrm rot="2549225" flipH="1">
              <a:off x="574668" y="4292653"/>
              <a:ext cx="38160" cy="32686"/>
            </a:xfrm>
            <a:custGeom>
              <a:avLst/>
              <a:gdLst/>
              <a:ahLst/>
              <a:cxnLst/>
              <a:rect l="l" t="t" r="r" b="b"/>
              <a:pathLst>
                <a:path w="1192" h="1021" extrusionOk="0">
                  <a:moveTo>
                    <a:pt x="512" y="1"/>
                  </a:moveTo>
                  <a:cubicBezTo>
                    <a:pt x="251" y="1"/>
                    <a:pt x="1" y="203"/>
                    <a:pt x="1" y="509"/>
                  </a:cubicBezTo>
                  <a:cubicBezTo>
                    <a:pt x="1" y="794"/>
                    <a:pt x="227" y="1021"/>
                    <a:pt x="501" y="1021"/>
                  </a:cubicBezTo>
                  <a:cubicBezTo>
                    <a:pt x="965" y="1021"/>
                    <a:pt x="1191" y="473"/>
                    <a:pt x="870" y="152"/>
                  </a:cubicBezTo>
                  <a:cubicBezTo>
                    <a:pt x="765" y="47"/>
                    <a:pt x="637" y="1"/>
                    <a:pt x="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rot="2549225" flipH="1">
              <a:off x="661236" y="4371942"/>
              <a:ext cx="38160" cy="32686"/>
            </a:xfrm>
            <a:custGeom>
              <a:avLst/>
              <a:gdLst/>
              <a:ahLst/>
              <a:cxnLst/>
              <a:rect l="l" t="t" r="r" b="b"/>
              <a:pathLst>
                <a:path w="1192" h="1021" extrusionOk="0">
                  <a:moveTo>
                    <a:pt x="512" y="1"/>
                  </a:moveTo>
                  <a:cubicBezTo>
                    <a:pt x="250" y="1"/>
                    <a:pt x="0" y="203"/>
                    <a:pt x="0" y="509"/>
                  </a:cubicBezTo>
                  <a:cubicBezTo>
                    <a:pt x="0" y="794"/>
                    <a:pt x="227" y="1021"/>
                    <a:pt x="512" y="1021"/>
                  </a:cubicBezTo>
                  <a:cubicBezTo>
                    <a:pt x="965" y="1021"/>
                    <a:pt x="1191" y="473"/>
                    <a:pt x="870" y="152"/>
                  </a:cubicBezTo>
                  <a:cubicBezTo>
                    <a:pt x="765" y="47"/>
                    <a:pt x="637" y="1"/>
                    <a:pt x="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rot="2549225" flipH="1">
              <a:off x="747549" y="4450984"/>
              <a:ext cx="38128" cy="32686"/>
            </a:xfrm>
            <a:custGeom>
              <a:avLst/>
              <a:gdLst/>
              <a:ahLst/>
              <a:cxnLst/>
              <a:rect l="l" t="t" r="r" b="b"/>
              <a:pathLst>
                <a:path w="1191" h="1021" extrusionOk="0">
                  <a:moveTo>
                    <a:pt x="512" y="1"/>
                  </a:moveTo>
                  <a:cubicBezTo>
                    <a:pt x="250" y="1"/>
                    <a:pt x="0" y="203"/>
                    <a:pt x="0" y="509"/>
                  </a:cubicBezTo>
                  <a:cubicBezTo>
                    <a:pt x="0" y="794"/>
                    <a:pt x="226" y="1021"/>
                    <a:pt x="512" y="1021"/>
                  </a:cubicBezTo>
                  <a:cubicBezTo>
                    <a:pt x="965" y="1021"/>
                    <a:pt x="1191" y="473"/>
                    <a:pt x="869" y="152"/>
                  </a:cubicBezTo>
                  <a:cubicBezTo>
                    <a:pt x="765" y="47"/>
                    <a:pt x="637" y="1"/>
                    <a:pt x="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rot="2549225" flipH="1">
              <a:off x="833830" y="4530025"/>
              <a:ext cx="38160" cy="32686"/>
            </a:xfrm>
            <a:custGeom>
              <a:avLst/>
              <a:gdLst/>
              <a:ahLst/>
              <a:cxnLst/>
              <a:rect l="l" t="t" r="r" b="b"/>
              <a:pathLst>
                <a:path w="1192" h="1021" extrusionOk="0">
                  <a:moveTo>
                    <a:pt x="512" y="1"/>
                  </a:moveTo>
                  <a:cubicBezTo>
                    <a:pt x="251" y="1"/>
                    <a:pt x="1" y="203"/>
                    <a:pt x="1" y="509"/>
                  </a:cubicBezTo>
                  <a:cubicBezTo>
                    <a:pt x="1" y="794"/>
                    <a:pt x="227" y="1021"/>
                    <a:pt x="513" y="1021"/>
                  </a:cubicBezTo>
                  <a:cubicBezTo>
                    <a:pt x="965" y="1021"/>
                    <a:pt x="1192" y="473"/>
                    <a:pt x="870" y="152"/>
                  </a:cubicBezTo>
                  <a:cubicBezTo>
                    <a:pt x="766" y="47"/>
                    <a:pt x="638" y="1"/>
                    <a:pt x="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rot="2549225" flipH="1">
              <a:off x="920115" y="4609055"/>
              <a:ext cx="38160" cy="32686"/>
            </a:xfrm>
            <a:custGeom>
              <a:avLst/>
              <a:gdLst/>
              <a:ahLst/>
              <a:cxnLst/>
              <a:rect l="l" t="t" r="r" b="b"/>
              <a:pathLst>
                <a:path w="1192" h="1021" extrusionOk="0">
                  <a:moveTo>
                    <a:pt x="512" y="1"/>
                  </a:moveTo>
                  <a:cubicBezTo>
                    <a:pt x="251" y="1"/>
                    <a:pt x="1" y="203"/>
                    <a:pt x="1" y="509"/>
                  </a:cubicBezTo>
                  <a:cubicBezTo>
                    <a:pt x="1" y="794"/>
                    <a:pt x="227" y="1021"/>
                    <a:pt x="501" y="1021"/>
                  </a:cubicBezTo>
                  <a:cubicBezTo>
                    <a:pt x="965" y="1021"/>
                    <a:pt x="1191" y="473"/>
                    <a:pt x="870" y="152"/>
                  </a:cubicBezTo>
                  <a:cubicBezTo>
                    <a:pt x="766" y="47"/>
                    <a:pt x="638" y="1"/>
                    <a:pt x="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rot="2549225" flipH="1">
              <a:off x="649189" y="4211114"/>
              <a:ext cx="38160" cy="33038"/>
            </a:xfrm>
            <a:custGeom>
              <a:avLst/>
              <a:gdLst/>
              <a:ahLst/>
              <a:cxnLst/>
              <a:rect l="l" t="t" r="r" b="b"/>
              <a:pathLst>
                <a:path w="1192" h="1032" extrusionOk="0">
                  <a:moveTo>
                    <a:pt x="514" y="0"/>
                  </a:moveTo>
                  <a:cubicBezTo>
                    <a:pt x="252" y="0"/>
                    <a:pt x="1" y="205"/>
                    <a:pt x="1" y="520"/>
                  </a:cubicBezTo>
                  <a:cubicBezTo>
                    <a:pt x="1" y="794"/>
                    <a:pt x="227" y="1032"/>
                    <a:pt x="501" y="1032"/>
                  </a:cubicBezTo>
                  <a:cubicBezTo>
                    <a:pt x="965" y="1032"/>
                    <a:pt x="1191" y="472"/>
                    <a:pt x="870" y="151"/>
                  </a:cubicBezTo>
                  <a:cubicBezTo>
                    <a:pt x="766" y="47"/>
                    <a:pt x="638" y="0"/>
                    <a:pt x="5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rot="2549225" flipH="1">
              <a:off x="735758" y="4290404"/>
              <a:ext cx="38160" cy="33038"/>
            </a:xfrm>
            <a:custGeom>
              <a:avLst/>
              <a:gdLst/>
              <a:ahLst/>
              <a:cxnLst/>
              <a:rect l="l" t="t" r="r" b="b"/>
              <a:pathLst>
                <a:path w="1192" h="1032" extrusionOk="0">
                  <a:moveTo>
                    <a:pt x="513" y="0"/>
                  </a:moveTo>
                  <a:cubicBezTo>
                    <a:pt x="251" y="0"/>
                    <a:pt x="0" y="205"/>
                    <a:pt x="0" y="520"/>
                  </a:cubicBezTo>
                  <a:cubicBezTo>
                    <a:pt x="0" y="794"/>
                    <a:pt x="227" y="1032"/>
                    <a:pt x="512" y="1032"/>
                  </a:cubicBezTo>
                  <a:cubicBezTo>
                    <a:pt x="965" y="1032"/>
                    <a:pt x="1191" y="472"/>
                    <a:pt x="870" y="151"/>
                  </a:cubicBezTo>
                  <a:cubicBezTo>
                    <a:pt x="766" y="47"/>
                    <a:pt x="638" y="0"/>
                    <a:pt x="5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rot="2549225" flipH="1">
              <a:off x="822071" y="4369445"/>
              <a:ext cx="38128" cy="33038"/>
            </a:xfrm>
            <a:custGeom>
              <a:avLst/>
              <a:gdLst/>
              <a:ahLst/>
              <a:cxnLst/>
              <a:rect l="l" t="t" r="r" b="b"/>
              <a:pathLst>
                <a:path w="1191" h="1032" extrusionOk="0">
                  <a:moveTo>
                    <a:pt x="513" y="0"/>
                  </a:moveTo>
                  <a:cubicBezTo>
                    <a:pt x="251" y="0"/>
                    <a:pt x="0" y="205"/>
                    <a:pt x="0" y="520"/>
                  </a:cubicBezTo>
                  <a:cubicBezTo>
                    <a:pt x="0" y="794"/>
                    <a:pt x="226" y="1032"/>
                    <a:pt x="512" y="1032"/>
                  </a:cubicBezTo>
                  <a:cubicBezTo>
                    <a:pt x="965" y="1032"/>
                    <a:pt x="1191" y="472"/>
                    <a:pt x="869" y="151"/>
                  </a:cubicBezTo>
                  <a:cubicBezTo>
                    <a:pt x="766" y="47"/>
                    <a:pt x="638" y="0"/>
                    <a:pt x="5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rot="2549225" flipH="1">
              <a:off x="908352" y="4448486"/>
              <a:ext cx="38160" cy="33038"/>
            </a:xfrm>
            <a:custGeom>
              <a:avLst/>
              <a:gdLst/>
              <a:ahLst/>
              <a:cxnLst/>
              <a:rect l="l" t="t" r="r" b="b"/>
              <a:pathLst>
                <a:path w="1192" h="1032" extrusionOk="0">
                  <a:moveTo>
                    <a:pt x="514" y="0"/>
                  </a:moveTo>
                  <a:cubicBezTo>
                    <a:pt x="252" y="0"/>
                    <a:pt x="1" y="205"/>
                    <a:pt x="1" y="520"/>
                  </a:cubicBezTo>
                  <a:cubicBezTo>
                    <a:pt x="1" y="794"/>
                    <a:pt x="227" y="1032"/>
                    <a:pt x="513" y="1032"/>
                  </a:cubicBezTo>
                  <a:cubicBezTo>
                    <a:pt x="965" y="1032"/>
                    <a:pt x="1192" y="472"/>
                    <a:pt x="870" y="151"/>
                  </a:cubicBezTo>
                  <a:cubicBezTo>
                    <a:pt x="766" y="47"/>
                    <a:pt x="639" y="0"/>
                    <a:pt x="5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rot="2549225" flipH="1">
              <a:off x="994637" y="4527517"/>
              <a:ext cx="38160" cy="33038"/>
            </a:xfrm>
            <a:custGeom>
              <a:avLst/>
              <a:gdLst/>
              <a:ahLst/>
              <a:cxnLst/>
              <a:rect l="l" t="t" r="r" b="b"/>
              <a:pathLst>
                <a:path w="1192" h="1032" extrusionOk="0">
                  <a:moveTo>
                    <a:pt x="514" y="0"/>
                  </a:moveTo>
                  <a:cubicBezTo>
                    <a:pt x="252" y="0"/>
                    <a:pt x="1" y="205"/>
                    <a:pt x="1" y="520"/>
                  </a:cubicBezTo>
                  <a:cubicBezTo>
                    <a:pt x="1" y="794"/>
                    <a:pt x="227" y="1032"/>
                    <a:pt x="501" y="1032"/>
                  </a:cubicBezTo>
                  <a:cubicBezTo>
                    <a:pt x="965" y="1032"/>
                    <a:pt x="1191" y="472"/>
                    <a:pt x="870" y="151"/>
                  </a:cubicBezTo>
                  <a:cubicBezTo>
                    <a:pt x="766" y="47"/>
                    <a:pt x="639" y="0"/>
                    <a:pt x="5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rot="2549225" flipH="1">
              <a:off x="500103" y="4373918"/>
              <a:ext cx="38160" cy="32974"/>
            </a:xfrm>
            <a:custGeom>
              <a:avLst/>
              <a:gdLst/>
              <a:ahLst/>
              <a:cxnLst/>
              <a:rect l="l" t="t" r="r" b="b"/>
              <a:pathLst>
                <a:path w="1192" h="1030" extrusionOk="0">
                  <a:moveTo>
                    <a:pt x="519" y="0"/>
                  </a:moveTo>
                  <a:cubicBezTo>
                    <a:pt x="255" y="0"/>
                    <a:pt x="1" y="209"/>
                    <a:pt x="1" y="518"/>
                  </a:cubicBezTo>
                  <a:cubicBezTo>
                    <a:pt x="1" y="791"/>
                    <a:pt x="227" y="1029"/>
                    <a:pt x="501" y="1029"/>
                  </a:cubicBezTo>
                  <a:cubicBezTo>
                    <a:pt x="965" y="1029"/>
                    <a:pt x="1191" y="470"/>
                    <a:pt x="870" y="148"/>
                  </a:cubicBezTo>
                  <a:cubicBezTo>
                    <a:pt x="767" y="46"/>
                    <a:pt x="642" y="0"/>
                    <a:pt x="5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rot="2549225" flipH="1">
              <a:off x="586671" y="4453208"/>
              <a:ext cx="38160" cy="32974"/>
            </a:xfrm>
            <a:custGeom>
              <a:avLst/>
              <a:gdLst/>
              <a:ahLst/>
              <a:cxnLst/>
              <a:rect l="l" t="t" r="r" b="b"/>
              <a:pathLst>
                <a:path w="1192" h="1030" extrusionOk="0">
                  <a:moveTo>
                    <a:pt x="519" y="0"/>
                  </a:moveTo>
                  <a:cubicBezTo>
                    <a:pt x="255" y="0"/>
                    <a:pt x="0" y="209"/>
                    <a:pt x="0" y="518"/>
                  </a:cubicBezTo>
                  <a:cubicBezTo>
                    <a:pt x="0" y="791"/>
                    <a:pt x="239" y="1029"/>
                    <a:pt x="512" y="1029"/>
                  </a:cubicBezTo>
                  <a:cubicBezTo>
                    <a:pt x="965" y="1029"/>
                    <a:pt x="1191" y="470"/>
                    <a:pt x="870" y="148"/>
                  </a:cubicBezTo>
                  <a:cubicBezTo>
                    <a:pt x="767" y="46"/>
                    <a:pt x="642" y="0"/>
                    <a:pt x="5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rot="2549225" flipH="1">
              <a:off x="672984" y="4532249"/>
              <a:ext cx="38128" cy="32974"/>
            </a:xfrm>
            <a:custGeom>
              <a:avLst/>
              <a:gdLst/>
              <a:ahLst/>
              <a:cxnLst/>
              <a:rect l="l" t="t" r="r" b="b"/>
              <a:pathLst>
                <a:path w="1191" h="1030" extrusionOk="0">
                  <a:moveTo>
                    <a:pt x="518" y="0"/>
                  </a:moveTo>
                  <a:cubicBezTo>
                    <a:pt x="255" y="0"/>
                    <a:pt x="0" y="209"/>
                    <a:pt x="0" y="518"/>
                  </a:cubicBezTo>
                  <a:cubicBezTo>
                    <a:pt x="0" y="791"/>
                    <a:pt x="226" y="1029"/>
                    <a:pt x="512" y="1029"/>
                  </a:cubicBezTo>
                  <a:cubicBezTo>
                    <a:pt x="965" y="1029"/>
                    <a:pt x="1191" y="470"/>
                    <a:pt x="869" y="148"/>
                  </a:cubicBezTo>
                  <a:cubicBezTo>
                    <a:pt x="767" y="46"/>
                    <a:pt x="642" y="0"/>
                    <a:pt x="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rot="2549225" flipH="1">
              <a:off x="759265" y="4611290"/>
              <a:ext cx="38160" cy="32974"/>
            </a:xfrm>
            <a:custGeom>
              <a:avLst/>
              <a:gdLst/>
              <a:ahLst/>
              <a:cxnLst/>
              <a:rect l="l" t="t" r="r" b="b"/>
              <a:pathLst>
                <a:path w="1192" h="1030" extrusionOk="0">
                  <a:moveTo>
                    <a:pt x="519" y="0"/>
                  </a:moveTo>
                  <a:cubicBezTo>
                    <a:pt x="255" y="0"/>
                    <a:pt x="1" y="209"/>
                    <a:pt x="1" y="518"/>
                  </a:cubicBezTo>
                  <a:cubicBezTo>
                    <a:pt x="1" y="791"/>
                    <a:pt x="227" y="1029"/>
                    <a:pt x="513" y="1029"/>
                  </a:cubicBezTo>
                  <a:cubicBezTo>
                    <a:pt x="965" y="1029"/>
                    <a:pt x="1192" y="470"/>
                    <a:pt x="870" y="148"/>
                  </a:cubicBezTo>
                  <a:cubicBezTo>
                    <a:pt x="768" y="46"/>
                    <a:pt x="642" y="0"/>
                    <a:pt x="5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rot="2549225" flipH="1">
              <a:off x="845550" y="4690321"/>
              <a:ext cx="38160" cy="32974"/>
            </a:xfrm>
            <a:custGeom>
              <a:avLst/>
              <a:gdLst/>
              <a:ahLst/>
              <a:cxnLst/>
              <a:rect l="l" t="t" r="r" b="b"/>
              <a:pathLst>
                <a:path w="1192" h="1030" extrusionOk="0">
                  <a:moveTo>
                    <a:pt x="519" y="0"/>
                  </a:moveTo>
                  <a:cubicBezTo>
                    <a:pt x="255" y="0"/>
                    <a:pt x="1" y="209"/>
                    <a:pt x="1" y="518"/>
                  </a:cubicBezTo>
                  <a:cubicBezTo>
                    <a:pt x="1" y="791"/>
                    <a:pt x="227" y="1029"/>
                    <a:pt x="501" y="1029"/>
                  </a:cubicBezTo>
                  <a:cubicBezTo>
                    <a:pt x="965" y="1029"/>
                    <a:pt x="1191" y="470"/>
                    <a:pt x="870" y="148"/>
                  </a:cubicBezTo>
                  <a:cubicBezTo>
                    <a:pt x="768" y="46"/>
                    <a:pt x="642" y="0"/>
                    <a:pt x="5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2"/>
          <p:cNvSpPr/>
          <p:nvPr/>
        </p:nvSpPr>
        <p:spPr>
          <a:xfrm rot="5405778">
            <a:off x="1765728" y="66763"/>
            <a:ext cx="178500" cy="3228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2620213" y="249463"/>
            <a:ext cx="171000" cy="1710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5673825" y="114475"/>
            <a:ext cx="171000" cy="1710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rot="10800000">
            <a:off x="7988959" y="126538"/>
            <a:ext cx="171524" cy="171524"/>
          </a:xfrm>
          <a:custGeom>
            <a:avLst/>
            <a:gdLst/>
            <a:ahLst/>
            <a:cxnLst/>
            <a:rect l="l" t="t" r="r" b="b"/>
            <a:pathLst>
              <a:path w="2596" h="2596" extrusionOk="0">
                <a:moveTo>
                  <a:pt x="0" y="0"/>
                </a:moveTo>
                <a:lnTo>
                  <a:pt x="0" y="2596"/>
                </a:lnTo>
                <a:lnTo>
                  <a:pt x="2596" y="2596"/>
                </a:lnTo>
                <a:lnTo>
                  <a:pt x="2596" y="0"/>
                </a:lnTo>
                <a:close/>
              </a:path>
            </a:pathLst>
          </a:cu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2"/>
          <p:cNvGrpSpPr/>
          <p:nvPr/>
        </p:nvGrpSpPr>
        <p:grpSpPr>
          <a:xfrm flipH="1">
            <a:off x="5800007" y="4759540"/>
            <a:ext cx="279631" cy="259804"/>
            <a:chOff x="6672" y="3464315"/>
            <a:chExt cx="279631" cy="259804"/>
          </a:xfrm>
        </p:grpSpPr>
        <p:sp>
          <p:nvSpPr>
            <p:cNvPr id="120" name="Google Shape;120;p2"/>
            <p:cNvSpPr/>
            <p:nvPr/>
          </p:nvSpPr>
          <p:spPr>
            <a:xfrm>
              <a:off x="246938" y="3577534"/>
              <a:ext cx="39365" cy="33526"/>
            </a:xfrm>
            <a:custGeom>
              <a:avLst/>
              <a:gdLst/>
              <a:ahLst/>
              <a:cxnLst/>
              <a:rect l="l" t="t" r="r" b="b"/>
              <a:pathLst>
                <a:path w="1227" h="1045" extrusionOk="0">
                  <a:moveTo>
                    <a:pt x="526" y="1"/>
                  </a:moveTo>
                  <a:cubicBezTo>
                    <a:pt x="257" y="1"/>
                    <a:pt x="1" y="206"/>
                    <a:pt x="1" y="520"/>
                  </a:cubicBezTo>
                  <a:cubicBezTo>
                    <a:pt x="1" y="806"/>
                    <a:pt x="239" y="1044"/>
                    <a:pt x="524" y="1044"/>
                  </a:cubicBezTo>
                  <a:cubicBezTo>
                    <a:pt x="989" y="1044"/>
                    <a:pt x="1227" y="484"/>
                    <a:pt x="894" y="151"/>
                  </a:cubicBezTo>
                  <a:cubicBezTo>
                    <a:pt x="786" y="47"/>
                    <a:pt x="655" y="1"/>
                    <a:pt x="5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126982" y="3577534"/>
              <a:ext cx="39012" cy="33526"/>
            </a:xfrm>
            <a:custGeom>
              <a:avLst/>
              <a:gdLst/>
              <a:ahLst/>
              <a:cxnLst/>
              <a:rect l="l" t="t" r="r" b="b"/>
              <a:pathLst>
                <a:path w="1216" h="1045" extrusionOk="0">
                  <a:moveTo>
                    <a:pt x="527" y="1"/>
                  </a:moveTo>
                  <a:cubicBezTo>
                    <a:pt x="257" y="1"/>
                    <a:pt x="1" y="206"/>
                    <a:pt x="1" y="520"/>
                  </a:cubicBezTo>
                  <a:cubicBezTo>
                    <a:pt x="1" y="806"/>
                    <a:pt x="227" y="1044"/>
                    <a:pt x="525" y="1044"/>
                  </a:cubicBezTo>
                  <a:cubicBezTo>
                    <a:pt x="989" y="1044"/>
                    <a:pt x="1215" y="484"/>
                    <a:pt x="894" y="151"/>
                  </a:cubicBezTo>
                  <a:cubicBezTo>
                    <a:pt x="786" y="47"/>
                    <a:pt x="655" y="1"/>
                    <a:pt x="5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6672" y="3577374"/>
              <a:ext cx="39365" cy="33687"/>
            </a:xfrm>
            <a:custGeom>
              <a:avLst/>
              <a:gdLst/>
              <a:ahLst/>
              <a:cxnLst/>
              <a:rect l="l" t="t" r="r" b="b"/>
              <a:pathLst>
                <a:path w="1227" h="1050"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246938" y="3464315"/>
              <a:ext cx="39365" cy="33655"/>
            </a:xfrm>
            <a:custGeom>
              <a:avLst/>
              <a:gdLst/>
              <a:ahLst/>
              <a:cxnLst/>
              <a:rect l="l" t="t" r="r" b="b"/>
              <a:pathLst>
                <a:path w="1227" h="1049" extrusionOk="0">
                  <a:moveTo>
                    <a:pt x="526" y="0"/>
                  </a:moveTo>
                  <a:cubicBezTo>
                    <a:pt x="257" y="0"/>
                    <a:pt x="1" y="211"/>
                    <a:pt x="1" y="525"/>
                  </a:cubicBezTo>
                  <a:cubicBezTo>
                    <a:pt x="1" y="811"/>
                    <a:pt x="239" y="1049"/>
                    <a:pt x="524" y="1049"/>
                  </a:cubicBezTo>
                  <a:cubicBezTo>
                    <a:pt x="989" y="1049"/>
                    <a:pt x="1227" y="489"/>
                    <a:pt x="894" y="156"/>
                  </a:cubicBezTo>
                  <a:cubicBezTo>
                    <a:pt x="786" y="48"/>
                    <a:pt x="654" y="0"/>
                    <a:pt x="5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126982" y="3464315"/>
              <a:ext cx="39012" cy="33655"/>
            </a:xfrm>
            <a:custGeom>
              <a:avLst/>
              <a:gdLst/>
              <a:ahLst/>
              <a:cxnLst/>
              <a:rect l="l" t="t" r="r" b="b"/>
              <a:pathLst>
                <a:path w="1216" h="1049" extrusionOk="0">
                  <a:moveTo>
                    <a:pt x="523" y="0"/>
                  </a:moveTo>
                  <a:cubicBezTo>
                    <a:pt x="257" y="0"/>
                    <a:pt x="1" y="211"/>
                    <a:pt x="1" y="525"/>
                  </a:cubicBezTo>
                  <a:cubicBezTo>
                    <a:pt x="1" y="811"/>
                    <a:pt x="227" y="1049"/>
                    <a:pt x="525" y="1049"/>
                  </a:cubicBezTo>
                  <a:cubicBezTo>
                    <a:pt x="989" y="1049"/>
                    <a:pt x="1215" y="489"/>
                    <a:pt x="882" y="156"/>
                  </a:cubicBezTo>
                  <a:cubicBezTo>
                    <a:pt x="778" y="48"/>
                    <a:pt x="649" y="0"/>
                    <a:pt x="5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6672" y="3464315"/>
              <a:ext cx="39365" cy="33655"/>
            </a:xfrm>
            <a:custGeom>
              <a:avLst/>
              <a:gdLst/>
              <a:ahLst/>
              <a:cxnLst/>
              <a:rect l="l" t="t" r="r" b="b"/>
              <a:pathLst>
                <a:path w="1227" h="1049"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246938" y="3690721"/>
              <a:ext cx="39365" cy="33398"/>
            </a:xfrm>
            <a:custGeom>
              <a:avLst/>
              <a:gdLst/>
              <a:ahLst/>
              <a:cxnLst/>
              <a:rect l="l" t="t" r="r" b="b"/>
              <a:pathLst>
                <a:path w="1227" h="1041" extrusionOk="0">
                  <a:moveTo>
                    <a:pt x="521" y="1"/>
                  </a:moveTo>
                  <a:cubicBezTo>
                    <a:pt x="254" y="1"/>
                    <a:pt x="1" y="208"/>
                    <a:pt x="1" y="528"/>
                  </a:cubicBezTo>
                  <a:cubicBezTo>
                    <a:pt x="1" y="814"/>
                    <a:pt x="239" y="1040"/>
                    <a:pt x="524" y="1040"/>
                  </a:cubicBezTo>
                  <a:cubicBezTo>
                    <a:pt x="989" y="1040"/>
                    <a:pt x="1227" y="481"/>
                    <a:pt x="894" y="159"/>
                  </a:cubicBezTo>
                  <a:cubicBezTo>
                    <a:pt x="784" y="50"/>
                    <a:pt x="651" y="1"/>
                    <a:pt x="5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126982" y="3690625"/>
              <a:ext cx="39012" cy="33494"/>
            </a:xfrm>
            <a:custGeom>
              <a:avLst/>
              <a:gdLst/>
              <a:ahLst/>
              <a:cxnLst/>
              <a:rect l="l" t="t" r="r" b="b"/>
              <a:pathLst>
                <a:path w="1216" h="1044" extrusionOk="0">
                  <a:moveTo>
                    <a:pt x="525" y="0"/>
                  </a:moveTo>
                  <a:cubicBezTo>
                    <a:pt x="259" y="0"/>
                    <a:pt x="1" y="208"/>
                    <a:pt x="1" y="531"/>
                  </a:cubicBezTo>
                  <a:cubicBezTo>
                    <a:pt x="1" y="817"/>
                    <a:pt x="227" y="1043"/>
                    <a:pt x="525" y="1043"/>
                  </a:cubicBezTo>
                  <a:cubicBezTo>
                    <a:pt x="989" y="1043"/>
                    <a:pt x="1215" y="484"/>
                    <a:pt x="882" y="150"/>
                  </a:cubicBezTo>
                  <a:cubicBezTo>
                    <a:pt x="779" y="47"/>
                    <a:pt x="651" y="0"/>
                    <a:pt x="5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6672" y="3690625"/>
              <a:ext cx="39365" cy="33494"/>
            </a:xfrm>
            <a:custGeom>
              <a:avLst/>
              <a:gdLst/>
              <a:ahLst/>
              <a:cxnLst/>
              <a:rect l="l" t="t" r="r" b="b"/>
              <a:pathLst>
                <a:path w="1227" h="1044" extrusionOk="0">
                  <a:moveTo>
                    <a:pt x="528" y="0"/>
                  </a:moveTo>
                  <a:cubicBezTo>
                    <a:pt x="258" y="0"/>
                    <a:pt x="1" y="208"/>
                    <a:pt x="1" y="531"/>
                  </a:cubicBezTo>
                  <a:cubicBezTo>
                    <a:pt x="1" y="817"/>
                    <a:pt x="239" y="1043"/>
                    <a:pt x="524" y="1043"/>
                  </a:cubicBezTo>
                  <a:cubicBezTo>
                    <a:pt x="989" y="1043"/>
                    <a:pt x="1227" y="484"/>
                    <a:pt x="893" y="150"/>
                  </a:cubicBezTo>
                  <a:cubicBezTo>
                    <a:pt x="786" y="47"/>
                    <a:pt x="656" y="0"/>
                    <a:pt x="5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2"/>
          <p:cNvSpPr/>
          <p:nvPr/>
        </p:nvSpPr>
        <p:spPr>
          <a:xfrm>
            <a:off x="295168" y="522655"/>
            <a:ext cx="336300" cy="318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rot="178">
            <a:off x="8595833" y="674092"/>
            <a:ext cx="375161" cy="375148"/>
          </a:xfrm>
          <a:custGeom>
            <a:avLst/>
            <a:gdLst/>
            <a:ahLst/>
            <a:cxnLst/>
            <a:rect l="l" t="t" r="r" b="b"/>
            <a:pathLst>
              <a:path w="2596" h="2596" extrusionOk="0">
                <a:moveTo>
                  <a:pt x="0" y="0"/>
                </a:moveTo>
                <a:lnTo>
                  <a:pt x="0" y="2596"/>
                </a:lnTo>
                <a:lnTo>
                  <a:pt x="2596" y="2596"/>
                </a:lnTo>
                <a:lnTo>
                  <a:pt x="25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txBox="1">
            <a:spLocks noGrp="1"/>
          </p:cNvSpPr>
          <p:nvPr>
            <p:ph type="ctrTitle"/>
          </p:nvPr>
        </p:nvSpPr>
        <p:spPr>
          <a:xfrm>
            <a:off x="1616400" y="2238450"/>
            <a:ext cx="5911200" cy="6666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6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2" name="Google Shape;132;p2"/>
          <p:cNvSpPr txBox="1">
            <a:spLocks noGrp="1"/>
          </p:cNvSpPr>
          <p:nvPr>
            <p:ph type="subTitle" idx="1"/>
          </p:nvPr>
        </p:nvSpPr>
        <p:spPr>
          <a:xfrm>
            <a:off x="1616400" y="3008700"/>
            <a:ext cx="5911200" cy="532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33" name="Google Shape;133;p2"/>
          <p:cNvGrpSpPr/>
          <p:nvPr/>
        </p:nvGrpSpPr>
        <p:grpSpPr>
          <a:xfrm rot="10800000">
            <a:off x="6037785" y="111027"/>
            <a:ext cx="161145" cy="262744"/>
            <a:chOff x="8814523" y="4301099"/>
            <a:chExt cx="181204" cy="295450"/>
          </a:xfrm>
        </p:grpSpPr>
        <p:sp>
          <p:nvSpPr>
            <p:cNvPr id="134" name="Google Shape;134;p2"/>
            <p:cNvSpPr/>
            <p:nvPr/>
          </p:nvSpPr>
          <p:spPr>
            <a:xfrm>
              <a:off x="8814523" y="4429633"/>
              <a:ext cx="44660" cy="37996"/>
            </a:xfrm>
            <a:custGeom>
              <a:avLst/>
              <a:gdLst/>
              <a:ahLst/>
              <a:cxnLst/>
              <a:rect l="l" t="t" r="r" b="b"/>
              <a:pathLst>
                <a:path w="1394" h="1186" extrusionOk="0">
                  <a:moveTo>
                    <a:pt x="792" y="1"/>
                  </a:moveTo>
                  <a:cubicBezTo>
                    <a:pt x="647" y="1"/>
                    <a:pt x="500" y="54"/>
                    <a:pt x="381" y="173"/>
                  </a:cubicBezTo>
                  <a:cubicBezTo>
                    <a:pt x="0" y="554"/>
                    <a:pt x="274" y="1185"/>
                    <a:pt x="798" y="1185"/>
                  </a:cubicBezTo>
                  <a:cubicBezTo>
                    <a:pt x="1131" y="1185"/>
                    <a:pt x="1393" y="923"/>
                    <a:pt x="1393" y="602"/>
                  </a:cubicBezTo>
                  <a:cubicBezTo>
                    <a:pt x="1393" y="238"/>
                    <a:pt x="1097" y="1"/>
                    <a:pt x="7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8951067" y="4429633"/>
              <a:ext cx="44660" cy="37996"/>
            </a:xfrm>
            <a:custGeom>
              <a:avLst/>
              <a:gdLst/>
              <a:ahLst/>
              <a:cxnLst/>
              <a:rect l="l" t="t" r="r" b="b"/>
              <a:pathLst>
                <a:path w="1394" h="1186" extrusionOk="0">
                  <a:moveTo>
                    <a:pt x="792" y="1"/>
                  </a:moveTo>
                  <a:cubicBezTo>
                    <a:pt x="647" y="1"/>
                    <a:pt x="500" y="54"/>
                    <a:pt x="381" y="173"/>
                  </a:cubicBezTo>
                  <a:cubicBezTo>
                    <a:pt x="0" y="554"/>
                    <a:pt x="262" y="1185"/>
                    <a:pt x="798" y="1185"/>
                  </a:cubicBezTo>
                  <a:cubicBezTo>
                    <a:pt x="1120" y="1185"/>
                    <a:pt x="1393" y="923"/>
                    <a:pt x="1393" y="602"/>
                  </a:cubicBezTo>
                  <a:cubicBezTo>
                    <a:pt x="1393" y="238"/>
                    <a:pt x="1098" y="1"/>
                    <a:pt x="7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8814523" y="4301099"/>
              <a:ext cx="44660" cy="37964"/>
            </a:xfrm>
            <a:custGeom>
              <a:avLst/>
              <a:gdLst/>
              <a:ahLst/>
              <a:cxnLst/>
              <a:rect l="l" t="t" r="r" b="b"/>
              <a:pathLst>
                <a:path w="1394" h="1185" extrusionOk="0">
                  <a:moveTo>
                    <a:pt x="792" y="1"/>
                  </a:moveTo>
                  <a:cubicBezTo>
                    <a:pt x="647" y="1"/>
                    <a:pt x="500" y="54"/>
                    <a:pt x="381" y="173"/>
                  </a:cubicBezTo>
                  <a:cubicBezTo>
                    <a:pt x="0" y="554"/>
                    <a:pt x="274" y="1185"/>
                    <a:pt x="798" y="1185"/>
                  </a:cubicBezTo>
                  <a:cubicBezTo>
                    <a:pt x="1131" y="1185"/>
                    <a:pt x="1393" y="923"/>
                    <a:pt x="1393" y="601"/>
                  </a:cubicBezTo>
                  <a:cubicBezTo>
                    <a:pt x="1393" y="238"/>
                    <a:pt x="1097" y="1"/>
                    <a:pt x="7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8951067" y="4301099"/>
              <a:ext cx="44660" cy="37964"/>
            </a:xfrm>
            <a:custGeom>
              <a:avLst/>
              <a:gdLst/>
              <a:ahLst/>
              <a:cxnLst/>
              <a:rect l="l" t="t" r="r" b="b"/>
              <a:pathLst>
                <a:path w="1394" h="1185" extrusionOk="0">
                  <a:moveTo>
                    <a:pt x="792" y="1"/>
                  </a:moveTo>
                  <a:cubicBezTo>
                    <a:pt x="647" y="1"/>
                    <a:pt x="500" y="54"/>
                    <a:pt x="381" y="173"/>
                  </a:cubicBezTo>
                  <a:cubicBezTo>
                    <a:pt x="0" y="554"/>
                    <a:pt x="262" y="1185"/>
                    <a:pt x="798" y="1185"/>
                  </a:cubicBezTo>
                  <a:cubicBezTo>
                    <a:pt x="1120" y="1185"/>
                    <a:pt x="1393" y="923"/>
                    <a:pt x="1393" y="601"/>
                  </a:cubicBezTo>
                  <a:cubicBezTo>
                    <a:pt x="1393" y="238"/>
                    <a:pt x="1098" y="1"/>
                    <a:pt x="7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8814523" y="4558328"/>
              <a:ext cx="44660" cy="38221"/>
            </a:xfrm>
            <a:custGeom>
              <a:avLst/>
              <a:gdLst/>
              <a:ahLst/>
              <a:cxnLst/>
              <a:rect l="l" t="t" r="r" b="b"/>
              <a:pathLst>
                <a:path w="1394" h="1193" extrusionOk="0">
                  <a:moveTo>
                    <a:pt x="799" y="0"/>
                  </a:moveTo>
                  <a:cubicBezTo>
                    <a:pt x="652" y="0"/>
                    <a:pt x="502" y="56"/>
                    <a:pt x="381" y="180"/>
                  </a:cubicBezTo>
                  <a:cubicBezTo>
                    <a:pt x="0" y="550"/>
                    <a:pt x="274" y="1193"/>
                    <a:pt x="798" y="1193"/>
                  </a:cubicBezTo>
                  <a:cubicBezTo>
                    <a:pt x="1131" y="1193"/>
                    <a:pt x="1393" y="919"/>
                    <a:pt x="1393" y="597"/>
                  </a:cubicBezTo>
                  <a:cubicBezTo>
                    <a:pt x="1393" y="237"/>
                    <a:pt x="1102" y="0"/>
                    <a:pt x="7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8951067" y="4558328"/>
              <a:ext cx="44660" cy="38221"/>
            </a:xfrm>
            <a:custGeom>
              <a:avLst/>
              <a:gdLst/>
              <a:ahLst/>
              <a:cxnLst/>
              <a:rect l="l" t="t" r="r" b="b"/>
              <a:pathLst>
                <a:path w="1394" h="1193" extrusionOk="0">
                  <a:moveTo>
                    <a:pt x="799" y="0"/>
                  </a:moveTo>
                  <a:cubicBezTo>
                    <a:pt x="652" y="0"/>
                    <a:pt x="502" y="56"/>
                    <a:pt x="381" y="180"/>
                  </a:cubicBezTo>
                  <a:cubicBezTo>
                    <a:pt x="0" y="550"/>
                    <a:pt x="262" y="1193"/>
                    <a:pt x="798" y="1193"/>
                  </a:cubicBezTo>
                  <a:cubicBezTo>
                    <a:pt x="1120" y="1193"/>
                    <a:pt x="1393" y="919"/>
                    <a:pt x="1393" y="597"/>
                  </a:cubicBezTo>
                  <a:cubicBezTo>
                    <a:pt x="1393" y="237"/>
                    <a:pt x="1102" y="0"/>
                    <a:pt x="7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35"/>
        <p:cNvGrpSpPr/>
        <p:nvPr/>
      </p:nvGrpSpPr>
      <p:grpSpPr>
        <a:xfrm>
          <a:off x="0" y="0"/>
          <a:ext cx="0" cy="0"/>
          <a:chOff x="0" y="0"/>
          <a:chExt cx="0" cy="0"/>
        </a:xfrm>
      </p:grpSpPr>
      <p:sp>
        <p:nvSpPr>
          <p:cNvPr id="536" name="Google Shape;536;p11"/>
          <p:cNvSpPr/>
          <p:nvPr/>
        </p:nvSpPr>
        <p:spPr>
          <a:xfrm>
            <a:off x="-1422275" y="3784200"/>
            <a:ext cx="2817600" cy="2748900"/>
          </a:xfrm>
          <a:prstGeom prst="arc">
            <a:avLst>
              <a:gd name="adj1" fmla="val 16200000"/>
              <a:gd name="adj2" fmla="val 25688"/>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1"/>
          <p:cNvSpPr txBox="1">
            <a:spLocks noGrp="1"/>
          </p:cNvSpPr>
          <p:nvPr>
            <p:ph type="subTitle" idx="1"/>
          </p:nvPr>
        </p:nvSpPr>
        <p:spPr>
          <a:xfrm>
            <a:off x="1925850" y="2916725"/>
            <a:ext cx="5292300" cy="4929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1600"/>
              </a:spcBef>
              <a:spcAft>
                <a:spcPts val="0"/>
              </a:spcAft>
              <a:buSzPts val="2000"/>
              <a:buNone/>
              <a:defRPr/>
            </a:lvl2pPr>
            <a:lvl3pPr lvl="2">
              <a:spcBef>
                <a:spcPts val="1600"/>
              </a:spcBef>
              <a:spcAft>
                <a:spcPts val="0"/>
              </a:spcAft>
              <a:buSzPts val="2000"/>
              <a:buNone/>
              <a:defRPr/>
            </a:lvl3pPr>
            <a:lvl4pPr lvl="3">
              <a:spcBef>
                <a:spcPts val="1600"/>
              </a:spcBef>
              <a:spcAft>
                <a:spcPts val="0"/>
              </a:spcAft>
              <a:buSzPts val="2000"/>
              <a:buNone/>
              <a:defRPr/>
            </a:lvl4pPr>
            <a:lvl5pPr lvl="4">
              <a:spcBef>
                <a:spcPts val="1600"/>
              </a:spcBef>
              <a:spcAft>
                <a:spcPts val="0"/>
              </a:spcAft>
              <a:buSzPts val="2000"/>
              <a:buNone/>
              <a:defRPr/>
            </a:lvl5pPr>
            <a:lvl6pPr lvl="5">
              <a:spcBef>
                <a:spcPts val="1600"/>
              </a:spcBef>
              <a:spcAft>
                <a:spcPts val="0"/>
              </a:spcAft>
              <a:buSzPts val="2000"/>
              <a:buNone/>
              <a:defRPr/>
            </a:lvl6pPr>
            <a:lvl7pPr lvl="6">
              <a:spcBef>
                <a:spcPts val="1600"/>
              </a:spcBef>
              <a:spcAft>
                <a:spcPts val="0"/>
              </a:spcAft>
              <a:buSzPts val="2000"/>
              <a:buNone/>
              <a:defRPr/>
            </a:lvl7pPr>
            <a:lvl8pPr lvl="7">
              <a:spcBef>
                <a:spcPts val="1600"/>
              </a:spcBef>
              <a:spcAft>
                <a:spcPts val="0"/>
              </a:spcAft>
              <a:buSzPts val="2000"/>
              <a:buNone/>
              <a:defRPr/>
            </a:lvl8pPr>
            <a:lvl9pPr lvl="8">
              <a:spcBef>
                <a:spcPts val="1600"/>
              </a:spcBef>
              <a:spcAft>
                <a:spcPts val="1600"/>
              </a:spcAft>
              <a:buSzPts val="2000"/>
              <a:buNone/>
              <a:defRPr/>
            </a:lvl9pPr>
          </a:lstStyle>
          <a:p>
            <a:endParaRPr/>
          </a:p>
        </p:txBody>
      </p:sp>
      <p:sp>
        <p:nvSpPr>
          <p:cNvPr id="538" name="Google Shape;538;p11"/>
          <p:cNvSpPr txBox="1">
            <a:spLocks noGrp="1"/>
          </p:cNvSpPr>
          <p:nvPr>
            <p:ph type="title" hasCustomPrompt="1"/>
          </p:nvPr>
        </p:nvSpPr>
        <p:spPr>
          <a:xfrm>
            <a:off x="885450" y="1843925"/>
            <a:ext cx="7373100" cy="996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6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grpSp>
        <p:nvGrpSpPr>
          <p:cNvPr id="539" name="Google Shape;539;p11"/>
          <p:cNvGrpSpPr/>
          <p:nvPr/>
        </p:nvGrpSpPr>
        <p:grpSpPr>
          <a:xfrm rot="-5400000" flipH="1">
            <a:off x="179661" y="4243253"/>
            <a:ext cx="740697" cy="852454"/>
            <a:chOff x="8369505" y="4354255"/>
            <a:chExt cx="588555" cy="677357"/>
          </a:xfrm>
        </p:grpSpPr>
        <p:sp>
          <p:nvSpPr>
            <p:cNvPr id="540" name="Google Shape;540;p11"/>
            <p:cNvSpPr/>
            <p:nvPr/>
          </p:nvSpPr>
          <p:spPr>
            <a:xfrm>
              <a:off x="8881800" y="4888380"/>
              <a:ext cx="38162" cy="32687"/>
            </a:xfrm>
            <a:custGeom>
              <a:avLst/>
              <a:gdLst/>
              <a:ahLst/>
              <a:cxnLst/>
              <a:rect l="l" t="t" r="r" b="b"/>
              <a:pathLst>
                <a:path w="1192" h="1021" extrusionOk="0">
                  <a:moveTo>
                    <a:pt x="512" y="1"/>
                  </a:moveTo>
                  <a:cubicBezTo>
                    <a:pt x="251" y="1"/>
                    <a:pt x="1" y="203"/>
                    <a:pt x="1" y="509"/>
                  </a:cubicBezTo>
                  <a:cubicBezTo>
                    <a:pt x="1" y="794"/>
                    <a:pt x="227" y="1021"/>
                    <a:pt x="501" y="1021"/>
                  </a:cubicBezTo>
                  <a:cubicBezTo>
                    <a:pt x="965" y="1021"/>
                    <a:pt x="1191" y="473"/>
                    <a:pt x="870" y="152"/>
                  </a:cubicBezTo>
                  <a:cubicBezTo>
                    <a:pt x="765" y="47"/>
                    <a:pt x="637" y="1"/>
                    <a:pt x="5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1"/>
            <p:cNvSpPr/>
            <p:nvPr/>
          </p:nvSpPr>
          <p:spPr>
            <a:xfrm>
              <a:off x="8764403" y="4888380"/>
              <a:ext cx="38162" cy="32687"/>
            </a:xfrm>
            <a:custGeom>
              <a:avLst/>
              <a:gdLst/>
              <a:ahLst/>
              <a:cxnLst/>
              <a:rect l="l" t="t" r="r" b="b"/>
              <a:pathLst>
                <a:path w="1192" h="1021" extrusionOk="0">
                  <a:moveTo>
                    <a:pt x="512" y="1"/>
                  </a:moveTo>
                  <a:cubicBezTo>
                    <a:pt x="250" y="1"/>
                    <a:pt x="0" y="203"/>
                    <a:pt x="0" y="509"/>
                  </a:cubicBezTo>
                  <a:cubicBezTo>
                    <a:pt x="0" y="794"/>
                    <a:pt x="227" y="1021"/>
                    <a:pt x="512" y="1021"/>
                  </a:cubicBezTo>
                  <a:cubicBezTo>
                    <a:pt x="965" y="1021"/>
                    <a:pt x="1191" y="473"/>
                    <a:pt x="870" y="152"/>
                  </a:cubicBezTo>
                  <a:cubicBezTo>
                    <a:pt x="765" y="47"/>
                    <a:pt x="637" y="1"/>
                    <a:pt x="5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1"/>
            <p:cNvSpPr/>
            <p:nvPr/>
          </p:nvSpPr>
          <p:spPr>
            <a:xfrm>
              <a:off x="8647391" y="4888380"/>
              <a:ext cx="38130" cy="32687"/>
            </a:xfrm>
            <a:custGeom>
              <a:avLst/>
              <a:gdLst/>
              <a:ahLst/>
              <a:cxnLst/>
              <a:rect l="l" t="t" r="r" b="b"/>
              <a:pathLst>
                <a:path w="1191" h="1021" extrusionOk="0">
                  <a:moveTo>
                    <a:pt x="512" y="1"/>
                  </a:moveTo>
                  <a:cubicBezTo>
                    <a:pt x="250" y="1"/>
                    <a:pt x="0" y="203"/>
                    <a:pt x="0" y="509"/>
                  </a:cubicBezTo>
                  <a:cubicBezTo>
                    <a:pt x="0" y="794"/>
                    <a:pt x="226" y="1021"/>
                    <a:pt x="512" y="1021"/>
                  </a:cubicBezTo>
                  <a:cubicBezTo>
                    <a:pt x="965" y="1021"/>
                    <a:pt x="1191" y="473"/>
                    <a:pt x="869" y="152"/>
                  </a:cubicBezTo>
                  <a:cubicBezTo>
                    <a:pt x="765" y="47"/>
                    <a:pt x="637" y="1"/>
                    <a:pt x="5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1"/>
            <p:cNvSpPr/>
            <p:nvPr/>
          </p:nvSpPr>
          <p:spPr>
            <a:xfrm>
              <a:off x="8530346" y="4888380"/>
              <a:ext cx="38162" cy="32687"/>
            </a:xfrm>
            <a:custGeom>
              <a:avLst/>
              <a:gdLst/>
              <a:ahLst/>
              <a:cxnLst/>
              <a:rect l="l" t="t" r="r" b="b"/>
              <a:pathLst>
                <a:path w="1192" h="1021" extrusionOk="0">
                  <a:moveTo>
                    <a:pt x="512" y="1"/>
                  </a:moveTo>
                  <a:cubicBezTo>
                    <a:pt x="251" y="1"/>
                    <a:pt x="1" y="203"/>
                    <a:pt x="1" y="509"/>
                  </a:cubicBezTo>
                  <a:cubicBezTo>
                    <a:pt x="1" y="794"/>
                    <a:pt x="227" y="1021"/>
                    <a:pt x="513" y="1021"/>
                  </a:cubicBezTo>
                  <a:cubicBezTo>
                    <a:pt x="965" y="1021"/>
                    <a:pt x="1192" y="473"/>
                    <a:pt x="870" y="152"/>
                  </a:cubicBezTo>
                  <a:cubicBezTo>
                    <a:pt x="766" y="47"/>
                    <a:pt x="638" y="1"/>
                    <a:pt x="5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1"/>
            <p:cNvSpPr/>
            <p:nvPr/>
          </p:nvSpPr>
          <p:spPr>
            <a:xfrm>
              <a:off x="8413333" y="4888380"/>
              <a:ext cx="38162" cy="32687"/>
            </a:xfrm>
            <a:custGeom>
              <a:avLst/>
              <a:gdLst/>
              <a:ahLst/>
              <a:cxnLst/>
              <a:rect l="l" t="t" r="r" b="b"/>
              <a:pathLst>
                <a:path w="1192" h="1021" extrusionOk="0">
                  <a:moveTo>
                    <a:pt x="512" y="1"/>
                  </a:moveTo>
                  <a:cubicBezTo>
                    <a:pt x="251" y="1"/>
                    <a:pt x="1" y="203"/>
                    <a:pt x="1" y="509"/>
                  </a:cubicBezTo>
                  <a:cubicBezTo>
                    <a:pt x="1" y="794"/>
                    <a:pt x="227" y="1021"/>
                    <a:pt x="501" y="1021"/>
                  </a:cubicBezTo>
                  <a:cubicBezTo>
                    <a:pt x="965" y="1021"/>
                    <a:pt x="1191" y="473"/>
                    <a:pt x="870" y="152"/>
                  </a:cubicBezTo>
                  <a:cubicBezTo>
                    <a:pt x="766" y="47"/>
                    <a:pt x="638" y="1"/>
                    <a:pt x="5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1"/>
            <p:cNvSpPr/>
            <p:nvPr/>
          </p:nvSpPr>
          <p:spPr>
            <a:xfrm>
              <a:off x="8881800" y="4777867"/>
              <a:ext cx="38162" cy="33039"/>
            </a:xfrm>
            <a:custGeom>
              <a:avLst/>
              <a:gdLst/>
              <a:ahLst/>
              <a:cxnLst/>
              <a:rect l="l" t="t" r="r" b="b"/>
              <a:pathLst>
                <a:path w="1192" h="1032" extrusionOk="0">
                  <a:moveTo>
                    <a:pt x="514" y="0"/>
                  </a:moveTo>
                  <a:cubicBezTo>
                    <a:pt x="252" y="0"/>
                    <a:pt x="1" y="205"/>
                    <a:pt x="1" y="520"/>
                  </a:cubicBezTo>
                  <a:cubicBezTo>
                    <a:pt x="1" y="794"/>
                    <a:pt x="227" y="1032"/>
                    <a:pt x="501" y="1032"/>
                  </a:cubicBezTo>
                  <a:cubicBezTo>
                    <a:pt x="965" y="1032"/>
                    <a:pt x="1191" y="472"/>
                    <a:pt x="870" y="151"/>
                  </a:cubicBezTo>
                  <a:cubicBezTo>
                    <a:pt x="766" y="47"/>
                    <a:pt x="638" y="0"/>
                    <a:pt x="5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1"/>
            <p:cNvSpPr/>
            <p:nvPr/>
          </p:nvSpPr>
          <p:spPr>
            <a:xfrm>
              <a:off x="8764403" y="4777867"/>
              <a:ext cx="38162" cy="33039"/>
            </a:xfrm>
            <a:custGeom>
              <a:avLst/>
              <a:gdLst/>
              <a:ahLst/>
              <a:cxnLst/>
              <a:rect l="l" t="t" r="r" b="b"/>
              <a:pathLst>
                <a:path w="1192" h="1032" extrusionOk="0">
                  <a:moveTo>
                    <a:pt x="513" y="0"/>
                  </a:moveTo>
                  <a:cubicBezTo>
                    <a:pt x="251" y="0"/>
                    <a:pt x="0" y="205"/>
                    <a:pt x="0" y="520"/>
                  </a:cubicBezTo>
                  <a:cubicBezTo>
                    <a:pt x="0" y="794"/>
                    <a:pt x="227" y="1032"/>
                    <a:pt x="512" y="1032"/>
                  </a:cubicBezTo>
                  <a:cubicBezTo>
                    <a:pt x="965" y="1032"/>
                    <a:pt x="1191" y="472"/>
                    <a:pt x="870" y="151"/>
                  </a:cubicBezTo>
                  <a:cubicBezTo>
                    <a:pt x="766" y="47"/>
                    <a:pt x="638" y="0"/>
                    <a:pt x="5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1"/>
            <p:cNvSpPr/>
            <p:nvPr/>
          </p:nvSpPr>
          <p:spPr>
            <a:xfrm>
              <a:off x="8647391" y="4777867"/>
              <a:ext cx="38130" cy="33039"/>
            </a:xfrm>
            <a:custGeom>
              <a:avLst/>
              <a:gdLst/>
              <a:ahLst/>
              <a:cxnLst/>
              <a:rect l="l" t="t" r="r" b="b"/>
              <a:pathLst>
                <a:path w="1191" h="1032" extrusionOk="0">
                  <a:moveTo>
                    <a:pt x="513" y="0"/>
                  </a:moveTo>
                  <a:cubicBezTo>
                    <a:pt x="251" y="0"/>
                    <a:pt x="0" y="205"/>
                    <a:pt x="0" y="520"/>
                  </a:cubicBezTo>
                  <a:cubicBezTo>
                    <a:pt x="0" y="794"/>
                    <a:pt x="226" y="1032"/>
                    <a:pt x="512" y="1032"/>
                  </a:cubicBezTo>
                  <a:cubicBezTo>
                    <a:pt x="965" y="1032"/>
                    <a:pt x="1191" y="472"/>
                    <a:pt x="869" y="151"/>
                  </a:cubicBezTo>
                  <a:cubicBezTo>
                    <a:pt x="766" y="47"/>
                    <a:pt x="638" y="0"/>
                    <a:pt x="5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1"/>
            <p:cNvSpPr/>
            <p:nvPr/>
          </p:nvSpPr>
          <p:spPr>
            <a:xfrm>
              <a:off x="8530346" y="4777867"/>
              <a:ext cx="38162" cy="33039"/>
            </a:xfrm>
            <a:custGeom>
              <a:avLst/>
              <a:gdLst/>
              <a:ahLst/>
              <a:cxnLst/>
              <a:rect l="l" t="t" r="r" b="b"/>
              <a:pathLst>
                <a:path w="1192" h="1032" extrusionOk="0">
                  <a:moveTo>
                    <a:pt x="514" y="0"/>
                  </a:moveTo>
                  <a:cubicBezTo>
                    <a:pt x="252" y="0"/>
                    <a:pt x="1" y="205"/>
                    <a:pt x="1" y="520"/>
                  </a:cubicBezTo>
                  <a:cubicBezTo>
                    <a:pt x="1" y="794"/>
                    <a:pt x="227" y="1032"/>
                    <a:pt x="513" y="1032"/>
                  </a:cubicBezTo>
                  <a:cubicBezTo>
                    <a:pt x="965" y="1032"/>
                    <a:pt x="1192" y="472"/>
                    <a:pt x="870" y="151"/>
                  </a:cubicBezTo>
                  <a:cubicBezTo>
                    <a:pt x="766" y="47"/>
                    <a:pt x="639" y="0"/>
                    <a:pt x="5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1"/>
            <p:cNvSpPr/>
            <p:nvPr/>
          </p:nvSpPr>
          <p:spPr>
            <a:xfrm>
              <a:off x="8413333" y="4777867"/>
              <a:ext cx="38162" cy="33039"/>
            </a:xfrm>
            <a:custGeom>
              <a:avLst/>
              <a:gdLst/>
              <a:ahLst/>
              <a:cxnLst/>
              <a:rect l="l" t="t" r="r" b="b"/>
              <a:pathLst>
                <a:path w="1192" h="1032" extrusionOk="0">
                  <a:moveTo>
                    <a:pt x="514" y="0"/>
                  </a:moveTo>
                  <a:cubicBezTo>
                    <a:pt x="252" y="0"/>
                    <a:pt x="1" y="205"/>
                    <a:pt x="1" y="520"/>
                  </a:cubicBezTo>
                  <a:cubicBezTo>
                    <a:pt x="1" y="794"/>
                    <a:pt x="227" y="1032"/>
                    <a:pt x="501" y="1032"/>
                  </a:cubicBezTo>
                  <a:cubicBezTo>
                    <a:pt x="965" y="1032"/>
                    <a:pt x="1191" y="472"/>
                    <a:pt x="870" y="151"/>
                  </a:cubicBezTo>
                  <a:cubicBezTo>
                    <a:pt x="766" y="47"/>
                    <a:pt x="639" y="0"/>
                    <a:pt x="5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1"/>
            <p:cNvSpPr/>
            <p:nvPr/>
          </p:nvSpPr>
          <p:spPr>
            <a:xfrm>
              <a:off x="8881800" y="4998637"/>
              <a:ext cx="38162" cy="32975"/>
            </a:xfrm>
            <a:custGeom>
              <a:avLst/>
              <a:gdLst/>
              <a:ahLst/>
              <a:cxnLst/>
              <a:rect l="l" t="t" r="r" b="b"/>
              <a:pathLst>
                <a:path w="1192" h="1030" extrusionOk="0">
                  <a:moveTo>
                    <a:pt x="519" y="0"/>
                  </a:moveTo>
                  <a:cubicBezTo>
                    <a:pt x="255" y="0"/>
                    <a:pt x="1" y="209"/>
                    <a:pt x="1" y="518"/>
                  </a:cubicBezTo>
                  <a:cubicBezTo>
                    <a:pt x="1" y="791"/>
                    <a:pt x="227" y="1029"/>
                    <a:pt x="501" y="1029"/>
                  </a:cubicBezTo>
                  <a:cubicBezTo>
                    <a:pt x="965" y="1029"/>
                    <a:pt x="1191" y="470"/>
                    <a:pt x="870" y="148"/>
                  </a:cubicBezTo>
                  <a:cubicBezTo>
                    <a:pt x="767" y="46"/>
                    <a:pt x="642" y="0"/>
                    <a:pt x="5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1"/>
            <p:cNvSpPr/>
            <p:nvPr/>
          </p:nvSpPr>
          <p:spPr>
            <a:xfrm>
              <a:off x="8764403" y="4998637"/>
              <a:ext cx="38162" cy="32975"/>
            </a:xfrm>
            <a:custGeom>
              <a:avLst/>
              <a:gdLst/>
              <a:ahLst/>
              <a:cxnLst/>
              <a:rect l="l" t="t" r="r" b="b"/>
              <a:pathLst>
                <a:path w="1192" h="1030" extrusionOk="0">
                  <a:moveTo>
                    <a:pt x="519" y="0"/>
                  </a:moveTo>
                  <a:cubicBezTo>
                    <a:pt x="255" y="0"/>
                    <a:pt x="0" y="209"/>
                    <a:pt x="0" y="518"/>
                  </a:cubicBezTo>
                  <a:cubicBezTo>
                    <a:pt x="0" y="791"/>
                    <a:pt x="239" y="1029"/>
                    <a:pt x="512" y="1029"/>
                  </a:cubicBezTo>
                  <a:cubicBezTo>
                    <a:pt x="965" y="1029"/>
                    <a:pt x="1191" y="470"/>
                    <a:pt x="870" y="148"/>
                  </a:cubicBezTo>
                  <a:cubicBezTo>
                    <a:pt x="767" y="46"/>
                    <a:pt x="642" y="0"/>
                    <a:pt x="5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1"/>
            <p:cNvSpPr/>
            <p:nvPr/>
          </p:nvSpPr>
          <p:spPr>
            <a:xfrm>
              <a:off x="8647391" y="4998637"/>
              <a:ext cx="38130" cy="32975"/>
            </a:xfrm>
            <a:custGeom>
              <a:avLst/>
              <a:gdLst/>
              <a:ahLst/>
              <a:cxnLst/>
              <a:rect l="l" t="t" r="r" b="b"/>
              <a:pathLst>
                <a:path w="1191" h="1030" extrusionOk="0">
                  <a:moveTo>
                    <a:pt x="518" y="0"/>
                  </a:moveTo>
                  <a:cubicBezTo>
                    <a:pt x="255" y="0"/>
                    <a:pt x="0" y="209"/>
                    <a:pt x="0" y="518"/>
                  </a:cubicBezTo>
                  <a:cubicBezTo>
                    <a:pt x="0" y="791"/>
                    <a:pt x="226" y="1029"/>
                    <a:pt x="512" y="1029"/>
                  </a:cubicBezTo>
                  <a:cubicBezTo>
                    <a:pt x="965" y="1029"/>
                    <a:pt x="1191" y="470"/>
                    <a:pt x="869" y="148"/>
                  </a:cubicBezTo>
                  <a:cubicBezTo>
                    <a:pt x="767" y="46"/>
                    <a:pt x="642" y="0"/>
                    <a:pt x="5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1"/>
            <p:cNvSpPr/>
            <p:nvPr/>
          </p:nvSpPr>
          <p:spPr>
            <a:xfrm>
              <a:off x="8530346" y="4998637"/>
              <a:ext cx="38162" cy="32975"/>
            </a:xfrm>
            <a:custGeom>
              <a:avLst/>
              <a:gdLst/>
              <a:ahLst/>
              <a:cxnLst/>
              <a:rect l="l" t="t" r="r" b="b"/>
              <a:pathLst>
                <a:path w="1192" h="1030" extrusionOk="0">
                  <a:moveTo>
                    <a:pt x="519" y="0"/>
                  </a:moveTo>
                  <a:cubicBezTo>
                    <a:pt x="255" y="0"/>
                    <a:pt x="1" y="209"/>
                    <a:pt x="1" y="518"/>
                  </a:cubicBezTo>
                  <a:cubicBezTo>
                    <a:pt x="1" y="791"/>
                    <a:pt x="227" y="1029"/>
                    <a:pt x="513" y="1029"/>
                  </a:cubicBezTo>
                  <a:cubicBezTo>
                    <a:pt x="965" y="1029"/>
                    <a:pt x="1192" y="470"/>
                    <a:pt x="870" y="148"/>
                  </a:cubicBezTo>
                  <a:cubicBezTo>
                    <a:pt x="768" y="46"/>
                    <a:pt x="642" y="0"/>
                    <a:pt x="5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1"/>
            <p:cNvSpPr/>
            <p:nvPr/>
          </p:nvSpPr>
          <p:spPr>
            <a:xfrm>
              <a:off x="8413333" y="4998637"/>
              <a:ext cx="38162" cy="32975"/>
            </a:xfrm>
            <a:custGeom>
              <a:avLst/>
              <a:gdLst/>
              <a:ahLst/>
              <a:cxnLst/>
              <a:rect l="l" t="t" r="r" b="b"/>
              <a:pathLst>
                <a:path w="1192" h="1030" extrusionOk="0">
                  <a:moveTo>
                    <a:pt x="519" y="0"/>
                  </a:moveTo>
                  <a:cubicBezTo>
                    <a:pt x="255" y="0"/>
                    <a:pt x="1" y="209"/>
                    <a:pt x="1" y="518"/>
                  </a:cubicBezTo>
                  <a:cubicBezTo>
                    <a:pt x="1" y="791"/>
                    <a:pt x="227" y="1029"/>
                    <a:pt x="501" y="1029"/>
                  </a:cubicBezTo>
                  <a:cubicBezTo>
                    <a:pt x="965" y="1029"/>
                    <a:pt x="1191" y="470"/>
                    <a:pt x="870" y="148"/>
                  </a:cubicBezTo>
                  <a:cubicBezTo>
                    <a:pt x="768" y="46"/>
                    <a:pt x="642" y="0"/>
                    <a:pt x="5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1"/>
            <p:cNvSpPr/>
            <p:nvPr/>
          </p:nvSpPr>
          <p:spPr>
            <a:xfrm>
              <a:off x="8369505" y="4354255"/>
              <a:ext cx="585138" cy="79685"/>
            </a:xfrm>
            <a:custGeom>
              <a:avLst/>
              <a:gdLst/>
              <a:ahLst/>
              <a:cxnLst/>
              <a:rect l="l" t="t" r="r" b="b"/>
              <a:pathLst>
                <a:path w="18277" h="2489" extrusionOk="0">
                  <a:moveTo>
                    <a:pt x="1882" y="0"/>
                  </a:moveTo>
                  <a:lnTo>
                    <a:pt x="1" y="1893"/>
                  </a:lnTo>
                  <a:lnTo>
                    <a:pt x="334" y="2215"/>
                  </a:lnTo>
                  <a:lnTo>
                    <a:pt x="1882" y="655"/>
                  </a:lnTo>
                  <a:lnTo>
                    <a:pt x="3691" y="2489"/>
                  </a:lnTo>
                  <a:lnTo>
                    <a:pt x="5513" y="655"/>
                  </a:lnTo>
                  <a:lnTo>
                    <a:pt x="7323" y="2489"/>
                  </a:lnTo>
                  <a:lnTo>
                    <a:pt x="9145" y="655"/>
                  </a:lnTo>
                  <a:lnTo>
                    <a:pt x="10966" y="2489"/>
                  </a:lnTo>
                  <a:lnTo>
                    <a:pt x="12776" y="655"/>
                  </a:lnTo>
                  <a:lnTo>
                    <a:pt x="14598" y="2489"/>
                  </a:lnTo>
                  <a:lnTo>
                    <a:pt x="16407" y="655"/>
                  </a:lnTo>
                  <a:lnTo>
                    <a:pt x="17955" y="2215"/>
                  </a:lnTo>
                  <a:lnTo>
                    <a:pt x="18277" y="1893"/>
                  </a:lnTo>
                  <a:lnTo>
                    <a:pt x="16407" y="0"/>
                  </a:lnTo>
                  <a:lnTo>
                    <a:pt x="14598" y="1834"/>
                  </a:lnTo>
                  <a:lnTo>
                    <a:pt x="12776" y="0"/>
                  </a:lnTo>
                  <a:lnTo>
                    <a:pt x="10966" y="1846"/>
                  </a:lnTo>
                  <a:lnTo>
                    <a:pt x="9145" y="0"/>
                  </a:lnTo>
                  <a:lnTo>
                    <a:pt x="7323" y="1834"/>
                  </a:lnTo>
                  <a:lnTo>
                    <a:pt x="5513" y="0"/>
                  </a:lnTo>
                  <a:lnTo>
                    <a:pt x="3691" y="1846"/>
                  </a:lnTo>
                  <a:lnTo>
                    <a:pt x="18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1"/>
            <p:cNvSpPr/>
            <p:nvPr/>
          </p:nvSpPr>
          <p:spPr>
            <a:xfrm>
              <a:off x="8834931" y="4507091"/>
              <a:ext cx="123130" cy="123162"/>
            </a:xfrm>
            <a:custGeom>
              <a:avLst/>
              <a:gdLst/>
              <a:ahLst/>
              <a:cxnLst/>
              <a:rect l="l" t="t" r="r" b="b"/>
              <a:pathLst>
                <a:path w="3846" h="3847" extrusionOk="0">
                  <a:moveTo>
                    <a:pt x="1560" y="1"/>
                  </a:moveTo>
                  <a:lnTo>
                    <a:pt x="1560" y="1560"/>
                  </a:lnTo>
                  <a:lnTo>
                    <a:pt x="0" y="1560"/>
                  </a:lnTo>
                  <a:lnTo>
                    <a:pt x="0" y="2287"/>
                  </a:lnTo>
                  <a:lnTo>
                    <a:pt x="1560" y="2287"/>
                  </a:lnTo>
                  <a:lnTo>
                    <a:pt x="1560" y="3846"/>
                  </a:lnTo>
                  <a:lnTo>
                    <a:pt x="2286" y="3846"/>
                  </a:lnTo>
                  <a:lnTo>
                    <a:pt x="2286" y="2287"/>
                  </a:lnTo>
                  <a:lnTo>
                    <a:pt x="3846" y="2287"/>
                  </a:lnTo>
                  <a:lnTo>
                    <a:pt x="3846" y="1560"/>
                  </a:lnTo>
                  <a:lnTo>
                    <a:pt x="2286" y="1560"/>
                  </a:lnTo>
                  <a:lnTo>
                    <a:pt x="22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7" name="Google Shape;557;p11"/>
          <p:cNvSpPr/>
          <p:nvPr/>
        </p:nvSpPr>
        <p:spPr>
          <a:xfrm rot="10800000" flipH="1">
            <a:off x="8258538" y="4887273"/>
            <a:ext cx="83286" cy="83286"/>
          </a:xfrm>
          <a:custGeom>
            <a:avLst/>
            <a:gdLst/>
            <a:ahLst/>
            <a:cxnLst/>
            <a:rect l="l" t="t" r="r" b="b"/>
            <a:pathLst>
              <a:path w="2596" h="2596" extrusionOk="0">
                <a:moveTo>
                  <a:pt x="0" y="0"/>
                </a:moveTo>
                <a:lnTo>
                  <a:pt x="0" y="2596"/>
                </a:lnTo>
                <a:lnTo>
                  <a:pt x="2596" y="2596"/>
                </a:lnTo>
                <a:lnTo>
                  <a:pt x="25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1"/>
          <p:cNvSpPr/>
          <p:nvPr/>
        </p:nvSpPr>
        <p:spPr>
          <a:xfrm rot="10800000" flipH="1">
            <a:off x="8444167" y="4886503"/>
            <a:ext cx="600135" cy="81778"/>
          </a:xfrm>
          <a:custGeom>
            <a:avLst/>
            <a:gdLst/>
            <a:ahLst/>
            <a:cxnLst/>
            <a:rect l="l" t="t" r="r" b="b"/>
            <a:pathLst>
              <a:path w="18706" h="2549" extrusionOk="0">
                <a:moveTo>
                  <a:pt x="1917" y="1"/>
                </a:moveTo>
                <a:lnTo>
                  <a:pt x="1" y="1941"/>
                </a:lnTo>
                <a:lnTo>
                  <a:pt x="334" y="2275"/>
                </a:lnTo>
                <a:lnTo>
                  <a:pt x="1917" y="667"/>
                </a:lnTo>
                <a:lnTo>
                  <a:pt x="3775" y="2548"/>
                </a:lnTo>
                <a:lnTo>
                  <a:pt x="5644" y="667"/>
                </a:lnTo>
                <a:lnTo>
                  <a:pt x="7502" y="2548"/>
                </a:lnTo>
                <a:lnTo>
                  <a:pt x="9359" y="667"/>
                </a:lnTo>
                <a:lnTo>
                  <a:pt x="11216" y="2548"/>
                </a:lnTo>
                <a:lnTo>
                  <a:pt x="13074" y="667"/>
                </a:lnTo>
                <a:lnTo>
                  <a:pt x="14931" y="2548"/>
                </a:lnTo>
                <a:lnTo>
                  <a:pt x="16788" y="667"/>
                </a:lnTo>
                <a:lnTo>
                  <a:pt x="18372" y="2275"/>
                </a:lnTo>
                <a:lnTo>
                  <a:pt x="18705" y="1941"/>
                </a:lnTo>
                <a:lnTo>
                  <a:pt x="16788" y="1"/>
                </a:lnTo>
                <a:lnTo>
                  <a:pt x="14931" y="1882"/>
                </a:lnTo>
                <a:lnTo>
                  <a:pt x="13074" y="1"/>
                </a:lnTo>
                <a:lnTo>
                  <a:pt x="11216" y="1882"/>
                </a:lnTo>
                <a:lnTo>
                  <a:pt x="9359" y="1"/>
                </a:lnTo>
                <a:lnTo>
                  <a:pt x="7502" y="1882"/>
                </a:lnTo>
                <a:lnTo>
                  <a:pt x="5644" y="1"/>
                </a:lnTo>
                <a:lnTo>
                  <a:pt x="3775" y="1882"/>
                </a:lnTo>
                <a:lnTo>
                  <a:pt x="19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 name="Google Shape;559;p11"/>
          <p:cNvGrpSpPr/>
          <p:nvPr/>
        </p:nvGrpSpPr>
        <p:grpSpPr>
          <a:xfrm rot="10800000" flipH="1">
            <a:off x="8843201" y="4246609"/>
            <a:ext cx="213576" cy="348326"/>
            <a:chOff x="191876" y="116083"/>
            <a:chExt cx="213576" cy="348326"/>
          </a:xfrm>
        </p:grpSpPr>
        <p:sp>
          <p:nvSpPr>
            <p:cNvPr id="560" name="Google Shape;560;p11"/>
            <p:cNvSpPr/>
            <p:nvPr/>
          </p:nvSpPr>
          <p:spPr>
            <a:xfrm>
              <a:off x="352794" y="267841"/>
              <a:ext cx="52657" cy="44810"/>
            </a:xfrm>
            <a:custGeom>
              <a:avLst/>
              <a:gdLst/>
              <a:ahLst/>
              <a:cxnLst/>
              <a:rect l="l" t="t" r="r" b="b"/>
              <a:pathLst>
                <a:path w="1644" h="1399" extrusionOk="0">
                  <a:moveTo>
                    <a:pt x="710" y="1"/>
                  </a:moveTo>
                  <a:cubicBezTo>
                    <a:pt x="348" y="1"/>
                    <a:pt x="1" y="278"/>
                    <a:pt x="1" y="696"/>
                  </a:cubicBezTo>
                  <a:cubicBezTo>
                    <a:pt x="1" y="1089"/>
                    <a:pt x="322" y="1398"/>
                    <a:pt x="703" y="1398"/>
                  </a:cubicBezTo>
                  <a:cubicBezTo>
                    <a:pt x="1334" y="1398"/>
                    <a:pt x="1644" y="648"/>
                    <a:pt x="1203" y="208"/>
                  </a:cubicBezTo>
                  <a:cubicBezTo>
                    <a:pt x="1060" y="65"/>
                    <a:pt x="883" y="1"/>
                    <a:pt x="7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1"/>
            <p:cNvSpPr/>
            <p:nvPr/>
          </p:nvSpPr>
          <p:spPr>
            <a:xfrm>
              <a:off x="191876" y="267841"/>
              <a:ext cx="52657" cy="44810"/>
            </a:xfrm>
            <a:custGeom>
              <a:avLst/>
              <a:gdLst/>
              <a:ahLst/>
              <a:cxnLst/>
              <a:rect l="l" t="t" r="r" b="b"/>
              <a:pathLst>
                <a:path w="1644" h="1399" extrusionOk="0">
                  <a:moveTo>
                    <a:pt x="700" y="1"/>
                  </a:moveTo>
                  <a:cubicBezTo>
                    <a:pt x="342" y="1"/>
                    <a:pt x="0" y="278"/>
                    <a:pt x="0" y="696"/>
                  </a:cubicBezTo>
                  <a:cubicBezTo>
                    <a:pt x="0" y="1089"/>
                    <a:pt x="310" y="1398"/>
                    <a:pt x="703" y="1398"/>
                  </a:cubicBezTo>
                  <a:cubicBezTo>
                    <a:pt x="1322" y="1398"/>
                    <a:pt x="1643" y="648"/>
                    <a:pt x="1191" y="208"/>
                  </a:cubicBezTo>
                  <a:cubicBezTo>
                    <a:pt x="1048" y="65"/>
                    <a:pt x="872" y="1"/>
                    <a:pt x="7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1"/>
            <p:cNvSpPr/>
            <p:nvPr/>
          </p:nvSpPr>
          <p:spPr>
            <a:xfrm>
              <a:off x="352794" y="116083"/>
              <a:ext cx="52657" cy="45162"/>
            </a:xfrm>
            <a:custGeom>
              <a:avLst/>
              <a:gdLst/>
              <a:ahLst/>
              <a:cxnLst/>
              <a:rect l="l" t="t" r="r" b="b"/>
              <a:pathLst>
                <a:path w="1644" h="1410" extrusionOk="0">
                  <a:moveTo>
                    <a:pt x="711" y="0"/>
                  </a:moveTo>
                  <a:cubicBezTo>
                    <a:pt x="349" y="0"/>
                    <a:pt x="1" y="280"/>
                    <a:pt x="1" y="707"/>
                  </a:cubicBezTo>
                  <a:cubicBezTo>
                    <a:pt x="1" y="1088"/>
                    <a:pt x="310" y="1409"/>
                    <a:pt x="703" y="1409"/>
                  </a:cubicBezTo>
                  <a:cubicBezTo>
                    <a:pt x="1334" y="1409"/>
                    <a:pt x="1644" y="647"/>
                    <a:pt x="1203" y="207"/>
                  </a:cubicBezTo>
                  <a:cubicBezTo>
                    <a:pt x="1061" y="64"/>
                    <a:pt x="884" y="0"/>
                    <a:pt x="7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1"/>
            <p:cNvSpPr/>
            <p:nvPr/>
          </p:nvSpPr>
          <p:spPr>
            <a:xfrm>
              <a:off x="191876" y="116083"/>
              <a:ext cx="52657" cy="45162"/>
            </a:xfrm>
            <a:custGeom>
              <a:avLst/>
              <a:gdLst/>
              <a:ahLst/>
              <a:cxnLst/>
              <a:rect l="l" t="t" r="r" b="b"/>
              <a:pathLst>
                <a:path w="1644" h="1410" extrusionOk="0">
                  <a:moveTo>
                    <a:pt x="702" y="0"/>
                  </a:moveTo>
                  <a:cubicBezTo>
                    <a:pt x="343" y="0"/>
                    <a:pt x="0" y="280"/>
                    <a:pt x="0" y="707"/>
                  </a:cubicBezTo>
                  <a:cubicBezTo>
                    <a:pt x="0" y="1088"/>
                    <a:pt x="310" y="1409"/>
                    <a:pt x="703" y="1409"/>
                  </a:cubicBezTo>
                  <a:cubicBezTo>
                    <a:pt x="1322" y="1409"/>
                    <a:pt x="1643" y="647"/>
                    <a:pt x="1191" y="207"/>
                  </a:cubicBezTo>
                  <a:cubicBezTo>
                    <a:pt x="1048" y="64"/>
                    <a:pt x="873" y="0"/>
                    <a:pt x="7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1"/>
            <p:cNvSpPr/>
            <p:nvPr/>
          </p:nvSpPr>
          <p:spPr>
            <a:xfrm>
              <a:off x="352794" y="419631"/>
              <a:ext cx="52657" cy="44778"/>
            </a:xfrm>
            <a:custGeom>
              <a:avLst/>
              <a:gdLst/>
              <a:ahLst/>
              <a:cxnLst/>
              <a:rect l="l" t="t" r="r" b="b"/>
              <a:pathLst>
                <a:path w="1644" h="1398" extrusionOk="0">
                  <a:moveTo>
                    <a:pt x="711" y="1"/>
                  </a:moveTo>
                  <a:cubicBezTo>
                    <a:pt x="349" y="1"/>
                    <a:pt x="1" y="280"/>
                    <a:pt x="1" y="707"/>
                  </a:cubicBezTo>
                  <a:cubicBezTo>
                    <a:pt x="1" y="1088"/>
                    <a:pt x="322" y="1398"/>
                    <a:pt x="703" y="1398"/>
                  </a:cubicBezTo>
                  <a:cubicBezTo>
                    <a:pt x="1334" y="1398"/>
                    <a:pt x="1644" y="648"/>
                    <a:pt x="1203" y="207"/>
                  </a:cubicBezTo>
                  <a:cubicBezTo>
                    <a:pt x="1061" y="65"/>
                    <a:pt x="884" y="1"/>
                    <a:pt x="7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1"/>
            <p:cNvSpPr/>
            <p:nvPr/>
          </p:nvSpPr>
          <p:spPr>
            <a:xfrm>
              <a:off x="191876" y="419631"/>
              <a:ext cx="52657" cy="44778"/>
            </a:xfrm>
            <a:custGeom>
              <a:avLst/>
              <a:gdLst/>
              <a:ahLst/>
              <a:cxnLst/>
              <a:rect l="l" t="t" r="r" b="b"/>
              <a:pathLst>
                <a:path w="1644" h="1398" extrusionOk="0">
                  <a:moveTo>
                    <a:pt x="702" y="1"/>
                  </a:moveTo>
                  <a:cubicBezTo>
                    <a:pt x="343" y="1"/>
                    <a:pt x="0" y="280"/>
                    <a:pt x="0" y="707"/>
                  </a:cubicBezTo>
                  <a:cubicBezTo>
                    <a:pt x="0" y="1088"/>
                    <a:pt x="310" y="1398"/>
                    <a:pt x="703" y="1398"/>
                  </a:cubicBezTo>
                  <a:cubicBezTo>
                    <a:pt x="1322" y="1398"/>
                    <a:pt x="1643" y="648"/>
                    <a:pt x="1191" y="207"/>
                  </a:cubicBezTo>
                  <a:cubicBezTo>
                    <a:pt x="1048" y="65"/>
                    <a:pt x="873" y="1"/>
                    <a:pt x="7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 name="Google Shape;566;p11"/>
          <p:cNvSpPr/>
          <p:nvPr/>
        </p:nvSpPr>
        <p:spPr>
          <a:xfrm rot="-2700000">
            <a:off x="92638" y="3939524"/>
            <a:ext cx="149950" cy="149952"/>
          </a:xfrm>
          <a:custGeom>
            <a:avLst/>
            <a:gdLst/>
            <a:ahLst/>
            <a:cxnLst/>
            <a:rect l="l" t="t" r="r" b="b"/>
            <a:pathLst>
              <a:path w="4406" h="4407" extrusionOk="0">
                <a:moveTo>
                  <a:pt x="703" y="1"/>
                </a:moveTo>
                <a:lnTo>
                  <a:pt x="0" y="703"/>
                </a:lnTo>
                <a:lnTo>
                  <a:pt x="1500" y="2203"/>
                </a:lnTo>
                <a:lnTo>
                  <a:pt x="0" y="3716"/>
                </a:lnTo>
                <a:lnTo>
                  <a:pt x="703" y="4406"/>
                </a:lnTo>
                <a:lnTo>
                  <a:pt x="2203" y="2906"/>
                </a:lnTo>
                <a:lnTo>
                  <a:pt x="3703" y="4406"/>
                </a:lnTo>
                <a:lnTo>
                  <a:pt x="4405" y="3716"/>
                </a:lnTo>
                <a:lnTo>
                  <a:pt x="2905" y="2203"/>
                </a:lnTo>
                <a:lnTo>
                  <a:pt x="4405" y="703"/>
                </a:lnTo>
                <a:lnTo>
                  <a:pt x="3703" y="1"/>
                </a:lnTo>
                <a:lnTo>
                  <a:pt x="2203" y="1501"/>
                </a:lnTo>
                <a:lnTo>
                  <a:pt x="7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1"/>
          <p:cNvSpPr/>
          <p:nvPr/>
        </p:nvSpPr>
        <p:spPr>
          <a:xfrm>
            <a:off x="7784075" y="0"/>
            <a:ext cx="1359980" cy="1368444"/>
          </a:xfrm>
          <a:custGeom>
            <a:avLst/>
            <a:gdLst/>
            <a:ahLst/>
            <a:cxnLst/>
            <a:rect l="l" t="t" r="r" b="b"/>
            <a:pathLst>
              <a:path w="45344" h="45630" extrusionOk="0">
                <a:moveTo>
                  <a:pt x="19487" y="0"/>
                </a:moveTo>
                <a:lnTo>
                  <a:pt x="12928" y="6559"/>
                </a:lnTo>
                <a:lnTo>
                  <a:pt x="0" y="6559"/>
                </a:lnTo>
                <a:lnTo>
                  <a:pt x="0" y="45630"/>
                </a:lnTo>
                <a:lnTo>
                  <a:pt x="38690" y="45630"/>
                </a:lnTo>
                <a:lnTo>
                  <a:pt x="38690" y="32511"/>
                </a:lnTo>
                <a:lnTo>
                  <a:pt x="45344" y="25857"/>
                </a:lnTo>
                <a:lnTo>
                  <a:pt x="45344" y="95"/>
                </a:lnTo>
                <a:close/>
              </a:path>
            </a:pathLst>
          </a:custGeom>
          <a:solidFill>
            <a:schemeClr val="accent4"/>
          </a:solidFill>
          <a:ln w="9525" cap="flat" cmpd="sng">
            <a:solidFill>
              <a:schemeClr val="accent4"/>
            </a:solidFill>
            <a:prstDash val="solid"/>
            <a:round/>
            <a:headEnd type="none" w="med" len="med"/>
            <a:tailEnd type="none" w="med" len="med"/>
          </a:ln>
        </p:spPr>
      </p:sp>
      <p:sp>
        <p:nvSpPr>
          <p:cNvPr id="568" name="Google Shape;568;p11"/>
          <p:cNvSpPr/>
          <p:nvPr/>
        </p:nvSpPr>
        <p:spPr>
          <a:xfrm>
            <a:off x="7918975" y="309175"/>
            <a:ext cx="885300" cy="934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 name="Google Shape;569;p11"/>
          <p:cNvGrpSpPr/>
          <p:nvPr/>
        </p:nvGrpSpPr>
        <p:grpSpPr>
          <a:xfrm rot="10800000" flipH="1">
            <a:off x="7991275" y="429082"/>
            <a:ext cx="740697" cy="713333"/>
            <a:chOff x="8369505" y="4354255"/>
            <a:chExt cx="588555" cy="566812"/>
          </a:xfrm>
        </p:grpSpPr>
        <p:sp>
          <p:nvSpPr>
            <p:cNvPr id="570" name="Google Shape;570;p11"/>
            <p:cNvSpPr/>
            <p:nvPr/>
          </p:nvSpPr>
          <p:spPr>
            <a:xfrm>
              <a:off x="8881800" y="4888380"/>
              <a:ext cx="38162" cy="32687"/>
            </a:xfrm>
            <a:custGeom>
              <a:avLst/>
              <a:gdLst/>
              <a:ahLst/>
              <a:cxnLst/>
              <a:rect l="l" t="t" r="r" b="b"/>
              <a:pathLst>
                <a:path w="1192" h="1021" extrusionOk="0">
                  <a:moveTo>
                    <a:pt x="512" y="1"/>
                  </a:moveTo>
                  <a:cubicBezTo>
                    <a:pt x="251" y="1"/>
                    <a:pt x="1" y="203"/>
                    <a:pt x="1" y="509"/>
                  </a:cubicBezTo>
                  <a:cubicBezTo>
                    <a:pt x="1" y="794"/>
                    <a:pt x="227" y="1021"/>
                    <a:pt x="501" y="1021"/>
                  </a:cubicBezTo>
                  <a:cubicBezTo>
                    <a:pt x="965" y="1021"/>
                    <a:pt x="1191" y="473"/>
                    <a:pt x="870" y="152"/>
                  </a:cubicBezTo>
                  <a:cubicBezTo>
                    <a:pt x="765" y="47"/>
                    <a:pt x="637" y="1"/>
                    <a:pt x="512" y="1"/>
                  </a:cubicBez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1"/>
            <p:cNvSpPr/>
            <p:nvPr/>
          </p:nvSpPr>
          <p:spPr>
            <a:xfrm>
              <a:off x="8764403" y="4888380"/>
              <a:ext cx="38162" cy="32687"/>
            </a:xfrm>
            <a:custGeom>
              <a:avLst/>
              <a:gdLst/>
              <a:ahLst/>
              <a:cxnLst/>
              <a:rect l="l" t="t" r="r" b="b"/>
              <a:pathLst>
                <a:path w="1192" h="1021" extrusionOk="0">
                  <a:moveTo>
                    <a:pt x="512" y="1"/>
                  </a:moveTo>
                  <a:cubicBezTo>
                    <a:pt x="250" y="1"/>
                    <a:pt x="0" y="203"/>
                    <a:pt x="0" y="509"/>
                  </a:cubicBezTo>
                  <a:cubicBezTo>
                    <a:pt x="0" y="794"/>
                    <a:pt x="227" y="1021"/>
                    <a:pt x="512" y="1021"/>
                  </a:cubicBezTo>
                  <a:cubicBezTo>
                    <a:pt x="965" y="1021"/>
                    <a:pt x="1191" y="473"/>
                    <a:pt x="870" y="152"/>
                  </a:cubicBezTo>
                  <a:cubicBezTo>
                    <a:pt x="765" y="47"/>
                    <a:pt x="637" y="1"/>
                    <a:pt x="512" y="1"/>
                  </a:cubicBez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1"/>
            <p:cNvSpPr/>
            <p:nvPr/>
          </p:nvSpPr>
          <p:spPr>
            <a:xfrm>
              <a:off x="8647391" y="4888380"/>
              <a:ext cx="38130" cy="32687"/>
            </a:xfrm>
            <a:custGeom>
              <a:avLst/>
              <a:gdLst/>
              <a:ahLst/>
              <a:cxnLst/>
              <a:rect l="l" t="t" r="r" b="b"/>
              <a:pathLst>
                <a:path w="1191" h="1021" extrusionOk="0">
                  <a:moveTo>
                    <a:pt x="512" y="1"/>
                  </a:moveTo>
                  <a:cubicBezTo>
                    <a:pt x="250" y="1"/>
                    <a:pt x="0" y="203"/>
                    <a:pt x="0" y="509"/>
                  </a:cubicBezTo>
                  <a:cubicBezTo>
                    <a:pt x="0" y="794"/>
                    <a:pt x="226" y="1021"/>
                    <a:pt x="512" y="1021"/>
                  </a:cubicBezTo>
                  <a:cubicBezTo>
                    <a:pt x="965" y="1021"/>
                    <a:pt x="1191" y="473"/>
                    <a:pt x="869" y="152"/>
                  </a:cubicBezTo>
                  <a:cubicBezTo>
                    <a:pt x="765" y="47"/>
                    <a:pt x="637" y="1"/>
                    <a:pt x="512" y="1"/>
                  </a:cubicBez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1"/>
            <p:cNvSpPr/>
            <p:nvPr/>
          </p:nvSpPr>
          <p:spPr>
            <a:xfrm>
              <a:off x="8530346" y="4888380"/>
              <a:ext cx="38162" cy="32687"/>
            </a:xfrm>
            <a:custGeom>
              <a:avLst/>
              <a:gdLst/>
              <a:ahLst/>
              <a:cxnLst/>
              <a:rect l="l" t="t" r="r" b="b"/>
              <a:pathLst>
                <a:path w="1192" h="1021" extrusionOk="0">
                  <a:moveTo>
                    <a:pt x="512" y="1"/>
                  </a:moveTo>
                  <a:cubicBezTo>
                    <a:pt x="251" y="1"/>
                    <a:pt x="1" y="203"/>
                    <a:pt x="1" y="509"/>
                  </a:cubicBezTo>
                  <a:cubicBezTo>
                    <a:pt x="1" y="794"/>
                    <a:pt x="227" y="1021"/>
                    <a:pt x="513" y="1021"/>
                  </a:cubicBezTo>
                  <a:cubicBezTo>
                    <a:pt x="965" y="1021"/>
                    <a:pt x="1192" y="473"/>
                    <a:pt x="870" y="152"/>
                  </a:cubicBezTo>
                  <a:cubicBezTo>
                    <a:pt x="766" y="47"/>
                    <a:pt x="638" y="1"/>
                    <a:pt x="512" y="1"/>
                  </a:cubicBez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1"/>
            <p:cNvSpPr/>
            <p:nvPr/>
          </p:nvSpPr>
          <p:spPr>
            <a:xfrm>
              <a:off x="8413333" y="4888380"/>
              <a:ext cx="38162" cy="32687"/>
            </a:xfrm>
            <a:custGeom>
              <a:avLst/>
              <a:gdLst/>
              <a:ahLst/>
              <a:cxnLst/>
              <a:rect l="l" t="t" r="r" b="b"/>
              <a:pathLst>
                <a:path w="1192" h="1021" extrusionOk="0">
                  <a:moveTo>
                    <a:pt x="512" y="1"/>
                  </a:moveTo>
                  <a:cubicBezTo>
                    <a:pt x="251" y="1"/>
                    <a:pt x="1" y="203"/>
                    <a:pt x="1" y="509"/>
                  </a:cubicBezTo>
                  <a:cubicBezTo>
                    <a:pt x="1" y="794"/>
                    <a:pt x="227" y="1021"/>
                    <a:pt x="501" y="1021"/>
                  </a:cubicBezTo>
                  <a:cubicBezTo>
                    <a:pt x="965" y="1021"/>
                    <a:pt x="1191" y="473"/>
                    <a:pt x="870" y="152"/>
                  </a:cubicBezTo>
                  <a:cubicBezTo>
                    <a:pt x="766" y="47"/>
                    <a:pt x="638" y="1"/>
                    <a:pt x="512" y="1"/>
                  </a:cubicBez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1"/>
            <p:cNvSpPr/>
            <p:nvPr/>
          </p:nvSpPr>
          <p:spPr>
            <a:xfrm>
              <a:off x="8881800" y="4777867"/>
              <a:ext cx="38162" cy="33039"/>
            </a:xfrm>
            <a:custGeom>
              <a:avLst/>
              <a:gdLst/>
              <a:ahLst/>
              <a:cxnLst/>
              <a:rect l="l" t="t" r="r" b="b"/>
              <a:pathLst>
                <a:path w="1192" h="1032" extrusionOk="0">
                  <a:moveTo>
                    <a:pt x="514" y="0"/>
                  </a:moveTo>
                  <a:cubicBezTo>
                    <a:pt x="252" y="0"/>
                    <a:pt x="1" y="205"/>
                    <a:pt x="1" y="520"/>
                  </a:cubicBezTo>
                  <a:cubicBezTo>
                    <a:pt x="1" y="794"/>
                    <a:pt x="227" y="1032"/>
                    <a:pt x="501" y="1032"/>
                  </a:cubicBezTo>
                  <a:cubicBezTo>
                    <a:pt x="965" y="1032"/>
                    <a:pt x="1191" y="472"/>
                    <a:pt x="870" y="151"/>
                  </a:cubicBezTo>
                  <a:cubicBezTo>
                    <a:pt x="766" y="47"/>
                    <a:pt x="638" y="0"/>
                    <a:pt x="514" y="0"/>
                  </a:cubicBez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1"/>
            <p:cNvSpPr/>
            <p:nvPr/>
          </p:nvSpPr>
          <p:spPr>
            <a:xfrm>
              <a:off x="8764403" y="4777867"/>
              <a:ext cx="38162" cy="33039"/>
            </a:xfrm>
            <a:custGeom>
              <a:avLst/>
              <a:gdLst/>
              <a:ahLst/>
              <a:cxnLst/>
              <a:rect l="l" t="t" r="r" b="b"/>
              <a:pathLst>
                <a:path w="1192" h="1032" extrusionOk="0">
                  <a:moveTo>
                    <a:pt x="513" y="0"/>
                  </a:moveTo>
                  <a:cubicBezTo>
                    <a:pt x="251" y="0"/>
                    <a:pt x="0" y="205"/>
                    <a:pt x="0" y="520"/>
                  </a:cubicBezTo>
                  <a:cubicBezTo>
                    <a:pt x="0" y="794"/>
                    <a:pt x="227" y="1032"/>
                    <a:pt x="512" y="1032"/>
                  </a:cubicBezTo>
                  <a:cubicBezTo>
                    <a:pt x="965" y="1032"/>
                    <a:pt x="1191" y="472"/>
                    <a:pt x="870" y="151"/>
                  </a:cubicBezTo>
                  <a:cubicBezTo>
                    <a:pt x="766" y="47"/>
                    <a:pt x="638" y="0"/>
                    <a:pt x="513" y="0"/>
                  </a:cubicBez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1"/>
            <p:cNvSpPr/>
            <p:nvPr/>
          </p:nvSpPr>
          <p:spPr>
            <a:xfrm>
              <a:off x="8647391" y="4777867"/>
              <a:ext cx="38130" cy="33039"/>
            </a:xfrm>
            <a:custGeom>
              <a:avLst/>
              <a:gdLst/>
              <a:ahLst/>
              <a:cxnLst/>
              <a:rect l="l" t="t" r="r" b="b"/>
              <a:pathLst>
                <a:path w="1191" h="1032" extrusionOk="0">
                  <a:moveTo>
                    <a:pt x="513" y="0"/>
                  </a:moveTo>
                  <a:cubicBezTo>
                    <a:pt x="251" y="0"/>
                    <a:pt x="0" y="205"/>
                    <a:pt x="0" y="520"/>
                  </a:cubicBezTo>
                  <a:cubicBezTo>
                    <a:pt x="0" y="794"/>
                    <a:pt x="226" y="1032"/>
                    <a:pt x="512" y="1032"/>
                  </a:cubicBezTo>
                  <a:cubicBezTo>
                    <a:pt x="965" y="1032"/>
                    <a:pt x="1191" y="472"/>
                    <a:pt x="869" y="151"/>
                  </a:cubicBezTo>
                  <a:cubicBezTo>
                    <a:pt x="766" y="47"/>
                    <a:pt x="638" y="0"/>
                    <a:pt x="513" y="0"/>
                  </a:cubicBez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1"/>
            <p:cNvSpPr/>
            <p:nvPr/>
          </p:nvSpPr>
          <p:spPr>
            <a:xfrm>
              <a:off x="8530346" y="4777867"/>
              <a:ext cx="38162" cy="33039"/>
            </a:xfrm>
            <a:custGeom>
              <a:avLst/>
              <a:gdLst/>
              <a:ahLst/>
              <a:cxnLst/>
              <a:rect l="l" t="t" r="r" b="b"/>
              <a:pathLst>
                <a:path w="1192" h="1032" extrusionOk="0">
                  <a:moveTo>
                    <a:pt x="514" y="0"/>
                  </a:moveTo>
                  <a:cubicBezTo>
                    <a:pt x="252" y="0"/>
                    <a:pt x="1" y="205"/>
                    <a:pt x="1" y="520"/>
                  </a:cubicBezTo>
                  <a:cubicBezTo>
                    <a:pt x="1" y="794"/>
                    <a:pt x="227" y="1032"/>
                    <a:pt x="513" y="1032"/>
                  </a:cubicBezTo>
                  <a:cubicBezTo>
                    <a:pt x="965" y="1032"/>
                    <a:pt x="1192" y="472"/>
                    <a:pt x="870" y="151"/>
                  </a:cubicBezTo>
                  <a:cubicBezTo>
                    <a:pt x="766" y="47"/>
                    <a:pt x="639" y="0"/>
                    <a:pt x="514" y="0"/>
                  </a:cubicBez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1"/>
            <p:cNvSpPr/>
            <p:nvPr/>
          </p:nvSpPr>
          <p:spPr>
            <a:xfrm>
              <a:off x="8413333" y="4777867"/>
              <a:ext cx="38162" cy="33039"/>
            </a:xfrm>
            <a:custGeom>
              <a:avLst/>
              <a:gdLst/>
              <a:ahLst/>
              <a:cxnLst/>
              <a:rect l="l" t="t" r="r" b="b"/>
              <a:pathLst>
                <a:path w="1192" h="1032" extrusionOk="0">
                  <a:moveTo>
                    <a:pt x="514" y="0"/>
                  </a:moveTo>
                  <a:cubicBezTo>
                    <a:pt x="252" y="0"/>
                    <a:pt x="1" y="205"/>
                    <a:pt x="1" y="520"/>
                  </a:cubicBezTo>
                  <a:cubicBezTo>
                    <a:pt x="1" y="794"/>
                    <a:pt x="227" y="1032"/>
                    <a:pt x="501" y="1032"/>
                  </a:cubicBezTo>
                  <a:cubicBezTo>
                    <a:pt x="965" y="1032"/>
                    <a:pt x="1191" y="472"/>
                    <a:pt x="870" y="151"/>
                  </a:cubicBezTo>
                  <a:cubicBezTo>
                    <a:pt x="766" y="47"/>
                    <a:pt x="639" y="0"/>
                    <a:pt x="514" y="0"/>
                  </a:cubicBez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1"/>
            <p:cNvSpPr/>
            <p:nvPr/>
          </p:nvSpPr>
          <p:spPr>
            <a:xfrm>
              <a:off x="8369505" y="4354255"/>
              <a:ext cx="585138" cy="79685"/>
            </a:xfrm>
            <a:custGeom>
              <a:avLst/>
              <a:gdLst/>
              <a:ahLst/>
              <a:cxnLst/>
              <a:rect l="l" t="t" r="r" b="b"/>
              <a:pathLst>
                <a:path w="18277" h="2489" extrusionOk="0">
                  <a:moveTo>
                    <a:pt x="1882" y="0"/>
                  </a:moveTo>
                  <a:lnTo>
                    <a:pt x="1" y="1893"/>
                  </a:lnTo>
                  <a:lnTo>
                    <a:pt x="334" y="2215"/>
                  </a:lnTo>
                  <a:lnTo>
                    <a:pt x="1882" y="655"/>
                  </a:lnTo>
                  <a:lnTo>
                    <a:pt x="3691" y="2489"/>
                  </a:lnTo>
                  <a:lnTo>
                    <a:pt x="5513" y="655"/>
                  </a:lnTo>
                  <a:lnTo>
                    <a:pt x="7323" y="2489"/>
                  </a:lnTo>
                  <a:lnTo>
                    <a:pt x="9145" y="655"/>
                  </a:lnTo>
                  <a:lnTo>
                    <a:pt x="10966" y="2489"/>
                  </a:lnTo>
                  <a:lnTo>
                    <a:pt x="12776" y="655"/>
                  </a:lnTo>
                  <a:lnTo>
                    <a:pt x="14598" y="2489"/>
                  </a:lnTo>
                  <a:lnTo>
                    <a:pt x="16407" y="655"/>
                  </a:lnTo>
                  <a:lnTo>
                    <a:pt x="17955" y="2215"/>
                  </a:lnTo>
                  <a:lnTo>
                    <a:pt x="18277" y="1893"/>
                  </a:lnTo>
                  <a:lnTo>
                    <a:pt x="16407" y="0"/>
                  </a:lnTo>
                  <a:lnTo>
                    <a:pt x="14598" y="1834"/>
                  </a:lnTo>
                  <a:lnTo>
                    <a:pt x="12776" y="0"/>
                  </a:lnTo>
                  <a:lnTo>
                    <a:pt x="10966" y="1846"/>
                  </a:lnTo>
                  <a:lnTo>
                    <a:pt x="9145" y="0"/>
                  </a:lnTo>
                  <a:lnTo>
                    <a:pt x="7323" y="1834"/>
                  </a:lnTo>
                  <a:lnTo>
                    <a:pt x="5513" y="0"/>
                  </a:lnTo>
                  <a:lnTo>
                    <a:pt x="3691" y="1846"/>
                  </a:lnTo>
                  <a:lnTo>
                    <a:pt x="1882" y="0"/>
                  </a:ln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1"/>
            <p:cNvSpPr/>
            <p:nvPr/>
          </p:nvSpPr>
          <p:spPr>
            <a:xfrm>
              <a:off x="8834931" y="4507091"/>
              <a:ext cx="123130" cy="123162"/>
            </a:xfrm>
            <a:custGeom>
              <a:avLst/>
              <a:gdLst/>
              <a:ahLst/>
              <a:cxnLst/>
              <a:rect l="l" t="t" r="r" b="b"/>
              <a:pathLst>
                <a:path w="3846" h="3847" extrusionOk="0">
                  <a:moveTo>
                    <a:pt x="1560" y="1"/>
                  </a:moveTo>
                  <a:lnTo>
                    <a:pt x="1560" y="1560"/>
                  </a:lnTo>
                  <a:lnTo>
                    <a:pt x="0" y="1560"/>
                  </a:lnTo>
                  <a:lnTo>
                    <a:pt x="0" y="2287"/>
                  </a:lnTo>
                  <a:lnTo>
                    <a:pt x="1560" y="2287"/>
                  </a:lnTo>
                  <a:lnTo>
                    <a:pt x="1560" y="3846"/>
                  </a:lnTo>
                  <a:lnTo>
                    <a:pt x="2286" y="3846"/>
                  </a:lnTo>
                  <a:lnTo>
                    <a:pt x="2286" y="2287"/>
                  </a:lnTo>
                  <a:lnTo>
                    <a:pt x="3846" y="2287"/>
                  </a:lnTo>
                  <a:lnTo>
                    <a:pt x="3846" y="1560"/>
                  </a:lnTo>
                  <a:lnTo>
                    <a:pt x="2286" y="1560"/>
                  </a:lnTo>
                  <a:lnTo>
                    <a:pt x="2286" y="1"/>
                  </a:ln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8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
  <p:cSld name="CUSTOM_4">
    <p:spTree>
      <p:nvGrpSpPr>
        <p:cNvPr id="1" name="Shape 583"/>
        <p:cNvGrpSpPr/>
        <p:nvPr/>
      </p:nvGrpSpPr>
      <p:grpSpPr>
        <a:xfrm>
          <a:off x="0" y="0"/>
          <a:ext cx="0" cy="0"/>
          <a:chOff x="0" y="0"/>
          <a:chExt cx="0" cy="0"/>
        </a:xfrm>
      </p:grpSpPr>
      <p:sp>
        <p:nvSpPr>
          <p:cNvPr id="584" name="Google Shape;584;p13"/>
          <p:cNvSpPr txBox="1">
            <a:spLocks noGrp="1"/>
          </p:cNvSpPr>
          <p:nvPr>
            <p:ph type="title"/>
          </p:nvPr>
        </p:nvSpPr>
        <p:spPr>
          <a:xfrm>
            <a:off x="713225" y="539500"/>
            <a:ext cx="7717500" cy="6774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85" name="Google Shape;585;p13"/>
          <p:cNvSpPr txBox="1">
            <a:spLocks noGrp="1"/>
          </p:cNvSpPr>
          <p:nvPr>
            <p:ph type="title" idx="2" hasCustomPrompt="1"/>
          </p:nvPr>
        </p:nvSpPr>
        <p:spPr>
          <a:xfrm>
            <a:off x="713425" y="2571750"/>
            <a:ext cx="1955100" cy="474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86" name="Google Shape;586;p13"/>
          <p:cNvSpPr txBox="1">
            <a:spLocks noGrp="1"/>
          </p:cNvSpPr>
          <p:nvPr>
            <p:ph type="subTitle" idx="1"/>
          </p:nvPr>
        </p:nvSpPr>
        <p:spPr>
          <a:xfrm>
            <a:off x="854275" y="3581650"/>
            <a:ext cx="1673400" cy="640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800"/>
            </a:lvl1pPr>
            <a:lvl2pPr lvl="1" rtl="0">
              <a:spcBef>
                <a:spcPts val="1600"/>
              </a:spcBef>
              <a:spcAft>
                <a:spcPts val="0"/>
              </a:spcAft>
              <a:buClr>
                <a:schemeClr val="dk1"/>
              </a:buClr>
              <a:buSzPts val="1600"/>
              <a:buNone/>
              <a:defRPr sz="1600">
                <a:solidFill>
                  <a:schemeClr val="dk1"/>
                </a:solidFill>
              </a:defRPr>
            </a:lvl2pPr>
            <a:lvl3pPr lvl="2" rtl="0">
              <a:spcBef>
                <a:spcPts val="1600"/>
              </a:spcBef>
              <a:spcAft>
                <a:spcPts val="0"/>
              </a:spcAft>
              <a:buClr>
                <a:schemeClr val="dk1"/>
              </a:buClr>
              <a:buSzPts val="1600"/>
              <a:buNone/>
              <a:defRPr sz="1600">
                <a:solidFill>
                  <a:schemeClr val="dk1"/>
                </a:solidFill>
              </a:defRPr>
            </a:lvl3pPr>
            <a:lvl4pPr lvl="3" rtl="0">
              <a:spcBef>
                <a:spcPts val="1600"/>
              </a:spcBef>
              <a:spcAft>
                <a:spcPts val="0"/>
              </a:spcAft>
              <a:buClr>
                <a:schemeClr val="dk1"/>
              </a:buClr>
              <a:buSzPts val="1600"/>
              <a:buNone/>
              <a:defRPr sz="1600">
                <a:solidFill>
                  <a:schemeClr val="dk1"/>
                </a:solidFill>
              </a:defRPr>
            </a:lvl4pPr>
            <a:lvl5pPr lvl="4" rtl="0">
              <a:spcBef>
                <a:spcPts val="1600"/>
              </a:spcBef>
              <a:spcAft>
                <a:spcPts val="0"/>
              </a:spcAft>
              <a:buClr>
                <a:schemeClr val="dk1"/>
              </a:buClr>
              <a:buSzPts val="1600"/>
              <a:buNone/>
              <a:defRPr sz="1600">
                <a:solidFill>
                  <a:schemeClr val="dk1"/>
                </a:solidFill>
              </a:defRPr>
            </a:lvl5pPr>
            <a:lvl6pPr lvl="5" rtl="0">
              <a:spcBef>
                <a:spcPts val="1600"/>
              </a:spcBef>
              <a:spcAft>
                <a:spcPts val="0"/>
              </a:spcAft>
              <a:buClr>
                <a:schemeClr val="dk1"/>
              </a:buClr>
              <a:buSzPts val="1600"/>
              <a:buNone/>
              <a:defRPr sz="1600">
                <a:solidFill>
                  <a:schemeClr val="dk1"/>
                </a:solidFill>
              </a:defRPr>
            </a:lvl6pPr>
            <a:lvl7pPr lvl="6" rtl="0">
              <a:spcBef>
                <a:spcPts val="1600"/>
              </a:spcBef>
              <a:spcAft>
                <a:spcPts val="0"/>
              </a:spcAft>
              <a:buClr>
                <a:schemeClr val="dk1"/>
              </a:buClr>
              <a:buSzPts val="1600"/>
              <a:buNone/>
              <a:defRPr sz="1600">
                <a:solidFill>
                  <a:schemeClr val="dk1"/>
                </a:solidFill>
              </a:defRPr>
            </a:lvl7pPr>
            <a:lvl8pPr lvl="7" rtl="0">
              <a:spcBef>
                <a:spcPts val="1600"/>
              </a:spcBef>
              <a:spcAft>
                <a:spcPts val="0"/>
              </a:spcAft>
              <a:buClr>
                <a:schemeClr val="dk1"/>
              </a:buClr>
              <a:buSzPts val="1600"/>
              <a:buNone/>
              <a:defRPr sz="1600">
                <a:solidFill>
                  <a:schemeClr val="dk1"/>
                </a:solidFill>
              </a:defRPr>
            </a:lvl8pPr>
            <a:lvl9pPr lvl="8" rtl="0">
              <a:spcBef>
                <a:spcPts val="1600"/>
              </a:spcBef>
              <a:spcAft>
                <a:spcPts val="1600"/>
              </a:spcAft>
              <a:buClr>
                <a:schemeClr val="dk1"/>
              </a:buClr>
              <a:buSzPts val="1600"/>
              <a:buNone/>
              <a:defRPr sz="1600">
                <a:solidFill>
                  <a:schemeClr val="dk1"/>
                </a:solidFill>
              </a:defRPr>
            </a:lvl9pPr>
          </a:lstStyle>
          <a:p>
            <a:endParaRPr/>
          </a:p>
        </p:txBody>
      </p:sp>
      <p:sp>
        <p:nvSpPr>
          <p:cNvPr id="587" name="Google Shape;587;p13"/>
          <p:cNvSpPr txBox="1">
            <a:spLocks noGrp="1"/>
          </p:cNvSpPr>
          <p:nvPr>
            <p:ph type="subTitle" idx="3"/>
          </p:nvPr>
        </p:nvSpPr>
        <p:spPr>
          <a:xfrm>
            <a:off x="713425" y="3205150"/>
            <a:ext cx="1955100" cy="376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Libre Franklin Medium"/>
              <a:buNone/>
              <a:defRPr sz="1800" b="1">
                <a:latin typeface="Libre Franklin"/>
                <a:ea typeface="Libre Franklin"/>
                <a:cs typeface="Libre Franklin"/>
                <a:sym typeface="Libre Franklin"/>
              </a:defRPr>
            </a:lvl1pPr>
            <a:lvl2pPr lvl="1" rtl="0">
              <a:spcBef>
                <a:spcPts val="1600"/>
              </a:spcBef>
              <a:spcAft>
                <a:spcPts val="0"/>
              </a:spcAft>
              <a:buClr>
                <a:schemeClr val="dk1"/>
              </a:buClr>
              <a:buSzPts val="3000"/>
              <a:buFont typeface="Libre Franklin Medium"/>
              <a:buNone/>
              <a:defRPr sz="3000">
                <a:solidFill>
                  <a:schemeClr val="dk1"/>
                </a:solidFill>
                <a:latin typeface="Libre Franklin Medium"/>
                <a:ea typeface="Libre Franklin Medium"/>
                <a:cs typeface="Libre Franklin Medium"/>
                <a:sym typeface="Libre Franklin Medium"/>
              </a:defRPr>
            </a:lvl2pPr>
            <a:lvl3pPr lvl="2" rtl="0">
              <a:spcBef>
                <a:spcPts val="1600"/>
              </a:spcBef>
              <a:spcAft>
                <a:spcPts val="0"/>
              </a:spcAft>
              <a:buClr>
                <a:schemeClr val="dk1"/>
              </a:buClr>
              <a:buSzPts val="3000"/>
              <a:buFont typeface="Libre Franklin Medium"/>
              <a:buNone/>
              <a:defRPr sz="3000">
                <a:solidFill>
                  <a:schemeClr val="dk1"/>
                </a:solidFill>
                <a:latin typeface="Libre Franklin Medium"/>
                <a:ea typeface="Libre Franklin Medium"/>
                <a:cs typeface="Libre Franklin Medium"/>
                <a:sym typeface="Libre Franklin Medium"/>
              </a:defRPr>
            </a:lvl3pPr>
            <a:lvl4pPr lvl="3" rtl="0">
              <a:spcBef>
                <a:spcPts val="1600"/>
              </a:spcBef>
              <a:spcAft>
                <a:spcPts val="0"/>
              </a:spcAft>
              <a:buClr>
                <a:schemeClr val="dk1"/>
              </a:buClr>
              <a:buSzPts val="3000"/>
              <a:buFont typeface="Libre Franklin Medium"/>
              <a:buNone/>
              <a:defRPr sz="3000">
                <a:solidFill>
                  <a:schemeClr val="dk1"/>
                </a:solidFill>
                <a:latin typeface="Libre Franklin Medium"/>
                <a:ea typeface="Libre Franklin Medium"/>
                <a:cs typeface="Libre Franklin Medium"/>
                <a:sym typeface="Libre Franklin Medium"/>
              </a:defRPr>
            </a:lvl4pPr>
            <a:lvl5pPr lvl="4" rtl="0">
              <a:spcBef>
                <a:spcPts val="1600"/>
              </a:spcBef>
              <a:spcAft>
                <a:spcPts val="0"/>
              </a:spcAft>
              <a:buClr>
                <a:schemeClr val="dk1"/>
              </a:buClr>
              <a:buSzPts val="3000"/>
              <a:buFont typeface="Libre Franklin Medium"/>
              <a:buNone/>
              <a:defRPr sz="3000">
                <a:solidFill>
                  <a:schemeClr val="dk1"/>
                </a:solidFill>
                <a:latin typeface="Libre Franklin Medium"/>
                <a:ea typeface="Libre Franklin Medium"/>
                <a:cs typeface="Libre Franklin Medium"/>
                <a:sym typeface="Libre Franklin Medium"/>
              </a:defRPr>
            </a:lvl5pPr>
            <a:lvl6pPr lvl="5" rtl="0">
              <a:spcBef>
                <a:spcPts val="1600"/>
              </a:spcBef>
              <a:spcAft>
                <a:spcPts val="0"/>
              </a:spcAft>
              <a:buClr>
                <a:schemeClr val="dk1"/>
              </a:buClr>
              <a:buSzPts val="3000"/>
              <a:buFont typeface="Libre Franklin Medium"/>
              <a:buNone/>
              <a:defRPr sz="3000">
                <a:solidFill>
                  <a:schemeClr val="dk1"/>
                </a:solidFill>
                <a:latin typeface="Libre Franklin Medium"/>
                <a:ea typeface="Libre Franklin Medium"/>
                <a:cs typeface="Libre Franklin Medium"/>
                <a:sym typeface="Libre Franklin Medium"/>
              </a:defRPr>
            </a:lvl6pPr>
            <a:lvl7pPr lvl="6" rtl="0">
              <a:spcBef>
                <a:spcPts val="1600"/>
              </a:spcBef>
              <a:spcAft>
                <a:spcPts val="0"/>
              </a:spcAft>
              <a:buClr>
                <a:schemeClr val="dk1"/>
              </a:buClr>
              <a:buSzPts val="3000"/>
              <a:buFont typeface="Libre Franklin Medium"/>
              <a:buNone/>
              <a:defRPr sz="3000">
                <a:solidFill>
                  <a:schemeClr val="dk1"/>
                </a:solidFill>
                <a:latin typeface="Libre Franklin Medium"/>
                <a:ea typeface="Libre Franklin Medium"/>
                <a:cs typeface="Libre Franklin Medium"/>
                <a:sym typeface="Libre Franklin Medium"/>
              </a:defRPr>
            </a:lvl7pPr>
            <a:lvl8pPr lvl="7" rtl="0">
              <a:spcBef>
                <a:spcPts val="1600"/>
              </a:spcBef>
              <a:spcAft>
                <a:spcPts val="0"/>
              </a:spcAft>
              <a:buClr>
                <a:schemeClr val="dk1"/>
              </a:buClr>
              <a:buSzPts val="3000"/>
              <a:buFont typeface="Libre Franklin Medium"/>
              <a:buNone/>
              <a:defRPr sz="3000">
                <a:solidFill>
                  <a:schemeClr val="dk1"/>
                </a:solidFill>
                <a:latin typeface="Libre Franklin Medium"/>
                <a:ea typeface="Libre Franklin Medium"/>
                <a:cs typeface="Libre Franklin Medium"/>
                <a:sym typeface="Libre Franklin Medium"/>
              </a:defRPr>
            </a:lvl8pPr>
            <a:lvl9pPr lvl="8" rtl="0">
              <a:spcBef>
                <a:spcPts val="1600"/>
              </a:spcBef>
              <a:spcAft>
                <a:spcPts val="1600"/>
              </a:spcAft>
              <a:buClr>
                <a:schemeClr val="dk1"/>
              </a:buClr>
              <a:buSzPts val="3000"/>
              <a:buFont typeface="Libre Franklin Medium"/>
              <a:buNone/>
              <a:defRPr sz="3000">
                <a:solidFill>
                  <a:schemeClr val="dk1"/>
                </a:solidFill>
                <a:latin typeface="Libre Franklin Medium"/>
                <a:ea typeface="Libre Franklin Medium"/>
                <a:cs typeface="Libre Franklin Medium"/>
                <a:sym typeface="Libre Franklin Medium"/>
              </a:defRPr>
            </a:lvl9pPr>
          </a:lstStyle>
          <a:p>
            <a:endParaRPr/>
          </a:p>
        </p:txBody>
      </p:sp>
      <p:sp>
        <p:nvSpPr>
          <p:cNvPr id="588" name="Google Shape;588;p13"/>
          <p:cNvSpPr txBox="1">
            <a:spLocks noGrp="1"/>
          </p:cNvSpPr>
          <p:nvPr>
            <p:ph type="title" idx="4" hasCustomPrompt="1"/>
          </p:nvPr>
        </p:nvSpPr>
        <p:spPr>
          <a:xfrm>
            <a:off x="2634171" y="2571750"/>
            <a:ext cx="1955100" cy="474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89" name="Google Shape;589;p13"/>
          <p:cNvSpPr txBox="1">
            <a:spLocks noGrp="1"/>
          </p:cNvSpPr>
          <p:nvPr>
            <p:ph type="subTitle" idx="5"/>
          </p:nvPr>
        </p:nvSpPr>
        <p:spPr>
          <a:xfrm>
            <a:off x="2774924" y="3581650"/>
            <a:ext cx="1673400" cy="640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800"/>
            </a:lvl1pPr>
            <a:lvl2pPr lvl="1" rtl="0">
              <a:spcBef>
                <a:spcPts val="1600"/>
              </a:spcBef>
              <a:spcAft>
                <a:spcPts val="0"/>
              </a:spcAft>
              <a:buClr>
                <a:schemeClr val="dk1"/>
              </a:buClr>
              <a:buSzPts val="1600"/>
              <a:buNone/>
              <a:defRPr sz="1600">
                <a:solidFill>
                  <a:schemeClr val="dk1"/>
                </a:solidFill>
              </a:defRPr>
            </a:lvl2pPr>
            <a:lvl3pPr lvl="2" rtl="0">
              <a:spcBef>
                <a:spcPts val="1600"/>
              </a:spcBef>
              <a:spcAft>
                <a:spcPts val="0"/>
              </a:spcAft>
              <a:buClr>
                <a:schemeClr val="dk1"/>
              </a:buClr>
              <a:buSzPts val="1600"/>
              <a:buNone/>
              <a:defRPr sz="1600">
                <a:solidFill>
                  <a:schemeClr val="dk1"/>
                </a:solidFill>
              </a:defRPr>
            </a:lvl3pPr>
            <a:lvl4pPr lvl="3" rtl="0">
              <a:spcBef>
                <a:spcPts val="1600"/>
              </a:spcBef>
              <a:spcAft>
                <a:spcPts val="0"/>
              </a:spcAft>
              <a:buClr>
                <a:schemeClr val="dk1"/>
              </a:buClr>
              <a:buSzPts val="1600"/>
              <a:buNone/>
              <a:defRPr sz="1600">
                <a:solidFill>
                  <a:schemeClr val="dk1"/>
                </a:solidFill>
              </a:defRPr>
            </a:lvl4pPr>
            <a:lvl5pPr lvl="4" rtl="0">
              <a:spcBef>
                <a:spcPts val="1600"/>
              </a:spcBef>
              <a:spcAft>
                <a:spcPts val="0"/>
              </a:spcAft>
              <a:buClr>
                <a:schemeClr val="dk1"/>
              </a:buClr>
              <a:buSzPts val="1600"/>
              <a:buNone/>
              <a:defRPr sz="1600">
                <a:solidFill>
                  <a:schemeClr val="dk1"/>
                </a:solidFill>
              </a:defRPr>
            </a:lvl5pPr>
            <a:lvl6pPr lvl="5" rtl="0">
              <a:spcBef>
                <a:spcPts val="1600"/>
              </a:spcBef>
              <a:spcAft>
                <a:spcPts val="0"/>
              </a:spcAft>
              <a:buClr>
                <a:schemeClr val="dk1"/>
              </a:buClr>
              <a:buSzPts val="1600"/>
              <a:buNone/>
              <a:defRPr sz="1600">
                <a:solidFill>
                  <a:schemeClr val="dk1"/>
                </a:solidFill>
              </a:defRPr>
            </a:lvl6pPr>
            <a:lvl7pPr lvl="6" rtl="0">
              <a:spcBef>
                <a:spcPts val="1600"/>
              </a:spcBef>
              <a:spcAft>
                <a:spcPts val="0"/>
              </a:spcAft>
              <a:buClr>
                <a:schemeClr val="dk1"/>
              </a:buClr>
              <a:buSzPts val="1600"/>
              <a:buNone/>
              <a:defRPr sz="1600">
                <a:solidFill>
                  <a:schemeClr val="dk1"/>
                </a:solidFill>
              </a:defRPr>
            </a:lvl7pPr>
            <a:lvl8pPr lvl="7" rtl="0">
              <a:spcBef>
                <a:spcPts val="1600"/>
              </a:spcBef>
              <a:spcAft>
                <a:spcPts val="0"/>
              </a:spcAft>
              <a:buClr>
                <a:schemeClr val="dk1"/>
              </a:buClr>
              <a:buSzPts val="1600"/>
              <a:buNone/>
              <a:defRPr sz="1600">
                <a:solidFill>
                  <a:schemeClr val="dk1"/>
                </a:solidFill>
              </a:defRPr>
            </a:lvl8pPr>
            <a:lvl9pPr lvl="8" rtl="0">
              <a:spcBef>
                <a:spcPts val="1600"/>
              </a:spcBef>
              <a:spcAft>
                <a:spcPts val="1600"/>
              </a:spcAft>
              <a:buClr>
                <a:schemeClr val="dk1"/>
              </a:buClr>
              <a:buSzPts val="1600"/>
              <a:buNone/>
              <a:defRPr sz="1600">
                <a:solidFill>
                  <a:schemeClr val="dk1"/>
                </a:solidFill>
              </a:defRPr>
            </a:lvl9pPr>
          </a:lstStyle>
          <a:p>
            <a:endParaRPr/>
          </a:p>
        </p:txBody>
      </p:sp>
      <p:sp>
        <p:nvSpPr>
          <p:cNvPr id="590" name="Google Shape;590;p13"/>
          <p:cNvSpPr txBox="1">
            <a:spLocks noGrp="1"/>
          </p:cNvSpPr>
          <p:nvPr>
            <p:ph type="subTitle" idx="6"/>
          </p:nvPr>
        </p:nvSpPr>
        <p:spPr>
          <a:xfrm>
            <a:off x="2634071" y="3205150"/>
            <a:ext cx="1955100" cy="376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Libre Franklin Medium"/>
              <a:buNone/>
              <a:defRPr sz="1800" b="1">
                <a:latin typeface="Libre Franklin"/>
                <a:ea typeface="Libre Franklin"/>
                <a:cs typeface="Libre Franklin"/>
                <a:sym typeface="Libre Franklin"/>
              </a:defRPr>
            </a:lvl1pPr>
            <a:lvl2pPr lvl="1" rtl="0">
              <a:spcBef>
                <a:spcPts val="1600"/>
              </a:spcBef>
              <a:spcAft>
                <a:spcPts val="0"/>
              </a:spcAft>
              <a:buClr>
                <a:schemeClr val="dk1"/>
              </a:buClr>
              <a:buSzPts val="3000"/>
              <a:buFont typeface="Libre Franklin Medium"/>
              <a:buNone/>
              <a:defRPr sz="3000">
                <a:solidFill>
                  <a:schemeClr val="dk1"/>
                </a:solidFill>
                <a:latin typeface="Libre Franklin Medium"/>
                <a:ea typeface="Libre Franklin Medium"/>
                <a:cs typeface="Libre Franklin Medium"/>
                <a:sym typeface="Libre Franklin Medium"/>
              </a:defRPr>
            </a:lvl2pPr>
            <a:lvl3pPr lvl="2" rtl="0">
              <a:spcBef>
                <a:spcPts val="1600"/>
              </a:spcBef>
              <a:spcAft>
                <a:spcPts val="0"/>
              </a:spcAft>
              <a:buClr>
                <a:schemeClr val="dk1"/>
              </a:buClr>
              <a:buSzPts val="3000"/>
              <a:buFont typeface="Libre Franklin Medium"/>
              <a:buNone/>
              <a:defRPr sz="3000">
                <a:solidFill>
                  <a:schemeClr val="dk1"/>
                </a:solidFill>
                <a:latin typeface="Libre Franklin Medium"/>
                <a:ea typeface="Libre Franklin Medium"/>
                <a:cs typeface="Libre Franklin Medium"/>
                <a:sym typeface="Libre Franklin Medium"/>
              </a:defRPr>
            </a:lvl3pPr>
            <a:lvl4pPr lvl="3" rtl="0">
              <a:spcBef>
                <a:spcPts val="1600"/>
              </a:spcBef>
              <a:spcAft>
                <a:spcPts val="0"/>
              </a:spcAft>
              <a:buClr>
                <a:schemeClr val="dk1"/>
              </a:buClr>
              <a:buSzPts val="3000"/>
              <a:buFont typeface="Libre Franklin Medium"/>
              <a:buNone/>
              <a:defRPr sz="3000">
                <a:solidFill>
                  <a:schemeClr val="dk1"/>
                </a:solidFill>
                <a:latin typeface="Libre Franklin Medium"/>
                <a:ea typeface="Libre Franklin Medium"/>
                <a:cs typeface="Libre Franklin Medium"/>
                <a:sym typeface="Libre Franklin Medium"/>
              </a:defRPr>
            </a:lvl4pPr>
            <a:lvl5pPr lvl="4" rtl="0">
              <a:spcBef>
                <a:spcPts val="1600"/>
              </a:spcBef>
              <a:spcAft>
                <a:spcPts val="0"/>
              </a:spcAft>
              <a:buClr>
                <a:schemeClr val="dk1"/>
              </a:buClr>
              <a:buSzPts val="3000"/>
              <a:buFont typeface="Libre Franklin Medium"/>
              <a:buNone/>
              <a:defRPr sz="3000">
                <a:solidFill>
                  <a:schemeClr val="dk1"/>
                </a:solidFill>
                <a:latin typeface="Libre Franklin Medium"/>
                <a:ea typeface="Libre Franklin Medium"/>
                <a:cs typeface="Libre Franklin Medium"/>
                <a:sym typeface="Libre Franklin Medium"/>
              </a:defRPr>
            </a:lvl5pPr>
            <a:lvl6pPr lvl="5" rtl="0">
              <a:spcBef>
                <a:spcPts val="1600"/>
              </a:spcBef>
              <a:spcAft>
                <a:spcPts val="0"/>
              </a:spcAft>
              <a:buClr>
                <a:schemeClr val="dk1"/>
              </a:buClr>
              <a:buSzPts val="3000"/>
              <a:buFont typeface="Libre Franklin Medium"/>
              <a:buNone/>
              <a:defRPr sz="3000">
                <a:solidFill>
                  <a:schemeClr val="dk1"/>
                </a:solidFill>
                <a:latin typeface="Libre Franklin Medium"/>
                <a:ea typeface="Libre Franklin Medium"/>
                <a:cs typeface="Libre Franklin Medium"/>
                <a:sym typeface="Libre Franklin Medium"/>
              </a:defRPr>
            </a:lvl6pPr>
            <a:lvl7pPr lvl="6" rtl="0">
              <a:spcBef>
                <a:spcPts val="1600"/>
              </a:spcBef>
              <a:spcAft>
                <a:spcPts val="0"/>
              </a:spcAft>
              <a:buClr>
                <a:schemeClr val="dk1"/>
              </a:buClr>
              <a:buSzPts val="3000"/>
              <a:buFont typeface="Libre Franklin Medium"/>
              <a:buNone/>
              <a:defRPr sz="3000">
                <a:solidFill>
                  <a:schemeClr val="dk1"/>
                </a:solidFill>
                <a:latin typeface="Libre Franklin Medium"/>
                <a:ea typeface="Libre Franklin Medium"/>
                <a:cs typeface="Libre Franklin Medium"/>
                <a:sym typeface="Libre Franklin Medium"/>
              </a:defRPr>
            </a:lvl7pPr>
            <a:lvl8pPr lvl="7" rtl="0">
              <a:spcBef>
                <a:spcPts val="1600"/>
              </a:spcBef>
              <a:spcAft>
                <a:spcPts val="0"/>
              </a:spcAft>
              <a:buClr>
                <a:schemeClr val="dk1"/>
              </a:buClr>
              <a:buSzPts val="3000"/>
              <a:buFont typeface="Libre Franklin Medium"/>
              <a:buNone/>
              <a:defRPr sz="3000">
                <a:solidFill>
                  <a:schemeClr val="dk1"/>
                </a:solidFill>
                <a:latin typeface="Libre Franklin Medium"/>
                <a:ea typeface="Libre Franklin Medium"/>
                <a:cs typeface="Libre Franklin Medium"/>
                <a:sym typeface="Libre Franklin Medium"/>
              </a:defRPr>
            </a:lvl8pPr>
            <a:lvl9pPr lvl="8" rtl="0">
              <a:spcBef>
                <a:spcPts val="1600"/>
              </a:spcBef>
              <a:spcAft>
                <a:spcPts val="1600"/>
              </a:spcAft>
              <a:buClr>
                <a:schemeClr val="dk1"/>
              </a:buClr>
              <a:buSzPts val="3000"/>
              <a:buFont typeface="Libre Franklin Medium"/>
              <a:buNone/>
              <a:defRPr sz="3000">
                <a:solidFill>
                  <a:schemeClr val="dk1"/>
                </a:solidFill>
                <a:latin typeface="Libre Franklin Medium"/>
                <a:ea typeface="Libre Franklin Medium"/>
                <a:cs typeface="Libre Franklin Medium"/>
                <a:sym typeface="Libre Franklin Medium"/>
              </a:defRPr>
            </a:lvl9pPr>
          </a:lstStyle>
          <a:p>
            <a:endParaRPr/>
          </a:p>
        </p:txBody>
      </p:sp>
      <p:sp>
        <p:nvSpPr>
          <p:cNvPr id="591" name="Google Shape;591;p13"/>
          <p:cNvSpPr txBox="1">
            <a:spLocks noGrp="1"/>
          </p:cNvSpPr>
          <p:nvPr>
            <p:ph type="title" idx="7" hasCustomPrompt="1"/>
          </p:nvPr>
        </p:nvSpPr>
        <p:spPr>
          <a:xfrm>
            <a:off x="4554917" y="2571750"/>
            <a:ext cx="1955100" cy="474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92" name="Google Shape;592;p13"/>
          <p:cNvSpPr txBox="1">
            <a:spLocks noGrp="1"/>
          </p:cNvSpPr>
          <p:nvPr>
            <p:ph type="subTitle" idx="8"/>
          </p:nvPr>
        </p:nvSpPr>
        <p:spPr>
          <a:xfrm>
            <a:off x="4695663" y="3581650"/>
            <a:ext cx="1673400" cy="640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800"/>
            </a:lvl1pPr>
            <a:lvl2pPr lvl="1" rtl="0">
              <a:spcBef>
                <a:spcPts val="1600"/>
              </a:spcBef>
              <a:spcAft>
                <a:spcPts val="0"/>
              </a:spcAft>
              <a:buClr>
                <a:schemeClr val="dk1"/>
              </a:buClr>
              <a:buSzPts val="1600"/>
              <a:buNone/>
              <a:defRPr sz="1600">
                <a:solidFill>
                  <a:schemeClr val="dk1"/>
                </a:solidFill>
              </a:defRPr>
            </a:lvl2pPr>
            <a:lvl3pPr lvl="2" rtl="0">
              <a:spcBef>
                <a:spcPts val="1600"/>
              </a:spcBef>
              <a:spcAft>
                <a:spcPts val="0"/>
              </a:spcAft>
              <a:buClr>
                <a:schemeClr val="dk1"/>
              </a:buClr>
              <a:buSzPts val="1600"/>
              <a:buNone/>
              <a:defRPr sz="1600">
                <a:solidFill>
                  <a:schemeClr val="dk1"/>
                </a:solidFill>
              </a:defRPr>
            </a:lvl3pPr>
            <a:lvl4pPr lvl="3" rtl="0">
              <a:spcBef>
                <a:spcPts val="1600"/>
              </a:spcBef>
              <a:spcAft>
                <a:spcPts val="0"/>
              </a:spcAft>
              <a:buClr>
                <a:schemeClr val="dk1"/>
              </a:buClr>
              <a:buSzPts val="1600"/>
              <a:buNone/>
              <a:defRPr sz="1600">
                <a:solidFill>
                  <a:schemeClr val="dk1"/>
                </a:solidFill>
              </a:defRPr>
            </a:lvl4pPr>
            <a:lvl5pPr lvl="4" rtl="0">
              <a:spcBef>
                <a:spcPts val="1600"/>
              </a:spcBef>
              <a:spcAft>
                <a:spcPts val="0"/>
              </a:spcAft>
              <a:buClr>
                <a:schemeClr val="dk1"/>
              </a:buClr>
              <a:buSzPts val="1600"/>
              <a:buNone/>
              <a:defRPr sz="1600">
                <a:solidFill>
                  <a:schemeClr val="dk1"/>
                </a:solidFill>
              </a:defRPr>
            </a:lvl5pPr>
            <a:lvl6pPr lvl="5" rtl="0">
              <a:spcBef>
                <a:spcPts val="1600"/>
              </a:spcBef>
              <a:spcAft>
                <a:spcPts val="0"/>
              </a:spcAft>
              <a:buClr>
                <a:schemeClr val="dk1"/>
              </a:buClr>
              <a:buSzPts val="1600"/>
              <a:buNone/>
              <a:defRPr sz="1600">
                <a:solidFill>
                  <a:schemeClr val="dk1"/>
                </a:solidFill>
              </a:defRPr>
            </a:lvl6pPr>
            <a:lvl7pPr lvl="6" rtl="0">
              <a:spcBef>
                <a:spcPts val="1600"/>
              </a:spcBef>
              <a:spcAft>
                <a:spcPts val="0"/>
              </a:spcAft>
              <a:buClr>
                <a:schemeClr val="dk1"/>
              </a:buClr>
              <a:buSzPts val="1600"/>
              <a:buNone/>
              <a:defRPr sz="1600">
                <a:solidFill>
                  <a:schemeClr val="dk1"/>
                </a:solidFill>
              </a:defRPr>
            </a:lvl7pPr>
            <a:lvl8pPr lvl="7" rtl="0">
              <a:spcBef>
                <a:spcPts val="1600"/>
              </a:spcBef>
              <a:spcAft>
                <a:spcPts val="0"/>
              </a:spcAft>
              <a:buClr>
                <a:schemeClr val="dk1"/>
              </a:buClr>
              <a:buSzPts val="1600"/>
              <a:buNone/>
              <a:defRPr sz="1600">
                <a:solidFill>
                  <a:schemeClr val="dk1"/>
                </a:solidFill>
              </a:defRPr>
            </a:lvl8pPr>
            <a:lvl9pPr lvl="8" rtl="0">
              <a:spcBef>
                <a:spcPts val="1600"/>
              </a:spcBef>
              <a:spcAft>
                <a:spcPts val="1600"/>
              </a:spcAft>
              <a:buClr>
                <a:schemeClr val="dk1"/>
              </a:buClr>
              <a:buSzPts val="1600"/>
              <a:buNone/>
              <a:defRPr sz="1600">
                <a:solidFill>
                  <a:schemeClr val="dk1"/>
                </a:solidFill>
              </a:defRPr>
            </a:lvl9pPr>
          </a:lstStyle>
          <a:p>
            <a:endParaRPr/>
          </a:p>
        </p:txBody>
      </p:sp>
      <p:sp>
        <p:nvSpPr>
          <p:cNvPr id="593" name="Google Shape;593;p13"/>
          <p:cNvSpPr txBox="1">
            <a:spLocks noGrp="1"/>
          </p:cNvSpPr>
          <p:nvPr>
            <p:ph type="subTitle" idx="9"/>
          </p:nvPr>
        </p:nvSpPr>
        <p:spPr>
          <a:xfrm>
            <a:off x="4554818" y="3205150"/>
            <a:ext cx="1955100" cy="376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Libre Franklin Medium"/>
              <a:buNone/>
              <a:defRPr sz="1800" b="1">
                <a:latin typeface="Libre Franklin"/>
                <a:ea typeface="Libre Franklin"/>
                <a:cs typeface="Libre Franklin"/>
                <a:sym typeface="Libre Franklin"/>
              </a:defRPr>
            </a:lvl1pPr>
            <a:lvl2pPr lvl="1" rtl="0">
              <a:spcBef>
                <a:spcPts val="1600"/>
              </a:spcBef>
              <a:spcAft>
                <a:spcPts val="0"/>
              </a:spcAft>
              <a:buClr>
                <a:schemeClr val="dk1"/>
              </a:buClr>
              <a:buSzPts val="3000"/>
              <a:buFont typeface="Libre Franklin Medium"/>
              <a:buNone/>
              <a:defRPr sz="3000">
                <a:solidFill>
                  <a:schemeClr val="dk1"/>
                </a:solidFill>
                <a:latin typeface="Libre Franklin Medium"/>
                <a:ea typeface="Libre Franklin Medium"/>
                <a:cs typeface="Libre Franklin Medium"/>
                <a:sym typeface="Libre Franklin Medium"/>
              </a:defRPr>
            </a:lvl2pPr>
            <a:lvl3pPr lvl="2" rtl="0">
              <a:spcBef>
                <a:spcPts val="1600"/>
              </a:spcBef>
              <a:spcAft>
                <a:spcPts val="0"/>
              </a:spcAft>
              <a:buClr>
                <a:schemeClr val="dk1"/>
              </a:buClr>
              <a:buSzPts val="3000"/>
              <a:buFont typeface="Libre Franklin Medium"/>
              <a:buNone/>
              <a:defRPr sz="3000">
                <a:solidFill>
                  <a:schemeClr val="dk1"/>
                </a:solidFill>
                <a:latin typeface="Libre Franklin Medium"/>
                <a:ea typeface="Libre Franklin Medium"/>
                <a:cs typeface="Libre Franklin Medium"/>
                <a:sym typeface="Libre Franklin Medium"/>
              </a:defRPr>
            </a:lvl3pPr>
            <a:lvl4pPr lvl="3" rtl="0">
              <a:spcBef>
                <a:spcPts val="1600"/>
              </a:spcBef>
              <a:spcAft>
                <a:spcPts val="0"/>
              </a:spcAft>
              <a:buClr>
                <a:schemeClr val="dk1"/>
              </a:buClr>
              <a:buSzPts val="3000"/>
              <a:buFont typeface="Libre Franklin Medium"/>
              <a:buNone/>
              <a:defRPr sz="3000">
                <a:solidFill>
                  <a:schemeClr val="dk1"/>
                </a:solidFill>
                <a:latin typeface="Libre Franklin Medium"/>
                <a:ea typeface="Libre Franklin Medium"/>
                <a:cs typeface="Libre Franklin Medium"/>
                <a:sym typeface="Libre Franklin Medium"/>
              </a:defRPr>
            </a:lvl4pPr>
            <a:lvl5pPr lvl="4" rtl="0">
              <a:spcBef>
                <a:spcPts val="1600"/>
              </a:spcBef>
              <a:spcAft>
                <a:spcPts val="0"/>
              </a:spcAft>
              <a:buClr>
                <a:schemeClr val="dk1"/>
              </a:buClr>
              <a:buSzPts val="3000"/>
              <a:buFont typeface="Libre Franklin Medium"/>
              <a:buNone/>
              <a:defRPr sz="3000">
                <a:solidFill>
                  <a:schemeClr val="dk1"/>
                </a:solidFill>
                <a:latin typeface="Libre Franklin Medium"/>
                <a:ea typeface="Libre Franklin Medium"/>
                <a:cs typeface="Libre Franklin Medium"/>
                <a:sym typeface="Libre Franklin Medium"/>
              </a:defRPr>
            </a:lvl5pPr>
            <a:lvl6pPr lvl="5" rtl="0">
              <a:spcBef>
                <a:spcPts val="1600"/>
              </a:spcBef>
              <a:spcAft>
                <a:spcPts val="0"/>
              </a:spcAft>
              <a:buClr>
                <a:schemeClr val="dk1"/>
              </a:buClr>
              <a:buSzPts val="3000"/>
              <a:buFont typeface="Libre Franklin Medium"/>
              <a:buNone/>
              <a:defRPr sz="3000">
                <a:solidFill>
                  <a:schemeClr val="dk1"/>
                </a:solidFill>
                <a:latin typeface="Libre Franklin Medium"/>
                <a:ea typeface="Libre Franklin Medium"/>
                <a:cs typeface="Libre Franklin Medium"/>
                <a:sym typeface="Libre Franklin Medium"/>
              </a:defRPr>
            </a:lvl6pPr>
            <a:lvl7pPr lvl="6" rtl="0">
              <a:spcBef>
                <a:spcPts val="1600"/>
              </a:spcBef>
              <a:spcAft>
                <a:spcPts val="0"/>
              </a:spcAft>
              <a:buClr>
                <a:schemeClr val="dk1"/>
              </a:buClr>
              <a:buSzPts val="3000"/>
              <a:buFont typeface="Libre Franklin Medium"/>
              <a:buNone/>
              <a:defRPr sz="3000">
                <a:solidFill>
                  <a:schemeClr val="dk1"/>
                </a:solidFill>
                <a:latin typeface="Libre Franklin Medium"/>
                <a:ea typeface="Libre Franklin Medium"/>
                <a:cs typeface="Libre Franklin Medium"/>
                <a:sym typeface="Libre Franklin Medium"/>
              </a:defRPr>
            </a:lvl7pPr>
            <a:lvl8pPr lvl="7" rtl="0">
              <a:spcBef>
                <a:spcPts val="1600"/>
              </a:spcBef>
              <a:spcAft>
                <a:spcPts val="0"/>
              </a:spcAft>
              <a:buClr>
                <a:schemeClr val="dk1"/>
              </a:buClr>
              <a:buSzPts val="3000"/>
              <a:buFont typeface="Libre Franklin Medium"/>
              <a:buNone/>
              <a:defRPr sz="3000">
                <a:solidFill>
                  <a:schemeClr val="dk1"/>
                </a:solidFill>
                <a:latin typeface="Libre Franklin Medium"/>
                <a:ea typeface="Libre Franklin Medium"/>
                <a:cs typeface="Libre Franklin Medium"/>
                <a:sym typeface="Libre Franklin Medium"/>
              </a:defRPr>
            </a:lvl8pPr>
            <a:lvl9pPr lvl="8" rtl="0">
              <a:spcBef>
                <a:spcPts val="1600"/>
              </a:spcBef>
              <a:spcAft>
                <a:spcPts val="1600"/>
              </a:spcAft>
              <a:buClr>
                <a:schemeClr val="dk1"/>
              </a:buClr>
              <a:buSzPts val="3000"/>
              <a:buFont typeface="Libre Franklin Medium"/>
              <a:buNone/>
              <a:defRPr sz="3000">
                <a:solidFill>
                  <a:schemeClr val="dk1"/>
                </a:solidFill>
                <a:latin typeface="Libre Franklin Medium"/>
                <a:ea typeface="Libre Franklin Medium"/>
                <a:cs typeface="Libre Franklin Medium"/>
                <a:sym typeface="Libre Franklin Medium"/>
              </a:defRPr>
            </a:lvl9pPr>
          </a:lstStyle>
          <a:p>
            <a:endParaRPr/>
          </a:p>
        </p:txBody>
      </p:sp>
      <p:sp>
        <p:nvSpPr>
          <p:cNvPr id="594" name="Google Shape;594;p13"/>
          <p:cNvSpPr txBox="1">
            <a:spLocks noGrp="1"/>
          </p:cNvSpPr>
          <p:nvPr>
            <p:ph type="title" idx="13" hasCustomPrompt="1"/>
          </p:nvPr>
        </p:nvSpPr>
        <p:spPr>
          <a:xfrm>
            <a:off x="6475662" y="2571750"/>
            <a:ext cx="1955100" cy="474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95" name="Google Shape;595;p13"/>
          <p:cNvSpPr txBox="1">
            <a:spLocks noGrp="1"/>
          </p:cNvSpPr>
          <p:nvPr>
            <p:ph type="subTitle" idx="14"/>
          </p:nvPr>
        </p:nvSpPr>
        <p:spPr>
          <a:xfrm>
            <a:off x="6616500" y="3581650"/>
            <a:ext cx="1673400" cy="640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800"/>
            </a:lvl1pPr>
            <a:lvl2pPr lvl="1" rtl="0">
              <a:spcBef>
                <a:spcPts val="1600"/>
              </a:spcBef>
              <a:spcAft>
                <a:spcPts val="0"/>
              </a:spcAft>
              <a:buClr>
                <a:schemeClr val="dk1"/>
              </a:buClr>
              <a:buSzPts val="1600"/>
              <a:buNone/>
              <a:defRPr sz="1600">
                <a:solidFill>
                  <a:schemeClr val="dk1"/>
                </a:solidFill>
              </a:defRPr>
            </a:lvl2pPr>
            <a:lvl3pPr lvl="2" rtl="0">
              <a:spcBef>
                <a:spcPts val="1600"/>
              </a:spcBef>
              <a:spcAft>
                <a:spcPts val="0"/>
              </a:spcAft>
              <a:buClr>
                <a:schemeClr val="dk1"/>
              </a:buClr>
              <a:buSzPts val="1600"/>
              <a:buNone/>
              <a:defRPr sz="1600">
                <a:solidFill>
                  <a:schemeClr val="dk1"/>
                </a:solidFill>
              </a:defRPr>
            </a:lvl3pPr>
            <a:lvl4pPr lvl="3" rtl="0">
              <a:spcBef>
                <a:spcPts val="1600"/>
              </a:spcBef>
              <a:spcAft>
                <a:spcPts val="0"/>
              </a:spcAft>
              <a:buClr>
                <a:schemeClr val="dk1"/>
              </a:buClr>
              <a:buSzPts val="1600"/>
              <a:buNone/>
              <a:defRPr sz="1600">
                <a:solidFill>
                  <a:schemeClr val="dk1"/>
                </a:solidFill>
              </a:defRPr>
            </a:lvl4pPr>
            <a:lvl5pPr lvl="4" rtl="0">
              <a:spcBef>
                <a:spcPts val="1600"/>
              </a:spcBef>
              <a:spcAft>
                <a:spcPts val="0"/>
              </a:spcAft>
              <a:buClr>
                <a:schemeClr val="dk1"/>
              </a:buClr>
              <a:buSzPts val="1600"/>
              <a:buNone/>
              <a:defRPr sz="1600">
                <a:solidFill>
                  <a:schemeClr val="dk1"/>
                </a:solidFill>
              </a:defRPr>
            </a:lvl5pPr>
            <a:lvl6pPr lvl="5" rtl="0">
              <a:spcBef>
                <a:spcPts val="1600"/>
              </a:spcBef>
              <a:spcAft>
                <a:spcPts val="0"/>
              </a:spcAft>
              <a:buClr>
                <a:schemeClr val="dk1"/>
              </a:buClr>
              <a:buSzPts val="1600"/>
              <a:buNone/>
              <a:defRPr sz="1600">
                <a:solidFill>
                  <a:schemeClr val="dk1"/>
                </a:solidFill>
              </a:defRPr>
            </a:lvl6pPr>
            <a:lvl7pPr lvl="6" rtl="0">
              <a:spcBef>
                <a:spcPts val="1600"/>
              </a:spcBef>
              <a:spcAft>
                <a:spcPts val="0"/>
              </a:spcAft>
              <a:buClr>
                <a:schemeClr val="dk1"/>
              </a:buClr>
              <a:buSzPts val="1600"/>
              <a:buNone/>
              <a:defRPr sz="1600">
                <a:solidFill>
                  <a:schemeClr val="dk1"/>
                </a:solidFill>
              </a:defRPr>
            </a:lvl7pPr>
            <a:lvl8pPr lvl="7" rtl="0">
              <a:spcBef>
                <a:spcPts val="1600"/>
              </a:spcBef>
              <a:spcAft>
                <a:spcPts val="0"/>
              </a:spcAft>
              <a:buClr>
                <a:schemeClr val="dk1"/>
              </a:buClr>
              <a:buSzPts val="1600"/>
              <a:buNone/>
              <a:defRPr sz="1600">
                <a:solidFill>
                  <a:schemeClr val="dk1"/>
                </a:solidFill>
              </a:defRPr>
            </a:lvl8pPr>
            <a:lvl9pPr lvl="8" rtl="0">
              <a:spcBef>
                <a:spcPts val="1600"/>
              </a:spcBef>
              <a:spcAft>
                <a:spcPts val="1600"/>
              </a:spcAft>
              <a:buClr>
                <a:schemeClr val="dk1"/>
              </a:buClr>
              <a:buSzPts val="1600"/>
              <a:buNone/>
              <a:defRPr sz="1600">
                <a:solidFill>
                  <a:schemeClr val="dk1"/>
                </a:solidFill>
              </a:defRPr>
            </a:lvl9pPr>
          </a:lstStyle>
          <a:p>
            <a:endParaRPr/>
          </a:p>
        </p:txBody>
      </p:sp>
      <p:sp>
        <p:nvSpPr>
          <p:cNvPr id="596" name="Google Shape;596;p13"/>
          <p:cNvSpPr txBox="1">
            <a:spLocks noGrp="1"/>
          </p:cNvSpPr>
          <p:nvPr>
            <p:ph type="subTitle" idx="15"/>
          </p:nvPr>
        </p:nvSpPr>
        <p:spPr>
          <a:xfrm>
            <a:off x="6475664" y="3205150"/>
            <a:ext cx="1955100" cy="376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Libre Franklin Medium"/>
              <a:buNone/>
              <a:defRPr sz="1800" b="1">
                <a:latin typeface="Libre Franklin"/>
                <a:ea typeface="Libre Franklin"/>
                <a:cs typeface="Libre Franklin"/>
                <a:sym typeface="Libre Franklin"/>
              </a:defRPr>
            </a:lvl1pPr>
            <a:lvl2pPr lvl="1" rtl="0">
              <a:spcBef>
                <a:spcPts val="1600"/>
              </a:spcBef>
              <a:spcAft>
                <a:spcPts val="0"/>
              </a:spcAft>
              <a:buClr>
                <a:schemeClr val="dk1"/>
              </a:buClr>
              <a:buSzPts val="3000"/>
              <a:buFont typeface="Libre Franklin Medium"/>
              <a:buNone/>
              <a:defRPr sz="3000">
                <a:solidFill>
                  <a:schemeClr val="dk1"/>
                </a:solidFill>
                <a:latin typeface="Libre Franklin Medium"/>
                <a:ea typeface="Libre Franklin Medium"/>
                <a:cs typeface="Libre Franklin Medium"/>
                <a:sym typeface="Libre Franklin Medium"/>
              </a:defRPr>
            </a:lvl2pPr>
            <a:lvl3pPr lvl="2" rtl="0">
              <a:spcBef>
                <a:spcPts val="1600"/>
              </a:spcBef>
              <a:spcAft>
                <a:spcPts val="0"/>
              </a:spcAft>
              <a:buClr>
                <a:schemeClr val="dk1"/>
              </a:buClr>
              <a:buSzPts val="3000"/>
              <a:buFont typeface="Libre Franklin Medium"/>
              <a:buNone/>
              <a:defRPr sz="3000">
                <a:solidFill>
                  <a:schemeClr val="dk1"/>
                </a:solidFill>
                <a:latin typeface="Libre Franklin Medium"/>
                <a:ea typeface="Libre Franklin Medium"/>
                <a:cs typeface="Libre Franklin Medium"/>
                <a:sym typeface="Libre Franklin Medium"/>
              </a:defRPr>
            </a:lvl3pPr>
            <a:lvl4pPr lvl="3" rtl="0">
              <a:spcBef>
                <a:spcPts val="1600"/>
              </a:spcBef>
              <a:spcAft>
                <a:spcPts val="0"/>
              </a:spcAft>
              <a:buClr>
                <a:schemeClr val="dk1"/>
              </a:buClr>
              <a:buSzPts val="3000"/>
              <a:buFont typeface="Libre Franklin Medium"/>
              <a:buNone/>
              <a:defRPr sz="3000">
                <a:solidFill>
                  <a:schemeClr val="dk1"/>
                </a:solidFill>
                <a:latin typeface="Libre Franklin Medium"/>
                <a:ea typeface="Libre Franklin Medium"/>
                <a:cs typeface="Libre Franklin Medium"/>
                <a:sym typeface="Libre Franklin Medium"/>
              </a:defRPr>
            </a:lvl4pPr>
            <a:lvl5pPr lvl="4" rtl="0">
              <a:spcBef>
                <a:spcPts val="1600"/>
              </a:spcBef>
              <a:spcAft>
                <a:spcPts val="0"/>
              </a:spcAft>
              <a:buClr>
                <a:schemeClr val="dk1"/>
              </a:buClr>
              <a:buSzPts val="3000"/>
              <a:buFont typeface="Libre Franklin Medium"/>
              <a:buNone/>
              <a:defRPr sz="3000">
                <a:solidFill>
                  <a:schemeClr val="dk1"/>
                </a:solidFill>
                <a:latin typeface="Libre Franklin Medium"/>
                <a:ea typeface="Libre Franklin Medium"/>
                <a:cs typeface="Libre Franklin Medium"/>
                <a:sym typeface="Libre Franklin Medium"/>
              </a:defRPr>
            </a:lvl5pPr>
            <a:lvl6pPr lvl="5" rtl="0">
              <a:spcBef>
                <a:spcPts val="1600"/>
              </a:spcBef>
              <a:spcAft>
                <a:spcPts val="0"/>
              </a:spcAft>
              <a:buClr>
                <a:schemeClr val="dk1"/>
              </a:buClr>
              <a:buSzPts val="3000"/>
              <a:buFont typeface="Libre Franklin Medium"/>
              <a:buNone/>
              <a:defRPr sz="3000">
                <a:solidFill>
                  <a:schemeClr val="dk1"/>
                </a:solidFill>
                <a:latin typeface="Libre Franklin Medium"/>
                <a:ea typeface="Libre Franklin Medium"/>
                <a:cs typeface="Libre Franklin Medium"/>
                <a:sym typeface="Libre Franklin Medium"/>
              </a:defRPr>
            </a:lvl6pPr>
            <a:lvl7pPr lvl="6" rtl="0">
              <a:spcBef>
                <a:spcPts val="1600"/>
              </a:spcBef>
              <a:spcAft>
                <a:spcPts val="0"/>
              </a:spcAft>
              <a:buClr>
                <a:schemeClr val="dk1"/>
              </a:buClr>
              <a:buSzPts val="3000"/>
              <a:buFont typeface="Libre Franklin Medium"/>
              <a:buNone/>
              <a:defRPr sz="3000">
                <a:solidFill>
                  <a:schemeClr val="dk1"/>
                </a:solidFill>
                <a:latin typeface="Libre Franklin Medium"/>
                <a:ea typeface="Libre Franklin Medium"/>
                <a:cs typeface="Libre Franklin Medium"/>
                <a:sym typeface="Libre Franklin Medium"/>
              </a:defRPr>
            </a:lvl7pPr>
            <a:lvl8pPr lvl="7" rtl="0">
              <a:spcBef>
                <a:spcPts val="1600"/>
              </a:spcBef>
              <a:spcAft>
                <a:spcPts val="0"/>
              </a:spcAft>
              <a:buClr>
                <a:schemeClr val="dk1"/>
              </a:buClr>
              <a:buSzPts val="3000"/>
              <a:buFont typeface="Libre Franklin Medium"/>
              <a:buNone/>
              <a:defRPr sz="3000">
                <a:solidFill>
                  <a:schemeClr val="dk1"/>
                </a:solidFill>
                <a:latin typeface="Libre Franklin Medium"/>
                <a:ea typeface="Libre Franklin Medium"/>
                <a:cs typeface="Libre Franklin Medium"/>
                <a:sym typeface="Libre Franklin Medium"/>
              </a:defRPr>
            </a:lvl8pPr>
            <a:lvl9pPr lvl="8" rtl="0">
              <a:spcBef>
                <a:spcPts val="1600"/>
              </a:spcBef>
              <a:spcAft>
                <a:spcPts val="1600"/>
              </a:spcAft>
              <a:buClr>
                <a:schemeClr val="dk1"/>
              </a:buClr>
              <a:buSzPts val="3000"/>
              <a:buFont typeface="Libre Franklin Medium"/>
              <a:buNone/>
              <a:defRPr sz="3000">
                <a:solidFill>
                  <a:schemeClr val="dk1"/>
                </a:solidFill>
                <a:latin typeface="Libre Franklin Medium"/>
                <a:ea typeface="Libre Franklin Medium"/>
                <a:cs typeface="Libre Franklin Medium"/>
                <a:sym typeface="Libre Franklin Medium"/>
              </a:defRPr>
            </a:lvl9pPr>
          </a:lstStyle>
          <a:p>
            <a:endParaRPr/>
          </a:p>
        </p:txBody>
      </p:sp>
      <p:sp>
        <p:nvSpPr>
          <p:cNvPr id="597" name="Google Shape;597;p13"/>
          <p:cNvSpPr/>
          <p:nvPr/>
        </p:nvSpPr>
        <p:spPr>
          <a:xfrm flipH="1">
            <a:off x="8266828" y="4286925"/>
            <a:ext cx="1755600" cy="1712700"/>
          </a:xfrm>
          <a:prstGeom prst="arc">
            <a:avLst>
              <a:gd name="adj1" fmla="val 16200000"/>
              <a:gd name="adj2" fmla="val 25688"/>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3"/>
          <p:cNvSpPr/>
          <p:nvPr/>
        </p:nvSpPr>
        <p:spPr>
          <a:xfrm rot="10800000">
            <a:off x="8266828" y="-856125"/>
            <a:ext cx="1755600" cy="1712700"/>
          </a:xfrm>
          <a:prstGeom prst="arc">
            <a:avLst>
              <a:gd name="adj1" fmla="val 16200000"/>
              <a:gd name="adj2" fmla="val 25688"/>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3"/>
          <p:cNvSpPr/>
          <p:nvPr/>
        </p:nvSpPr>
        <p:spPr>
          <a:xfrm>
            <a:off x="-901322" y="4286925"/>
            <a:ext cx="1755600" cy="1712700"/>
          </a:xfrm>
          <a:prstGeom prst="arc">
            <a:avLst>
              <a:gd name="adj1" fmla="val 16200000"/>
              <a:gd name="adj2" fmla="val 25688"/>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3"/>
          <p:cNvSpPr/>
          <p:nvPr/>
        </p:nvSpPr>
        <p:spPr>
          <a:xfrm rot="10800000" flipH="1">
            <a:off x="-901322" y="-856125"/>
            <a:ext cx="1755600" cy="1712700"/>
          </a:xfrm>
          <a:prstGeom prst="arc">
            <a:avLst>
              <a:gd name="adj1" fmla="val 16200000"/>
              <a:gd name="adj2" fmla="val 2568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 name="Google Shape;601;p13"/>
          <p:cNvGrpSpPr/>
          <p:nvPr/>
        </p:nvGrpSpPr>
        <p:grpSpPr>
          <a:xfrm>
            <a:off x="1398313" y="2245939"/>
            <a:ext cx="585319" cy="816005"/>
            <a:chOff x="-3686875" y="-882236"/>
            <a:chExt cx="585319" cy="816005"/>
          </a:xfrm>
        </p:grpSpPr>
        <p:sp>
          <p:nvSpPr>
            <p:cNvPr id="602" name="Google Shape;602;p13"/>
            <p:cNvSpPr/>
            <p:nvPr/>
          </p:nvSpPr>
          <p:spPr>
            <a:xfrm flipH="1">
              <a:off x="-3686875" y="-651550"/>
              <a:ext cx="585319" cy="585319"/>
            </a:xfrm>
            <a:custGeom>
              <a:avLst/>
              <a:gdLst/>
              <a:ahLst/>
              <a:cxnLst/>
              <a:rect l="l" t="t" r="r" b="b"/>
              <a:pathLst>
                <a:path w="92358" h="92358" extrusionOk="0">
                  <a:moveTo>
                    <a:pt x="1" y="1"/>
                  </a:moveTo>
                  <a:lnTo>
                    <a:pt x="1" y="92357"/>
                  </a:lnTo>
                  <a:lnTo>
                    <a:pt x="92358" y="92357"/>
                  </a:lnTo>
                  <a:lnTo>
                    <a:pt x="92358" y="1"/>
                  </a:ln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603" name="Google Shape;603;p13"/>
            <p:cNvGrpSpPr/>
            <p:nvPr/>
          </p:nvGrpSpPr>
          <p:grpSpPr>
            <a:xfrm rot="-5400000">
              <a:off x="-3633797" y="-933030"/>
              <a:ext cx="161127" cy="262714"/>
              <a:chOff x="8814523" y="4301099"/>
              <a:chExt cx="181204" cy="295450"/>
            </a:xfrm>
          </p:grpSpPr>
          <p:sp>
            <p:nvSpPr>
              <p:cNvPr id="604" name="Google Shape;604;p13"/>
              <p:cNvSpPr/>
              <p:nvPr/>
            </p:nvSpPr>
            <p:spPr>
              <a:xfrm>
                <a:off x="8814523" y="4429633"/>
                <a:ext cx="44660" cy="37996"/>
              </a:xfrm>
              <a:custGeom>
                <a:avLst/>
                <a:gdLst/>
                <a:ahLst/>
                <a:cxnLst/>
                <a:rect l="l" t="t" r="r" b="b"/>
                <a:pathLst>
                  <a:path w="1394" h="1186" extrusionOk="0">
                    <a:moveTo>
                      <a:pt x="792" y="1"/>
                    </a:moveTo>
                    <a:cubicBezTo>
                      <a:pt x="647" y="1"/>
                      <a:pt x="500" y="54"/>
                      <a:pt x="381" y="173"/>
                    </a:cubicBezTo>
                    <a:cubicBezTo>
                      <a:pt x="0" y="554"/>
                      <a:pt x="274" y="1185"/>
                      <a:pt x="798" y="1185"/>
                    </a:cubicBezTo>
                    <a:cubicBezTo>
                      <a:pt x="1131" y="1185"/>
                      <a:pt x="1393" y="923"/>
                      <a:pt x="1393" y="602"/>
                    </a:cubicBezTo>
                    <a:cubicBezTo>
                      <a:pt x="1393" y="238"/>
                      <a:pt x="1097" y="1"/>
                      <a:pt x="792" y="1"/>
                    </a:cubicBez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3"/>
              <p:cNvSpPr/>
              <p:nvPr/>
            </p:nvSpPr>
            <p:spPr>
              <a:xfrm>
                <a:off x="8951067" y="4429633"/>
                <a:ext cx="44660" cy="37996"/>
              </a:xfrm>
              <a:custGeom>
                <a:avLst/>
                <a:gdLst/>
                <a:ahLst/>
                <a:cxnLst/>
                <a:rect l="l" t="t" r="r" b="b"/>
                <a:pathLst>
                  <a:path w="1394" h="1186" extrusionOk="0">
                    <a:moveTo>
                      <a:pt x="792" y="1"/>
                    </a:moveTo>
                    <a:cubicBezTo>
                      <a:pt x="647" y="1"/>
                      <a:pt x="500" y="54"/>
                      <a:pt x="381" y="173"/>
                    </a:cubicBezTo>
                    <a:cubicBezTo>
                      <a:pt x="0" y="554"/>
                      <a:pt x="262" y="1185"/>
                      <a:pt x="798" y="1185"/>
                    </a:cubicBezTo>
                    <a:cubicBezTo>
                      <a:pt x="1120" y="1185"/>
                      <a:pt x="1393" y="923"/>
                      <a:pt x="1393" y="602"/>
                    </a:cubicBezTo>
                    <a:cubicBezTo>
                      <a:pt x="1393" y="238"/>
                      <a:pt x="1098" y="1"/>
                      <a:pt x="792" y="1"/>
                    </a:cubicBez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3"/>
              <p:cNvSpPr/>
              <p:nvPr/>
            </p:nvSpPr>
            <p:spPr>
              <a:xfrm>
                <a:off x="8814523" y="4301099"/>
                <a:ext cx="44660" cy="37964"/>
              </a:xfrm>
              <a:custGeom>
                <a:avLst/>
                <a:gdLst/>
                <a:ahLst/>
                <a:cxnLst/>
                <a:rect l="l" t="t" r="r" b="b"/>
                <a:pathLst>
                  <a:path w="1394" h="1185" extrusionOk="0">
                    <a:moveTo>
                      <a:pt x="792" y="1"/>
                    </a:moveTo>
                    <a:cubicBezTo>
                      <a:pt x="647" y="1"/>
                      <a:pt x="500" y="54"/>
                      <a:pt x="381" y="173"/>
                    </a:cubicBezTo>
                    <a:cubicBezTo>
                      <a:pt x="0" y="554"/>
                      <a:pt x="274" y="1185"/>
                      <a:pt x="798" y="1185"/>
                    </a:cubicBezTo>
                    <a:cubicBezTo>
                      <a:pt x="1131" y="1185"/>
                      <a:pt x="1393" y="923"/>
                      <a:pt x="1393" y="601"/>
                    </a:cubicBezTo>
                    <a:cubicBezTo>
                      <a:pt x="1393" y="238"/>
                      <a:pt x="1097" y="1"/>
                      <a:pt x="792" y="1"/>
                    </a:cubicBez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3"/>
              <p:cNvSpPr/>
              <p:nvPr/>
            </p:nvSpPr>
            <p:spPr>
              <a:xfrm>
                <a:off x="8951067" y="4301099"/>
                <a:ext cx="44660" cy="37964"/>
              </a:xfrm>
              <a:custGeom>
                <a:avLst/>
                <a:gdLst/>
                <a:ahLst/>
                <a:cxnLst/>
                <a:rect l="l" t="t" r="r" b="b"/>
                <a:pathLst>
                  <a:path w="1394" h="1185" extrusionOk="0">
                    <a:moveTo>
                      <a:pt x="792" y="1"/>
                    </a:moveTo>
                    <a:cubicBezTo>
                      <a:pt x="647" y="1"/>
                      <a:pt x="500" y="54"/>
                      <a:pt x="381" y="173"/>
                    </a:cubicBezTo>
                    <a:cubicBezTo>
                      <a:pt x="0" y="554"/>
                      <a:pt x="262" y="1185"/>
                      <a:pt x="798" y="1185"/>
                    </a:cubicBezTo>
                    <a:cubicBezTo>
                      <a:pt x="1120" y="1185"/>
                      <a:pt x="1393" y="923"/>
                      <a:pt x="1393" y="601"/>
                    </a:cubicBezTo>
                    <a:cubicBezTo>
                      <a:pt x="1393" y="238"/>
                      <a:pt x="1098" y="1"/>
                      <a:pt x="792" y="1"/>
                    </a:cubicBez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3"/>
              <p:cNvSpPr/>
              <p:nvPr/>
            </p:nvSpPr>
            <p:spPr>
              <a:xfrm>
                <a:off x="8814523" y="4558328"/>
                <a:ext cx="44660" cy="38221"/>
              </a:xfrm>
              <a:custGeom>
                <a:avLst/>
                <a:gdLst/>
                <a:ahLst/>
                <a:cxnLst/>
                <a:rect l="l" t="t" r="r" b="b"/>
                <a:pathLst>
                  <a:path w="1394" h="1193" extrusionOk="0">
                    <a:moveTo>
                      <a:pt x="799" y="0"/>
                    </a:moveTo>
                    <a:cubicBezTo>
                      <a:pt x="652" y="0"/>
                      <a:pt x="502" y="56"/>
                      <a:pt x="381" y="180"/>
                    </a:cubicBezTo>
                    <a:cubicBezTo>
                      <a:pt x="0" y="550"/>
                      <a:pt x="274" y="1193"/>
                      <a:pt x="798" y="1193"/>
                    </a:cubicBezTo>
                    <a:cubicBezTo>
                      <a:pt x="1131" y="1193"/>
                      <a:pt x="1393" y="919"/>
                      <a:pt x="1393" y="597"/>
                    </a:cubicBezTo>
                    <a:cubicBezTo>
                      <a:pt x="1393" y="237"/>
                      <a:pt x="1102" y="0"/>
                      <a:pt x="799" y="0"/>
                    </a:cubicBez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3"/>
              <p:cNvSpPr/>
              <p:nvPr/>
            </p:nvSpPr>
            <p:spPr>
              <a:xfrm>
                <a:off x="8951067" y="4558328"/>
                <a:ext cx="44660" cy="38221"/>
              </a:xfrm>
              <a:custGeom>
                <a:avLst/>
                <a:gdLst/>
                <a:ahLst/>
                <a:cxnLst/>
                <a:rect l="l" t="t" r="r" b="b"/>
                <a:pathLst>
                  <a:path w="1394" h="1193" extrusionOk="0">
                    <a:moveTo>
                      <a:pt x="799" y="0"/>
                    </a:moveTo>
                    <a:cubicBezTo>
                      <a:pt x="652" y="0"/>
                      <a:pt x="502" y="56"/>
                      <a:pt x="381" y="180"/>
                    </a:cubicBezTo>
                    <a:cubicBezTo>
                      <a:pt x="0" y="550"/>
                      <a:pt x="262" y="1193"/>
                      <a:pt x="798" y="1193"/>
                    </a:cubicBezTo>
                    <a:cubicBezTo>
                      <a:pt x="1120" y="1193"/>
                      <a:pt x="1393" y="919"/>
                      <a:pt x="1393" y="597"/>
                    </a:cubicBezTo>
                    <a:cubicBezTo>
                      <a:pt x="1393" y="237"/>
                      <a:pt x="1102" y="0"/>
                      <a:pt x="799" y="0"/>
                    </a:cubicBez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 name="Google Shape;610;p13"/>
            <p:cNvSpPr/>
            <p:nvPr/>
          </p:nvSpPr>
          <p:spPr>
            <a:xfrm rot="-5400000" flipH="1">
              <a:off x="-3231953" y="-849194"/>
              <a:ext cx="127985" cy="128224"/>
            </a:xfrm>
            <a:custGeom>
              <a:avLst/>
              <a:gdLst/>
              <a:ahLst/>
              <a:cxnLst/>
              <a:rect l="l" t="t" r="r" b="b"/>
              <a:pathLst>
                <a:path w="5883" h="5894" extrusionOk="0">
                  <a:moveTo>
                    <a:pt x="1" y="0"/>
                  </a:moveTo>
                  <a:lnTo>
                    <a:pt x="1" y="5894"/>
                  </a:lnTo>
                  <a:lnTo>
                    <a:pt x="5882" y="5894"/>
                  </a:lnTo>
                  <a:lnTo>
                    <a:pt x="5882" y="0"/>
                  </a:ln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 name="Google Shape;611;p13"/>
          <p:cNvGrpSpPr/>
          <p:nvPr/>
        </p:nvGrpSpPr>
        <p:grpSpPr>
          <a:xfrm>
            <a:off x="3319060" y="2232562"/>
            <a:ext cx="585329" cy="829384"/>
            <a:chOff x="599560" y="476712"/>
            <a:chExt cx="585329" cy="829384"/>
          </a:xfrm>
        </p:grpSpPr>
        <p:sp>
          <p:nvSpPr>
            <p:cNvPr id="612" name="Google Shape;612;p13"/>
            <p:cNvSpPr/>
            <p:nvPr/>
          </p:nvSpPr>
          <p:spPr>
            <a:xfrm flipH="1">
              <a:off x="599570" y="720777"/>
              <a:ext cx="585319" cy="585319"/>
            </a:xfrm>
            <a:custGeom>
              <a:avLst/>
              <a:gdLst/>
              <a:ahLst/>
              <a:cxnLst/>
              <a:rect l="l" t="t" r="r" b="b"/>
              <a:pathLst>
                <a:path w="92358" h="92358" extrusionOk="0">
                  <a:moveTo>
                    <a:pt x="1" y="1"/>
                  </a:moveTo>
                  <a:lnTo>
                    <a:pt x="1" y="92357"/>
                  </a:lnTo>
                  <a:lnTo>
                    <a:pt x="92358" y="92357"/>
                  </a:lnTo>
                  <a:lnTo>
                    <a:pt x="9235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3"/>
            <p:cNvSpPr/>
            <p:nvPr/>
          </p:nvSpPr>
          <p:spPr>
            <a:xfrm flipH="1">
              <a:off x="599560" y="532005"/>
              <a:ext cx="106225" cy="105840"/>
            </a:xfrm>
            <a:custGeom>
              <a:avLst/>
              <a:gdLst/>
              <a:ahLst/>
              <a:cxnLst/>
              <a:rect l="l" t="t" r="r" b="b"/>
              <a:pathLst>
                <a:path w="3311" h="3299" extrusionOk="0">
                  <a:moveTo>
                    <a:pt x="525" y="1"/>
                  </a:moveTo>
                  <a:lnTo>
                    <a:pt x="1" y="524"/>
                  </a:lnTo>
                  <a:lnTo>
                    <a:pt x="1132" y="1656"/>
                  </a:lnTo>
                  <a:lnTo>
                    <a:pt x="1" y="2775"/>
                  </a:lnTo>
                  <a:lnTo>
                    <a:pt x="525" y="3299"/>
                  </a:lnTo>
                  <a:lnTo>
                    <a:pt x="1656" y="2179"/>
                  </a:lnTo>
                  <a:lnTo>
                    <a:pt x="2775" y="3299"/>
                  </a:lnTo>
                  <a:lnTo>
                    <a:pt x="3311" y="2775"/>
                  </a:lnTo>
                  <a:lnTo>
                    <a:pt x="2180" y="1656"/>
                  </a:lnTo>
                  <a:lnTo>
                    <a:pt x="3311" y="524"/>
                  </a:lnTo>
                  <a:lnTo>
                    <a:pt x="2775" y="1"/>
                  </a:lnTo>
                  <a:lnTo>
                    <a:pt x="1656" y="1132"/>
                  </a:lnTo>
                  <a:lnTo>
                    <a:pt x="5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 name="Google Shape;614;p13"/>
            <p:cNvGrpSpPr/>
            <p:nvPr/>
          </p:nvGrpSpPr>
          <p:grpSpPr>
            <a:xfrm rot="-5400000">
              <a:off x="972944" y="425918"/>
              <a:ext cx="161127" cy="262714"/>
              <a:chOff x="8814523" y="4301099"/>
              <a:chExt cx="181204" cy="295450"/>
            </a:xfrm>
          </p:grpSpPr>
          <p:sp>
            <p:nvSpPr>
              <p:cNvPr id="615" name="Google Shape;615;p13"/>
              <p:cNvSpPr/>
              <p:nvPr/>
            </p:nvSpPr>
            <p:spPr>
              <a:xfrm>
                <a:off x="8814523" y="4429633"/>
                <a:ext cx="44660" cy="37996"/>
              </a:xfrm>
              <a:custGeom>
                <a:avLst/>
                <a:gdLst/>
                <a:ahLst/>
                <a:cxnLst/>
                <a:rect l="l" t="t" r="r" b="b"/>
                <a:pathLst>
                  <a:path w="1394" h="1186" extrusionOk="0">
                    <a:moveTo>
                      <a:pt x="792" y="1"/>
                    </a:moveTo>
                    <a:cubicBezTo>
                      <a:pt x="647" y="1"/>
                      <a:pt x="500" y="54"/>
                      <a:pt x="381" y="173"/>
                    </a:cubicBezTo>
                    <a:cubicBezTo>
                      <a:pt x="0" y="554"/>
                      <a:pt x="274" y="1185"/>
                      <a:pt x="798" y="1185"/>
                    </a:cubicBezTo>
                    <a:cubicBezTo>
                      <a:pt x="1131" y="1185"/>
                      <a:pt x="1393" y="923"/>
                      <a:pt x="1393" y="602"/>
                    </a:cubicBezTo>
                    <a:cubicBezTo>
                      <a:pt x="1393" y="238"/>
                      <a:pt x="1097" y="1"/>
                      <a:pt x="7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3"/>
              <p:cNvSpPr/>
              <p:nvPr/>
            </p:nvSpPr>
            <p:spPr>
              <a:xfrm>
                <a:off x="8951067" y="4429633"/>
                <a:ext cx="44660" cy="37996"/>
              </a:xfrm>
              <a:custGeom>
                <a:avLst/>
                <a:gdLst/>
                <a:ahLst/>
                <a:cxnLst/>
                <a:rect l="l" t="t" r="r" b="b"/>
                <a:pathLst>
                  <a:path w="1394" h="1186" extrusionOk="0">
                    <a:moveTo>
                      <a:pt x="792" y="1"/>
                    </a:moveTo>
                    <a:cubicBezTo>
                      <a:pt x="647" y="1"/>
                      <a:pt x="500" y="54"/>
                      <a:pt x="381" y="173"/>
                    </a:cubicBezTo>
                    <a:cubicBezTo>
                      <a:pt x="0" y="554"/>
                      <a:pt x="262" y="1185"/>
                      <a:pt x="798" y="1185"/>
                    </a:cubicBezTo>
                    <a:cubicBezTo>
                      <a:pt x="1120" y="1185"/>
                      <a:pt x="1393" y="923"/>
                      <a:pt x="1393" y="602"/>
                    </a:cubicBezTo>
                    <a:cubicBezTo>
                      <a:pt x="1393" y="238"/>
                      <a:pt x="1098" y="1"/>
                      <a:pt x="7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3"/>
              <p:cNvSpPr/>
              <p:nvPr/>
            </p:nvSpPr>
            <p:spPr>
              <a:xfrm>
                <a:off x="8814523" y="4301099"/>
                <a:ext cx="44660" cy="37964"/>
              </a:xfrm>
              <a:custGeom>
                <a:avLst/>
                <a:gdLst/>
                <a:ahLst/>
                <a:cxnLst/>
                <a:rect l="l" t="t" r="r" b="b"/>
                <a:pathLst>
                  <a:path w="1394" h="1185" extrusionOk="0">
                    <a:moveTo>
                      <a:pt x="792" y="1"/>
                    </a:moveTo>
                    <a:cubicBezTo>
                      <a:pt x="647" y="1"/>
                      <a:pt x="500" y="54"/>
                      <a:pt x="381" y="173"/>
                    </a:cubicBezTo>
                    <a:cubicBezTo>
                      <a:pt x="0" y="554"/>
                      <a:pt x="274" y="1185"/>
                      <a:pt x="798" y="1185"/>
                    </a:cubicBezTo>
                    <a:cubicBezTo>
                      <a:pt x="1131" y="1185"/>
                      <a:pt x="1393" y="923"/>
                      <a:pt x="1393" y="601"/>
                    </a:cubicBezTo>
                    <a:cubicBezTo>
                      <a:pt x="1393" y="238"/>
                      <a:pt x="1097" y="1"/>
                      <a:pt x="7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3"/>
              <p:cNvSpPr/>
              <p:nvPr/>
            </p:nvSpPr>
            <p:spPr>
              <a:xfrm>
                <a:off x="8951067" y="4301099"/>
                <a:ext cx="44660" cy="37964"/>
              </a:xfrm>
              <a:custGeom>
                <a:avLst/>
                <a:gdLst/>
                <a:ahLst/>
                <a:cxnLst/>
                <a:rect l="l" t="t" r="r" b="b"/>
                <a:pathLst>
                  <a:path w="1394" h="1185" extrusionOk="0">
                    <a:moveTo>
                      <a:pt x="792" y="1"/>
                    </a:moveTo>
                    <a:cubicBezTo>
                      <a:pt x="647" y="1"/>
                      <a:pt x="500" y="54"/>
                      <a:pt x="381" y="173"/>
                    </a:cubicBezTo>
                    <a:cubicBezTo>
                      <a:pt x="0" y="554"/>
                      <a:pt x="262" y="1185"/>
                      <a:pt x="798" y="1185"/>
                    </a:cubicBezTo>
                    <a:cubicBezTo>
                      <a:pt x="1120" y="1185"/>
                      <a:pt x="1393" y="923"/>
                      <a:pt x="1393" y="601"/>
                    </a:cubicBezTo>
                    <a:cubicBezTo>
                      <a:pt x="1393" y="238"/>
                      <a:pt x="1098" y="1"/>
                      <a:pt x="7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3"/>
              <p:cNvSpPr/>
              <p:nvPr/>
            </p:nvSpPr>
            <p:spPr>
              <a:xfrm>
                <a:off x="8814523" y="4558328"/>
                <a:ext cx="44660" cy="38221"/>
              </a:xfrm>
              <a:custGeom>
                <a:avLst/>
                <a:gdLst/>
                <a:ahLst/>
                <a:cxnLst/>
                <a:rect l="l" t="t" r="r" b="b"/>
                <a:pathLst>
                  <a:path w="1394" h="1193" extrusionOk="0">
                    <a:moveTo>
                      <a:pt x="799" y="0"/>
                    </a:moveTo>
                    <a:cubicBezTo>
                      <a:pt x="652" y="0"/>
                      <a:pt x="502" y="56"/>
                      <a:pt x="381" y="180"/>
                    </a:cubicBezTo>
                    <a:cubicBezTo>
                      <a:pt x="0" y="550"/>
                      <a:pt x="274" y="1193"/>
                      <a:pt x="798" y="1193"/>
                    </a:cubicBezTo>
                    <a:cubicBezTo>
                      <a:pt x="1131" y="1193"/>
                      <a:pt x="1393" y="919"/>
                      <a:pt x="1393" y="597"/>
                    </a:cubicBezTo>
                    <a:cubicBezTo>
                      <a:pt x="1393" y="237"/>
                      <a:pt x="1102" y="0"/>
                      <a:pt x="7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3"/>
              <p:cNvSpPr/>
              <p:nvPr/>
            </p:nvSpPr>
            <p:spPr>
              <a:xfrm>
                <a:off x="8951067" y="4558328"/>
                <a:ext cx="44660" cy="38221"/>
              </a:xfrm>
              <a:custGeom>
                <a:avLst/>
                <a:gdLst/>
                <a:ahLst/>
                <a:cxnLst/>
                <a:rect l="l" t="t" r="r" b="b"/>
                <a:pathLst>
                  <a:path w="1394" h="1193" extrusionOk="0">
                    <a:moveTo>
                      <a:pt x="799" y="0"/>
                    </a:moveTo>
                    <a:cubicBezTo>
                      <a:pt x="652" y="0"/>
                      <a:pt x="502" y="56"/>
                      <a:pt x="381" y="180"/>
                    </a:cubicBezTo>
                    <a:cubicBezTo>
                      <a:pt x="0" y="550"/>
                      <a:pt x="262" y="1193"/>
                      <a:pt x="798" y="1193"/>
                    </a:cubicBezTo>
                    <a:cubicBezTo>
                      <a:pt x="1120" y="1193"/>
                      <a:pt x="1393" y="919"/>
                      <a:pt x="1393" y="597"/>
                    </a:cubicBezTo>
                    <a:cubicBezTo>
                      <a:pt x="1393" y="237"/>
                      <a:pt x="1102" y="0"/>
                      <a:pt x="7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1" name="Google Shape;621;p13"/>
          <p:cNvGrpSpPr/>
          <p:nvPr/>
        </p:nvGrpSpPr>
        <p:grpSpPr>
          <a:xfrm>
            <a:off x="5061650" y="2253334"/>
            <a:ext cx="775238" cy="801244"/>
            <a:chOff x="409650" y="-867466"/>
            <a:chExt cx="775238" cy="801244"/>
          </a:xfrm>
        </p:grpSpPr>
        <p:sp>
          <p:nvSpPr>
            <p:cNvPr id="622" name="Google Shape;622;p13"/>
            <p:cNvSpPr/>
            <p:nvPr/>
          </p:nvSpPr>
          <p:spPr>
            <a:xfrm flipH="1">
              <a:off x="599557" y="-651541"/>
              <a:ext cx="585319" cy="585319"/>
            </a:xfrm>
            <a:custGeom>
              <a:avLst/>
              <a:gdLst/>
              <a:ahLst/>
              <a:cxnLst/>
              <a:rect l="l" t="t" r="r" b="b"/>
              <a:pathLst>
                <a:path w="92358" h="92358" extrusionOk="0">
                  <a:moveTo>
                    <a:pt x="1" y="1"/>
                  </a:moveTo>
                  <a:lnTo>
                    <a:pt x="1" y="92357"/>
                  </a:lnTo>
                  <a:lnTo>
                    <a:pt x="92358" y="92357"/>
                  </a:lnTo>
                  <a:lnTo>
                    <a:pt x="9235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3"/>
            <p:cNvSpPr/>
            <p:nvPr/>
          </p:nvSpPr>
          <p:spPr>
            <a:xfrm flipH="1">
              <a:off x="1103666" y="-818353"/>
              <a:ext cx="81222" cy="81222"/>
            </a:xfrm>
            <a:custGeom>
              <a:avLst/>
              <a:gdLst/>
              <a:ahLst/>
              <a:cxnLst/>
              <a:rect l="l" t="t" r="r" b="b"/>
              <a:pathLst>
                <a:path w="2537" h="2537" extrusionOk="0">
                  <a:moveTo>
                    <a:pt x="1" y="1"/>
                  </a:moveTo>
                  <a:lnTo>
                    <a:pt x="1" y="2537"/>
                  </a:lnTo>
                  <a:lnTo>
                    <a:pt x="2537" y="2537"/>
                  </a:lnTo>
                  <a:lnTo>
                    <a:pt x="253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 name="Google Shape;624;p13"/>
            <p:cNvGrpSpPr/>
            <p:nvPr/>
          </p:nvGrpSpPr>
          <p:grpSpPr>
            <a:xfrm>
              <a:off x="409650" y="-867466"/>
              <a:ext cx="594164" cy="214200"/>
              <a:chOff x="5038800" y="1904309"/>
              <a:chExt cx="594164" cy="214200"/>
            </a:xfrm>
          </p:grpSpPr>
          <p:sp>
            <p:nvSpPr>
              <p:cNvPr id="625" name="Google Shape;625;p13"/>
              <p:cNvSpPr/>
              <p:nvPr/>
            </p:nvSpPr>
            <p:spPr>
              <a:xfrm flipH="1">
                <a:off x="5047826" y="1955727"/>
                <a:ext cx="585138" cy="79685"/>
              </a:xfrm>
              <a:custGeom>
                <a:avLst/>
                <a:gdLst/>
                <a:ahLst/>
                <a:cxnLst/>
                <a:rect l="l" t="t" r="r" b="b"/>
                <a:pathLst>
                  <a:path w="18277" h="2489" extrusionOk="0">
                    <a:moveTo>
                      <a:pt x="1869" y="0"/>
                    </a:moveTo>
                    <a:lnTo>
                      <a:pt x="0" y="1893"/>
                    </a:lnTo>
                    <a:lnTo>
                      <a:pt x="322" y="2215"/>
                    </a:lnTo>
                    <a:lnTo>
                      <a:pt x="1869" y="655"/>
                    </a:lnTo>
                    <a:lnTo>
                      <a:pt x="3691" y="2488"/>
                    </a:lnTo>
                    <a:lnTo>
                      <a:pt x="5501" y="655"/>
                    </a:lnTo>
                    <a:lnTo>
                      <a:pt x="7322" y="2488"/>
                    </a:lnTo>
                    <a:lnTo>
                      <a:pt x="9144" y="655"/>
                    </a:lnTo>
                    <a:lnTo>
                      <a:pt x="10954" y="2488"/>
                    </a:lnTo>
                    <a:lnTo>
                      <a:pt x="12775" y="655"/>
                    </a:lnTo>
                    <a:lnTo>
                      <a:pt x="14585" y="2488"/>
                    </a:lnTo>
                    <a:lnTo>
                      <a:pt x="16407" y="655"/>
                    </a:lnTo>
                    <a:lnTo>
                      <a:pt x="17955" y="2215"/>
                    </a:lnTo>
                    <a:lnTo>
                      <a:pt x="18276" y="1893"/>
                    </a:lnTo>
                    <a:lnTo>
                      <a:pt x="16407" y="0"/>
                    </a:lnTo>
                    <a:lnTo>
                      <a:pt x="14585" y="1846"/>
                    </a:lnTo>
                    <a:lnTo>
                      <a:pt x="12775" y="0"/>
                    </a:lnTo>
                    <a:lnTo>
                      <a:pt x="10954" y="1846"/>
                    </a:lnTo>
                    <a:lnTo>
                      <a:pt x="9132" y="0"/>
                    </a:lnTo>
                    <a:lnTo>
                      <a:pt x="7322" y="1846"/>
                    </a:lnTo>
                    <a:lnTo>
                      <a:pt x="5501" y="0"/>
                    </a:lnTo>
                    <a:lnTo>
                      <a:pt x="3691" y="1846"/>
                    </a:lnTo>
                    <a:lnTo>
                      <a:pt x="18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3"/>
              <p:cNvSpPr/>
              <p:nvPr/>
            </p:nvSpPr>
            <p:spPr>
              <a:xfrm rot="-2546309">
                <a:off x="5065809" y="1940062"/>
                <a:ext cx="161382" cy="1426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7" name="Google Shape;627;p13"/>
          <p:cNvGrpSpPr/>
          <p:nvPr/>
        </p:nvGrpSpPr>
        <p:grpSpPr>
          <a:xfrm>
            <a:off x="7160538" y="2226309"/>
            <a:ext cx="594164" cy="828272"/>
            <a:chOff x="-3691300" y="477834"/>
            <a:chExt cx="594164" cy="828272"/>
          </a:xfrm>
        </p:grpSpPr>
        <p:sp>
          <p:nvSpPr>
            <p:cNvPr id="628" name="Google Shape;628;p13"/>
            <p:cNvSpPr/>
            <p:nvPr/>
          </p:nvSpPr>
          <p:spPr>
            <a:xfrm flipH="1">
              <a:off x="-3686880" y="720787"/>
              <a:ext cx="585319" cy="585319"/>
            </a:xfrm>
            <a:custGeom>
              <a:avLst/>
              <a:gdLst/>
              <a:ahLst/>
              <a:cxnLst/>
              <a:rect l="l" t="t" r="r" b="b"/>
              <a:pathLst>
                <a:path w="92358" h="92358" extrusionOk="0">
                  <a:moveTo>
                    <a:pt x="1" y="1"/>
                  </a:moveTo>
                  <a:lnTo>
                    <a:pt x="1" y="92357"/>
                  </a:lnTo>
                  <a:lnTo>
                    <a:pt x="92358" y="92357"/>
                  </a:lnTo>
                  <a:lnTo>
                    <a:pt x="923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 name="Google Shape;629;p13"/>
            <p:cNvGrpSpPr/>
            <p:nvPr/>
          </p:nvGrpSpPr>
          <p:grpSpPr>
            <a:xfrm>
              <a:off x="-3691300" y="477834"/>
              <a:ext cx="594164" cy="214200"/>
              <a:chOff x="5038800" y="1904309"/>
              <a:chExt cx="594164" cy="214200"/>
            </a:xfrm>
          </p:grpSpPr>
          <p:sp>
            <p:nvSpPr>
              <p:cNvPr id="630" name="Google Shape;630;p13"/>
              <p:cNvSpPr/>
              <p:nvPr/>
            </p:nvSpPr>
            <p:spPr>
              <a:xfrm flipH="1">
                <a:off x="5047826" y="1955727"/>
                <a:ext cx="585138" cy="79685"/>
              </a:xfrm>
              <a:custGeom>
                <a:avLst/>
                <a:gdLst/>
                <a:ahLst/>
                <a:cxnLst/>
                <a:rect l="l" t="t" r="r" b="b"/>
                <a:pathLst>
                  <a:path w="18277" h="2489" extrusionOk="0">
                    <a:moveTo>
                      <a:pt x="1869" y="0"/>
                    </a:moveTo>
                    <a:lnTo>
                      <a:pt x="0" y="1893"/>
                    </a:lnTo>
                    <a:lnTo>
                      <a:pt x="322" y="2215"/>
                    </a:lnTo>
                    <a:lnTo>
                      <a:pt x="1869" y="655"/>
                    </a:lnTo>
                    <a:lnTo>
                      <a:pt x="3691" y="2488"/>
                    </a:lnTo>
                    <a:lnTo>
                      <a:pt x="5501" y="655"/>
                    </a:lnTo>
                    <a:lnTo>
                      <a:pt x="7322" y="2488"/>
                    </a:lnTo>
                    <a:lnTo>
                      <a:pt x="9144" y="655"/>
                    </a:lnTo>
                    <a:lnTo>
                      <a:pt x="10954" y="2488"/>
                    </a:lnTo>
                    <a:lnTo>
                      <a:pt x="12775" y="655"/>
                    </a:lnTo>
                    <a:lnTo>
                      <a:pt x="14585" y="2488"/>
                    </a:lnTo>
                    <a:lnTo>
                      <a:pt x="16407" y="655"/>
                    </a:lnTo>
                    <a:lnTo>
                      <a:pt x="17955" y="2215"/>
                    </a:lnTo>
                    <a:lnTo>
                      <a:pt x="18276" y="1893"/>
                    </a:lnTo>
                    <a:lnTo>
                      <a:pt x="16407" y="0"/>
                    </a:lnTo>
                    <a:lnTo>
                      <a:pt x="14585" y="1846"/>
                    </a:lnTo>
                    <a:lnTo>
                      <a:pt x="12775" y="0"/>
                    </a:lnTo>
                    <a:lnTo>
                      <a:pt x="10954" y="1846"/>
                    </a:lnTo>
                    <a:lnTo>
                      <a:pt x="9132" y="0"/>
                    </a:lnTo>
                    <a:lnTo>
                      <a:pt x="7322" y="1846"/>
                    </a:lnTo>
                    <a:lnTo>
                      <a:pt x="5501" y="0"/>
                    </a:lnTo>
                    <a:lnTo>
                      <a:pt x="3691" y="1846"/>
                    </a:lnTo>
                    <a:lnTo>
                      <a:pt x="18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3"/>
              <p:cNvSpPr/>
              <p:nvPr/>
            </p:nvSpPr>
            <p:spPr>
              <a:xfrm rot="-2546309">
                <a:off x="5065809" y="1940062"/>
                <a:ext cx="161382" cy="1426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 name="Google Shape;632;p13"/>
            <p:cNvSpPr/>
            <p:nvPr/>
          </p:nvSpPr>
          <p:spPr>
            <a:xfrm flipH="1">
              <a:off x="-3686865" y="532005"/>
              <a:ext cx="106225" cy="105840"/>
            </a:xfrm>
            <a:custGeom>
              <a:avLst/>
              <a:gdLst/>
              <a:ahLst/>
              <a:cxnLst/>
              <a:rect l="l" t="t" r="r" b="b"/>
              <a:pathLst>
                <a:path w="3311" h="3299" extrusionOk="0">
                  <a:moveTo>
                    <a:pt x="525" y="1"/>
                  </a:moveTo>
                  <a:lnTo>
                    <a:pt x="1" y="524"/>
                  </a:lnTo>
                  <a:lnTo>
                    <a:pt x="1132" y="1656"/>
                  </a:lnTo>
                  <a:lnTo>
                    <a:pt x="1" y="2775"/>
                  </a:lnTo>
                  <a:lnTo>
                    <a:pt x="525" y="3299"/>
                  </a:lnTo>
                  <a:lnTo>
                    <a:pt x="1656" y="2179"/>
                  </a:lnTo>
                  <a:lnTo>
                    <a:pt x="2775" y="3299"/>
                  </a:lnTo>
                  <a:lnTo>
                    <a:pt x="3311" y="2775"/>
                  </a:lnTo>
                  <a:lnTo>
                    <a:pt x="2180" y="1656"/>
                  </a:lnTo>
                  <a:lnTo>
                    <a:pt x="3311" y="524"/>
                  </a:lnTo>
                  <a:lnTo>
                    <a:pt x="2775" y="1"/>
                  </a:lnTo>
                  <a:lnTo>
                    <a:pt x="1656" y="1132"/>
                  </a:lnTo>
                  <a:lnTo>
                    <a:pt x="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13"/>
          <p:cNvGrpSpPr/>
          <p:nvPr/>
        </p:nvGrpSpPr>
        <p:grpSpPr>
          <a:xfrm flipH="1">
            <a:off x="99112" y="4676444"/>
            <a:ext cx="129525" cy="371975"/>
            <a:chOff x="179009" y="2072968"/>
            <a:chExt cx="190870" cy="548151"/>
          </a:xfrm>
        </p:grpSpPr>
        <p:sp>
          <p:nvSpPr>
            <p:cNvPr id="634" name="Google Shape;634;p13"/>
            <p:cNvSpPr/>
            <p:nvPr/>
          </p:nvSpPr>
          <p:spPr>
            <a:xfrm>
              <a:off x="179009" y="2072968"/>
              <a:ext cx="190870" cy="190870"/>
            </a:xfrm>
            <a:custGeom>
              <a:avLst/>
              <a:gdLst/>
              <a:ahLst/>
              <a:cxnLst/>
              <a:rect l="l" t="t" r="r" b="b"/>
              <a:pathLst>
                <a:path w="5954" h="5954" extrusionOk="0">
                  <a:moveTo>
                    <a:pt x="941" y="1"/>
                  </a:moveTo>
                  <a:lnTo>
                    <a:pt x="0" y="953"/>
                  </a:lnTo>
                  <a:lnTo>
                    <a:pt x="2036" y="2977"/>
                  </a:lnTo>
                  <a:lnTo>
                    <a:pt x="0" y="5013"/>
                  </a:lnTo>
                  <a:lnTo>
                    <a:pt x="941" y="5954"/>
                  </a:lnTo>
                  <a:lnTo>
                    <a:pt x="2977" y="3930"/>
                  </a:lnTo>
                  <a:lnTo>
                    <a:pt x="5013" y="5954"/>
                  </a:lnTo>
                  <a:lnTo>
                    <a:pt x="5953" y="5013"/>
                  </a:lnTo>
                  <a:lnTo>
                    <a:pt x="3929" y="2977"/>
                  </a:lnTo>
                  <a:lnTo>
                    <a:pt x="5953" y="953"/>
                  </a:lnTo>
                  <a:lnTo>
                    <a:pt x="5013" y="1"/>
                  </a:lnTo>
                  <a:lnTo>
                    <a:pt x="2977" y="2037"/>
                  </a:lnTo>
                  <a:lnTo>
                    <a:pt x="9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3"/>
            <p:cNvSpPr/>
            <p:nvPr/>
          </p:nvSpPr>
          <p:spPr>
            <a:xfrm>
              <a:off x="179009" y="2429864"/>
              <a:ext cx="190870" cy="191255"/>
            </a:xfrm>
            <a:custGeom>
              <a:avLst/>
              <a:gdLst/>
              <a:ahLst/>
              <a:cxnLst/>
              <a:rect l="l" t="t" r="r" b="b"/>
              <a:pathLst>
                <a:path w="5954" h="5966" extrusionOk="0">
                  <a:moveTo>
                    <a:pt x="941" y="0"/>
                  </a:moveTo>
                  <a:lnTo>
                    <a:pt x="0" y="953"/>
                  </a:lnTo>
                  <a:lnTo>
                    <a:pt x="2036" y="2988"/>
                  </a:lnTo>
                  <a:lnTo>
                    <a:pt x="0" y="5013"/>
                  </a:lnTo>
                  <a:lnTo>
                    <a:pt x="941" y="5965"/>
                  </a:lnTo>
                  <a:lnTo>
                    <a:pt x="2977" y="3929"/>
                  </a:lnTo>
                  <a:lnTo>
                    <a:pt x="5013" y="5965"/>
                  </a:lnTo>
                  <a:lnTo>
                    <a:pt x="5953" y="5013"/>
                  </a:lnTo>
                  <a:lnTo>
                    <a:pt x="3929" y="2988"/>
                  </a:lnTo>
                  <a:lnTo>
                    <a:pt x="5953" y="953"/>
                  </a:lnTo>
                  <a:lnTo>
                    <a:pt x="5013" y="0"/>
                  </a:lnTo>
                  <a:lnTo>
                    <a:pt x="2977" y="2036"/>
                  </a:lnTo>
                  <a:lnTo>
                    <a:pt x="9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636;p13"/>
          <p:cNvGrpSpPr/>
          <p:nvPr/>
        </p:nvGrpSpPr>
        <p:grpSpPr>
          <a:xfrm>
            <a:off x="69202" y="147320"/>
            <a:ext cx="189340" cy="308716"/>
            <a:chOff x="8814523" y="4301099"/>
            <a:chExt cx="181204" cy="295450"/>
          </a:xfrm>
        </p:grpSpPr>
        <p:sp>
          <p:nvSpPr>
            <p:cNvPr id="637" name="Google Shape;637;p13"/>
            <p:cNvSpPr/>
            <p:nvPr/>
          </p:nvSpPr>
          <p:spPr>
            <a:xfrm>
              <a:off x="8814523" y="4429633"/>
              <a:ext cx="44660" cy="37996"/>
            </a:xfrm>
            <a:custGeom>
              <a:avLst/>
              <a:gdLst/>
              <a:ahLst/>
              <a:cxnLst/>
              <a:rect l="l" t="t" r="r" b="b"/>
              <a:pathLst>
                <a:path w="1394" h="1186" extrusionOk="0">
                  <a:moveTo>
                    <a:pt x="792" y="1"/>
                  </a:moveTo>
                  <a:cubicBezTo>
                    <a:pt x="647" y="1"/>
                    <a:pt x="500" y="54"/>
                    <a:pt x="381" y="173"/>
                  </a:cubicBezTo>
                  <a:cubicBezTo>
                    <a:pt x="0" y="554"/>
                    <a:pt x="274" y="1185"/>
                    <a:pt x="798" y="1185"/>
                  </a:cubicBezTo>
                  <a:cubicBezTo>
                    <a:pt x="1131" y="1185"/>
                    <a:pt x="1393" y="923"/>
                    <a:pt x="1393" y="602"/>
                  </a:cubicBezTo>
                  <a:cubicBezTo>
                    <a:pt x="1393" y="238"/>
                    <a:pt x="1097" y="1"/>
                    <a:pt x="7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3"/>
            <p:cNvSpPr/>
            <p:nvPr/>
          </p:nvSpPr>
          <p:spPr>
            <a:xfrm>
              <a:off x="8951067" y="4429633"/>
              <a:ext cx="44660" cy="37996"/>
            </a:xfrm>
            <a:custGeom>
              <a:avLst/>
              <a:gdLst/>
              <a:ahLst/>
              <a:cxnLst/>
              <a:rect l="l" t="t" r="r" b="b"/>
              <a:pathLst>
                <a:path w="1394" h="1186" extrusionOk="0">
                  <a:moveTo>
                    <a:pt x="792" y="1"/>
                  </a:moveTo>
                  <a:cubicBezTo>
                    <a:pt x="647" y="1"/>
                    <a:pt x="500" y="54"/>
                    <a:pt x="381" y="173"/>
                  </a:cubicBezTo>
                  <a:cubicBezTo>
                    <a:pt x="0" y="554"/>
                    <a:pt x="262" y="1185"/>
                    <a:pt x="798" y="1185"/>
                  </a:cubicBezTo>
                  <a:cubicBezTo>
                    <a:pt x="1120" y="1185"/>
                    <a:pt x="1393" y="923"/>
                    <a:pt x="1393" y="602"/>
                  </a:cubicBezTo>
                  <a:cubicBezTo>
                    <a:pt x="1393" y="238"/>
                    <a:pt x="1098" y="1"/>
                    <a:pt x="7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3"/>
            <p:cNvSpPr/>
            <p:nvPr/>
          </p:nvSpPr>
          <p:spPr>
            <a:xfrm>
              <a:off x="8814523" y="4301099"/>
              <a:ext cx="44660" cy="37964"/>
            </a:xfrm>
            <a:custGeom>
              <a:avLst/>
              <a:gdLst/>
              <a:ahLst/>
              <a:cxnLst/>
              <a:rect l="l" t="t" r="r" b="b"/>
              <a:pathLst>
                <a:path w="1394" h="1185" extrusionOk="0">
                  <a:moveTo>
                    <a:pt x="792" y="1"/>
                  </a:moveTo>
                  <a:cubicBezTo>
                    <a:pt x="647" y="1"/>
                    <a:pt x="500" y="54"/>
                    <a:pt x="381" y="173"/>
                  </a:cubicBezTo>
                  <a:cubicBezTo>
                    <a:pt x="0" y="554"/>
                    <a:pt x="274" y="1185"/>
                    <a:pt x="798" y="1185"/>
                  </a:cubicBezTo>
                  <a:cubicBezTo>
                    <a:pt x="1131" y="1185"/>
                    <a:pt x="1393" y="923"/>
                    <a:pt x="1393" y="601"/>
                  </a:cubicBezTo>
                  <a:cubicBezTo>
                    <a:pt x="1393" y="238"/>
                    <a:pt x="1097" y="1"/>
                    <a:pt x="7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3"/>
            <p:cNvSpPr/>
            <p:nvPr/>
          </p:nvSpPr>
          <p:spPr>
            <a:xfrm>
              <a:off x="8951067" y="4301099"/>
              <a:ext cx="44660" cy="37964"/>
            </a:xfrm>
            <a:custGeom>
              <a:avLst/>
              <a:gdLst/>
              <a:ahLst/>
              <a:cxnLst/>
              <a:rect l="l" t="t" r="r" b="b"/>
              <a:pathLst>
                <a:path w="1394" h="1185" extrusionOk="0">
                  <a:moveTo>
                    <a:pt x="792" y="1"/>
                  </a:moveTo>
                  <a:cubicBezTo>
                    <a:pt x="647" y="1"/>
                    <a:pt x="500" y="54"/>
                    <a:pt x="381" y="173"/>
                  </a:cubicBezTo>
                  <a:cubicBezTo>
                    <a:pt x="0" y="554"/>
                    <a:pt x="262" y="1185"/>
                    <a:pt x="798" y="1185"/>
                  </a:cubicBezTo>
                  <a:cubicBezTo>
                    <a:pt x="1120" y="1185"/>
                    <a:pt x="1393" y="923"/>
                    <a:pt x="1393" y="601"/>
                  </a:cubicBezTo>
                  <a:cubicBezTo>
                    <a:pt x="1393" y="238"/>
                    <a:pt x="1098" y="1"/>
                    <a:pt x="7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3"/>
            <p:cNvSpPr/>
            <p:nvPr/>
          </p:nvSpPr>
          <p:spPr>
            <a:xfrm>
              <a:off x="8814523" y="4558328"/>
              <a:ext cx="44660" cy="38221"/>
            </a:xfrm>
            <a:custGeom>
              <a:avLst/>
              <a:gdLst/>
              <a:ahLst/>
              <a:cxnLst/>
              <a:rect l="l" t="t" r="r" b="b"/>
              <a:pathLst>
                <a:path w="1394" h="1193" extrusionOk="0">
                  <a:moveTo>
                    <a:pt x="799" y="0"/>
                  </a:moveTo>
                  <a:cubicBezTo>
                    <a:pt x="652" y="0"/>
                    <a:pt x="502" y="56"/>
                    <a:pt x="381" y="180"/>
                  </a:cubicBezTo>
                  <a:cubicBezTo>
                    <a:pt x="0" y="550"/>
                    <a:pt x="274" y="1193"/>
                    <a:pt x="798" y="1193"/>
                  </a:cubicBezTo>
                  <a:cubicBezTo>
                    <a:pt x="1131" y="1193"/>
                    <a:pt x="1393" y="919"/>
                    <a:pt x="1393" y="597"/>
                  </a:cubicBezTo>
                  <a:cubicBezTo>
                    <a:pt x="1393" y="237"/>
                    <a:pt x="1102" y="0"/>
                    <a:pt x="7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3"/>
            <p:cNvSpPr/>
            <p:nvPr/>
          </p:nvSpPr>
          <p:spPr>
            <a:xfrm>
              <a:off x="8951067" y="4558328"/>
              <a:ext cx="44660" cy="38221"/>
            </a:xfrm>
            <a:custGeom>
              <a:avLst/>
              <a:gdLst/>
              <a:ahLst/>
              <a:cxnLst/>
              <a:rect l="l" t="t" r="r" b="b"/>
              <a:pathLst>
                <a:path w="1394" h="1193" extrusionOk="0">
                  <a:moveTo>
                    <a:pt x="799" y="0"/>
                  </a:moveTo>
                  <a:cubicBezTo>
                    <a:pt x="652" y="0"/>
                    <a:pt x="502" y="56"/>
                    <a:pt x="381" y="180"/>
                  </a:cubicBezTo>
                  <a:cubicBezTo>
                    <a:pt x="0" y="550"/>
                    <a:pt x="262" y="1193"/>
                    <a:pt x="798" y="1193"/>
                  </a:cubicBezTo>
                  <a:cubicBezTo>
                    <a:pt x="1120" y="1193"/>
                    <a:pt x="1393" y="919"/>
                    <a:pt x="1393" y="597"/>
                  </a:cubicBezTo>
                  <a:cubicBezTo>
                    <a:pt x="1393" y="237"/>
                    <a:pt x="1102" y="0"/>
                    <a:pt x="7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 name="Google Shape;643;p13"/>
          <p:cNvSpPr/>
          <p:nvPr/>
        </p:nvSpPr>
        <p:spPr>
          <a:xfrm flipH="1">
            <a:off x="8902577" y="4608574"/>
            <a:ext cx="144696" cy="144734"/>
          </a:xfrm>
          <a:custGeom>
            <a:avLst/>
            <a:gdLst/>
            <a:ahLst/>
            <a:cxnLst/>
            <a:rect l="l" t="t" r="r" b="b"/>
            <a:pathLst>
              <a:path w="3846" h="3847" extrusionOk="0">
                <a:moveTo>
                  <a:pt x="1560" y="1"/>
                </a:moveTo>
                <a:lnTo>
                  <a:pt x="1560" y="1560"/>
                </a:lnTo>
                <a:lnTo>
                  <a:pt x="0" y="1560"/>
                </a:lnTo>
                <a:lnTo>
                  <a:pt x="0" y="2287"/>
                </a:lnTo>
                <a:lnTo>
                  <a:pt x="1560" y="2287"/>
                </a:lnTo>
                <a:lnTo>
                  <a:pt x="1560" y="3846"/>
                </a:lnTo>
                <a:lnTo>
                  <a:pt x="2286" y="3846"/>
                </a:lnTo>
                <a:lnTo>
                  <a:pt x="2286" y="2287"/>
                </a:lnTo>
                <a:lnTo>
                  <a:pt x="3846" y="2287"/>
                </a:lnTo>
                <a:lnTo>
                  <a:pt x="3846" y="1560"/>
                </a:lnTo>
                <a:lnTo>
                  <a:pt x="2286" y="1560"/>
                </a:lnTo>
                <a:lnTo>
                  <a:pt x="22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3"/>
          <p:cNvSpPr/>
          <p:nvPr/>
        </p:nvSpPr>
        <p:spPr>
          <a:xfrm flipH="1">
            <a:off x="8899724" y="4840606"/>
            <a:ext cx="150399" cy="150680"/>
          </a:xfrm>
          <a:custGeom>
            <a:avLst/>
            <a:gdLst/>
            <a:ahLst/>
            <a:cxnLst/>
            <a:rect l="l" t="t" r="r" b="b"/>
            <a:pathLst>
              <a:path w="5883" h="5894" extrusionOk="0">
                <a:moveTo>
                  <a:pt x="1" y="0"/>
                </a:moveTo>
                <a:lnTo>
                  <a:pt x="1" y="5894"/>
                </a:lnTo>
                <a:lnTo>
                  <a:pt x="5882" y="5894"/>
                </a:lnTo>
                <a:lnTo>
                  <a:pt x="58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3"/>
          <p:cNvSpPr/>
          <p:nvPr/>
        </p:nvSpPr>
        <p:spPr>
          <a:xfrm>
            <a:off x="8897013" y="389238"/>
            <a:ext cx="129600" cy="1296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3"/>
          <p:cNvSpPr/>
          <p:nvPr/>
        </p:nvSpPr>
        <p:spPr>
          <a:xfrm rot="2700000" flipH="1">
            <a:off x="8889431" y="122301"/>
            <a:ext cx="144693" cy="144730"/>
          </a:xfrm>
          <a:custGeom>
            <a:avLst/>
            <a:gdLst/>
            <a:ahLst/>
            <a:cxnLst/>
            <a:rect l="l" t="t" r="r" b="b"/>
            <a:pathLst>
              <a:path w="3846" h="3847" extrusionOk="0">
                <a:moveTo>
                  <a:pt x="1560" y="1"/>
                </a:moveTo>
                <a:lnTo>
                  <a:pt x="1560" y="1560"/>
                </a:lnTo>
                <a:lnTo>
                  <a:pt x="0" y="1560"/>
                </a:lnTo>
                <a:lnTo>
                  <a:pt x="0" y="2287"/>
                </a:lnTo>
                <a:lnTo>
                  <a:pt x="1560" y="2287"/>
                </a:lnTo>
                <a:lnTo>
                  <a:pt x="1560" y="3846"/>
                </a:lnTo>
                <a:lnTo>
                  <a:pt x="2286" y="3846"/>
                </a:lnTo>
                <a:lnTo>
                  <a:pt x="2286" y="2287"/>
                </a:lnTo>
                <a:lnTo>
                  <a:pt x="3846" y="2287"/>
                </a:lnTo>
                <a:lnTo>
                  <a:pt x="3846" y="1560"/>
                </a:lnTo>
                <a:lnTo>
                  <a:pt x="2286" y="1560"/>
                </a:lnTo>
                <a:lnTo>
                  <a:pt x="22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1">
  <p:cSld name="CUSTOM_2">
    <p:spTree>
      <p:nvGrpSpPr>
        <p:cNvPr id="1" name="Shape 647"/>
        <p:cNvGrpSpPr/>
        <p:nvPr/>
      </p:nvGrpSpPr>
      <p:grpSpPr>
        <a:xfrm>
          <a:off x="0" y="0"/>
          <a:ext cx="0" cy="0"/>
          <a:chOff x="0" y="0"/>
          <a:chExt cx="0" cy="0"/>
        </a:xfrm>
      </p:grpSpPr>
      <p:sp>
        <p:nvSpPr>
          <p:cNvPr id="648" name="Google Shape;648;p14"/>
          <p:cNvSpPr txBox="1">
            <a:spLocks noGrp="1"/>
          </p:cNvSpPr>
          <p:nvPr>
            <p:ph type="subTitle" idx="1"/>
          </p:nvPr>
        </p:nvSpPr>
        <p:spPr>
          <a:xfrm>
            <a:off x="3344875" y="2916725"/>
            <a:ext cx="4913700" cy="492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000"/>
              <a:buNone/>
              <a:defRPr/>
            </a:lvl1pPr>
            <a:lvl2pPr lvl="1" rtl="0">
              <a:spcBef>
                <a:spcPts val="160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649" name="Google Shape;649;p14"/>
          <p:cNvSpPr txBox="1">
            <a:spLocks noGrp="1"/>
          </p:cNvSpPr>
          <p:nvPr>
            <p:ph type="title" hasCustomPrompt="1"/>
          </p:nvPr>
        </p:nvSpPr>
        <p:spPr>
          <a:xfrm>
            <a:off x="3344875" y="1843925"/>
            <a:ext cx="4913700" cy="996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50" name="Google Shape;650;p14"/>
          <p:cNvSpPr/>
          <p:nvPr/>
        </p:nvSpPr>
        <p:spPr>
          <a:xfrm flipH="1">
            <a:off x="862603" y="4246609"/>
            <a:ext cx="83286" cy="83286"/>
          </a:xfrm>
          <a:custGeom>
            <a:avLst/>
            <a:gdLst/>
            <a:ahLst/>
            <a:cxnLst/>
            <a:rect l="l" t="t" r="r" b="b"/>
            <a:pathLst>
              <a:path w="2596" h="2596" extrusionOk="0">
                <a:moveTo>
                  <a:pt x="0" y="0"/>
                </a:moveTo>
                <a:lnTo>
                  <a:pt x="0" y="2596"/>
                </a:lnTo>
                <a:lnTo>
                  <a:pt x="2596" y="2596"/>
                </a:lnTo>
                <a:lnTo>
                  <a:pt x="25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4"/>
          <p:cNvSpPr/>
          <p:nvPr/>
        </p:nvSpPr>
        <p:spPr>
          <a:xfrm flipH="1">
            <a:off x="160125" y="4248887"/>
            <a:ext cx="600135" cy="81778"/>
          </a:xfrm>
          <a:custGeom>
            <a:avLst/>
            <a:gdLst/>
            <a:ahLst/>
            <a:cxnLst/>
            <a:rect l="l" t="t" r="r" b="b"/>
            <a:pathLst>
              <a:path w="18706" h="2549" extrusionOk="0">
                <a:moveTo>
                  <a:pt x="1917" y="1"/>
                </a:moveTo>
                <a:lnTo>
                  <a:pt x="1" y="1941"/>
                </a:lnTo>
                <a:lnTo>
                  <a:pt x="334" y="2275"/>
                </a:lnTo>
                <a:lnTo>
                  <a:pt x="1917" y="667"/>
                </a:lnTo>
                <a:lnTo>
                  <a:pt x="3775" y="2548"/>
                </a:lnTo>
                <a:lnTo>
                  <a:pt x="5644" y="667"/>
                </a:lnTo>
                <a:lnTo>
                  <a:pt x="7502" y="2548"/>
                </a:lnTo>
                <a:lnTo>
                  <a:pt x="9359" y="667"/>
                </a:lnTo>
                <a:lnTo>
                  <a:pt x="11216" y="2548"/>
                </a:lnTo>
                <a:lnTo>
                  <a:pt x="13074" y="667"/>
                </a:lnTo>
                <a:lnTo>
                  <a:pt x="14931" y="2548"/>
                </a:lnTo>
                <a:lnTo>
                  <a:pt x="16788" y="667"/>
                </a:lnTo>
                <a:lnTo>
                  <a:pt x="18372" y="2275"/>
                </a:lnTo>
                <a:lnTo>
                  <a:pt x="18705" y="1941"/>
                </a:lnTo>
                <a:lnTo>
                  <a:pt x="16788" y="1"/>
                </a:lnTo>
                <a:lnTo>
                  <a:pt x="14931" y="1882"/>
                </a:lnTo>
                <a:lnTo>
                  <a:pt x="13074" y="1"/>
                </a:lnTo>
                <a:lnTo>
                  <a:pt x="11216" y="1882"/>
                </a:lnTo>
                <a:lnTo>
                  <a:pt x="9359" y="1"/>
                </a:lnTo>
                <a:lnTo>
                  <a:pt x="7502" y="1882"/>
                </a:lnTo>
                <a:lnTo>
                  <a:pt x="5644" y="1"/>
                </a:lnTo>
                <a:lnTo>
                  <a:pt x="3775" y="1882"/>
                </a:lnTo>
                <a:lnTo>
                  <a:pt x="19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 name="Google Shape;652;p14"/>
          <p:cNvGrpSpPr/>
          <p:nvPr/>
        </p:nvGrpSpPr>
        <p:grpSpPr>
          <a:xfrm flipH="1">
            <a:off x="147651" y="4622233"/>
            <a:ext cx="213576" cy="348326"/>
            <a:chOff x="191876" y="116083"/>
            <a:chExt cx="213576" cy="348326"/>
          </a:xfrm>
        </p:grpSpPr>
        <p:sp>
          <p:nvSpPr>
            <p:cNvPr id="653" name="Google Shape;653;p14"/>
            <p:cNvSpPr/>
            <p:nvPr/>
          </p:nvSpPr>
          <p:spPr>
            <a:xfrm>
              <a:off x="352794" y="267841"/>
              <a:ext cx="52657" cy="44810"/>
            </a:xfrm>
            <a:custGeom>
              <a:avLst/>
              <a:gdLst/>
              <a:ahLst/>
              <a:cxnLst/>
              <a:rect l="l" t="t" r="r" b="b"/>
              <a:pathLst>
                <a:path w="1644" h="1399" extrusionOk="0">
                  <a:moveTo>
                    <a:pt x="710" y="1"/>
                  </a:moveTo>
                  <a:cubicBezTo>
                    <a:pt x="348" y="1"/>
                    <a:pt x="1" y="278"/>
                    <a:pt x="1" y="696"/>
                  </a:cubicBezTo>
                  <a:cubicBezTo>
                    <a:pt x="1" y="1089"/>
                    <a:pt x="322" y="1398"/>
                    <a:pt x="703" y="1398"/>
                  </a:cubicBezTo>
                  <a:cubicBezTo>
                    <a:pt x="1334" y="1398"/>
                    <a:pt x="1644" y="648"/>
                    <a:pt x="1203" y="208"/>
                  </a:cubicBezTo>
                  <a:cubicBezTo>
                    <a:pt x="1060" y="65"/>
                    <a:pt x="883" y="1"/>
                    <a:pt x="7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4"/>
            <p:cNvSpPr/>
            <p:nvPr/>
          </p:nvSpPr>
          <p:spPr>
            <a:xfrm>
              <a:off x="191876" y="267841"/>
              <a:ext cx="52657" cy="44810"/>
            </a:xfrm>
            <a:custGeom>
              <a:avLst/>
              <a:gdLst/>
              <a:ahLst/>
              <a:cxnLst/>
              <a:rect l="l" t="t" r="r" b="b"/>
              <a:pathLst>
                <a:path w="1644" h="1399" extrusionOk="0">
                  <a:moveTo>
                    <a:pt x="700" y="1"/>
                  </a:moveTo>
                  <a:cubicBezTo>
                    <a:pt x="342" y="1"/>
                    <a:pt x="0" y="278"/>
                    <a:pt x="0" y="696"/>
                  </a:cubicBezTo>
                  <a:cubicBezTo>
                    <a:pt x="0" y="1089"/>
                    <a:pt x="310" y="1398"/>
                    <a:pt x="703" y="1398"/>
                  </a:cubicBezTo>
                  <a:cubicBezTo>
                    <a:pt x="1322" y="1398"/>
                    <a:pt x="1643" y="648"/>
                    <a:pt x="1191" y="208"/>
                  </a:cubicBezTo>
                  <a:cubicBezTo>
                    <a:pt x="1048" y="65"/>
                    <a:pt x="872" y="1"/>
                    <a:pt x="7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4"/>
            <p:cNvSpPr/>
            <p:nvPr/>
          </p:nvSpPr>
          <p:spPr>
            <a:xfrm>
              <a:off x="352794" y="116083"/>
              <a:ext cx="52657" cy="45162"/>
            </a:xfrm>
            <a:custGeom>
              <a:avLst/>
              <a:gdLst/>
              <a:ahLst/>
              <a:cxnLst/>
              <a:rect l="l" t="t" r="r" b="b"/>
              <a:pathLst>
                <a:path w="1644" h="1410" extrusionOk="0">
                  <a:moveTo>
                    <a:pt x="711" y="0"/>
                  </a:moveTo>
                  <a:cubicBezTo>
                    <a:pt x="349" y="0"/>
                    <a:pt x="1" y="280"/>
                    <a:pt x="1" y="707"/>
                  </a:cubicBezTo>
                  <a:cubicBezTo>
                    <a:pt x="1" y="1088"/>
                    <a:pt x="310" y="1409"/>
                    <a:pt x="703" y="1409"/>
                  </a:cubicBezTo>
                  <a:cubicBezTo>
                    <a:pt x="1334" y="1409"/>
                    <a:pt x="1644" y="647"/>
                    <a:pt x="1203" y="207"/>
                  </a:cubicBezTo>
                  <a:cubicBezTo>
                    <a:pt x="1061" y="64"/>
                    <a:pt x="884" y="0"/>
                    <a:pt x="7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4"/>
            <p:cNvSpPr/>
            <p:nvPr/>
          </p:nvSpPr>
          <p:spPr>
            <a:xfrm>
              <a:off x="191876" y="116083"/>
              <a:ext cx="52657" cy="45162"/>
            </a:xfrm>
            <a:custGeom>
              <a:avLst/>
              <a:gdLst/>
              <a:ahLst/>
              <a:cxnLst/>
              <a:rect l="l" t="t" r="r" b="b"/>
              <a:pathLst>
                <a:path w="1644" h="1410" extrusionOk="0">
                  <a:moveTo>
                    <a:pt x="702" y="0"/>
                  </a:moveTo>
                  <a:cubicBezTo>
                    <a:pt x="343" y="0"/>
                    <a:pt x="0" y="280"/>
                    <a:pt x="0" y="707"/>
                  </a:cubicBezTo>
                  <a:cubicBezTo>
                    <a:pt x="0" y="1088"/>
                    <a:pt x="310" y="1409"/>
                    <a:pt x="703" y="1409"/>
                  </a:cubicBezTo>
                  <a:cubicBezTo>
                    <a:pt x="1322" y="1409"/>
                    <a:pt x="1643" y="647"/>
                    <a:pt x="1191" y="207"/>
                  </a:cubicBezTo>
                  <a:cubicBezTo>
                    <a:pt x="1048" y="64"/>
                    <a:pt x="873" y="0"/>
                    <a:pt x="7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4"/>
            <p:cNvSpPr/>
            <p:nvPr/>
          </p:nvSpPr>
          <p:spPr>
            <a:xfrm>
              <a:off x="352794" y="419631"/>
              <a:ext cx="52657" cy="44778"/>
            </a:xfrm>
            <a:custGeom>
              <a:avLst/>
              <a:gdLst/>
              <a:ahLst/>
              <a:cxnLst/>
              <a:rect l="l" t="t" r="r" b="b"/>
              <a:pathLst>
                <a:path w="1644" h="1398" extrusionOk="0">
                  <a:moveTo>
                    <a:pt x="711" y="1"/>
                  </a:moveTo>
                  <a:cubicBezTo>
                    <a:pt x="349" y="1"/>
                    <a:pt x="1" y="280"/>
                    <a:pt x="1" y="707"/>
                  </a:cubicBezTo>
                  <a:cubicBezTo>
                    <a:pt x="1" y="1088"/>
                    <a:pt x="322" y="1398"/>
                    <a:pt x="703" y="1398"/>
                  </a:cubicBezTo>
                  <a:cubicBezTo>
                    <a:pt x="1334" y="1398"/>
                    <a:pt x="1644" y="648"/>
                    <a:pt x="1203" y="207"/>
                  </a:cubicBezTo>
                  <a:cubicBezTo>
                    <a:pt x="1061" y="65"/>
                    <a:pt x="884" y="1"/>
                    <a:pt x="7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4"/>
            <p:cNvSpPr/>
            <p:nvPr/>
          </p:nvSpPr>
          <p:spPr>
            <a:xfrm>
              <a:off x="191876" y="419631"/>
              <a:ext cx="52657" cy="44778"/>
            </a:xfrm>
            <a:custGeom>
              <a:avLst/>
              <a:gdLst/>
              <a:ahLst/>
              <a:cxnLst/>
              <a:rect l="l" t="t" r="r" b="b"/>
              <a:pathLst>
                <a:path w="1644" h="1398" extrusionOk="0">
                  <a:moveTo>
                    <a:pt x="702" y="1"/>
                  </a:moveTo>
                  <a:cubicBezTo>
                    <a:pt x="343" y="1"/>
                    <a:pt x="0" y="280"/>
                    <a:pt x="0" y="707"/>
                  </a:cubicBezTo>
                  <a:cubicBezTo>
                    <a:pt x="0" y="1088"/>
                    <a:pt x="310" y="1398"/>
                    <a:pt x="703" y="1398"/>
                  </a:cubicBezTo>
                  <a:cubicBezTo>
                    <a:pt x="1322" y="1398"/>
                    <a:pt x="1643" y="648"/>
                    <a:pt x="1191" y="207"/>
                  </a:cubicBezTo>
                  <a:cubicBezTo>
                    <a:pt x="1048" y="65"/>
                    <a:pt x="873" y="1"/>
                    <a:pt x="7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 name="Google Shape;659;p14"/>
          <p:cNvGrpSpPr/>
          <p:nvPr/>
        </p:nvGrpSpPr>
        <p:grpSpPr>
          <a:xfrm>
            <a:off x="1536838" y="2593921"/>
            <a:ext cx="1820679" cy="2004808"/>
            <a:chOff x="143428" y="791782"/>
            <a:chExt cx="1170704" cy="1289100"/>
          </a:xfrm>
        </p:grpSpPr>
        <p:grpSp>
          <p:nvGrpSpPr>
            <p:cNvPr id="660" name="Google Shape;660;p14"/>
            <p:cNvGrpSpPr/>
            <p:nvPr/>
          </p:nvGrpSpPr>
          <p:grpSpPr>
            <a:xfrm>
              <a:off x="143428" y="855893"/>
              <a:ext cx="1165832" cy="1165529"/>
              <a:chOff x="3372319" y="4143117"/>
              <a:chExt cx="1482115" cy="1481730"/>
            </a:xfrm>
          </p:grpSpPr>
          <p:sp>
            <p:nvSpPr>
              <p:cNvPr id="661" name="Google Shape;661;p14"/>
              <p:cNvSpPr/>
              <p:nvPr/>
            </p:nvSpPr>
            <p:spPr>
              <a:xfrm>
                <a:off x="3372319" y="4143117"/>
                <a:ext cx="1482115" cy="1481730"/>
              </a:xfrm>
              <a:custGeom>
                <a:avLst/>
                <a:gdLst/>
                <a:ahLst/>
                <a:cxnLst/>
                <a:rect l="l" t="t" r="r" b="b"/>
                <a:pathLst>
                  <a:path w="46197" h="46185" extrusionOk="0">
                    <a:moveTo>
                      <a:pt x="23099" y="191"/>
                    </a:moveTo>
                    <a:cubicBezTo>
                      <a:pt x="35719" y="191"/>
                      <a:pt x="45994" y="10466"/>
                      <a:pt x="45994" y="23087"/>
                    </a:cubicBezTo>
                    <a:cubicBezTo>
                      <a:pt x="45994" y="35719"/>
                      <a:pt x="35719" y="45994"/>
                      <a:pt x="23099" y="45994"/>
                    </a:cubicBezTo>
                    <a:cubicBezTo>
                      <a:pt x="10466" y="45994"/>
                      <a:pt x="203" y="35719"/>
                      <a:pt x="203" y="23087"/>
                    </a:cubicBezTo>
                    <a:cubicBezTo>
                      <a:pt x="203" y="10466"/>
                      <a:pt x="10466" y="191"/>
                      <a:pt x="23099" y="191"/>
                    </a:cubicBezTo>
                    <a:close/>
                    <a:moveTo>
                      <a:pt x="23099" y="0"/>
                    </a:moveTo>
                    <a:cubicBezTo>
                      <a:pt x="10359" y="0"/>
                      <a:pt x="0" y="10359"/>
                      <a:pt x="0" y="23087"/>
                    </a:cubicBezTo>
                    <a:cubicBezTo>
                      <a:pt x="0" y="35826"/>
                      <a:pt x="10359" y="46185"/>
                      <a:pt x="23099" y="46185"/>
                    </a:cubicBezTo>
                    <a:cubicBezTo>
                      <a:pt x="35826" y="46185"/>
                      <a:pt x="46197" y="35826"/>
                      <a:pt x="46197" y="23087"/>
                    </a:cubicBezTo>
                    <a:cubicBezTo>
                      <a:pt x="46197" y="10359"/>
                      <a:pt x="35838" y="0"/>
                      <a:pt x="230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4"/>
              <p:cNvSpPr/>
              <p:nvPr/>
            </p:nvSpPr>
            <p:spPr>
              <a:xfrm>
                <a:off x="3416240" y="4187038"/>
                <a:ext cx="1394273" cy="1393888"/>
              </a:xfrm>
              <a:custGeom>
                <a:avLst/>
                <a:gdLst/>
                <a:ahLst/>
                <a:cxnLst/>
                <a:rect l="l" t="t" r="r" b="b"/>
                <a:pathLst>
                  <a:path w="43459" h="43447" extrusionOk="0">
                    <a:moveTo>
                      <a:pt x="21730" y="191"/>
                    </a:moveTo>
                    <a:cubicBezTo>
                      <a:pt x="33600" y="191"/>
                      <a:pt x="43256" y="9847"/>
                      <a:pt x="43256" y="21718"/>
                    </a:cubicBezTo>
                    <a:cubicBezTo>
                      <a:pt x="43256" y="33600"/>
                      <a:pt x="33600" y="43256"/>
                      <a:pt x="21730" y="43256"/>
                    </a:cubicBezTo>
                    <a:cubicBezTo>
                      <a:pt x="9859" y="43256"/>
                      <a:pt x="203" y="33600"/>
                      <a:pt x="203" y="21718"/>
                    </a:cubicBezTo>
                    <a:cubicBezTo>
                      <a:pt x="203" y="9847"/>
                      <a:pt x="9859" y="191"/>
                      <a:pt x="21730" y="191"/>
                    </a:cubicBezTo>
                    <a:close/>
                    <a:moveTo>
                      <a:pt x="21730" y="1"/>
                    </a:moveTo>
                    <a:cubicBezTo>
                      <a:pt x="9752" y="1"/>
                      <a:pt x="1" y="9740"/>
                      <a:pt x="1" y="21718"/>
                    </a:cubicBezTo>
                    <a:cubicBezTo>
                      <a:pt x="1" y="33707"/>
                      <a:pt x="9752" y="43446"/>
                      <a:pt x="21730" y="43446"/>
                    </a:cubicBezTo>
                    <a:cubicBezTo>
                      <a:pt x="33707" y="43446"/>
                      <a:pt x="43459" y="33707"/>
                      <a:pt x="43459" y="21718"/>
                    </a:cubicBezTo>
                    <a:cubicBezTo>
                      <a:pt x="43459" y="9740"/>
                      <a:pt x="33707" y="1"/>
                      <a:pt x="217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4"/>
              <p:cNvSpPr/>
              <p:nvPr/>
            </p:nvSpPr>
            <p:spPr>
              <a:xfrm>
                <a:off x="3460161" y="4230959"/>
                <a:ext cx="1306431" cy="1306046"/>
              </a:xfrm>
              <a:custGeom>
                <a:avLst/>
                <a:gdLst/>
                <a:ahLst/>
                <a:cxnLst/>
                <a:rect l="l" t="t" r="r" b="b"/>
                <a:pathLst>
                  <a:path w="40721" h="40709" extrusionOk="0">
                    <a:moveTo>
                      <a:pt x="20361" y="191"/>
                    </a:moveTo>
                    <a:cubicBezTo>
                      <a:pt x="31481" y="191"/>
                      <a:pt x="40518" y="9240"/>
                      <a:pt x="40518" y="20361"/>
                    </a:cubicBezTo>
                    <a:cubicBezTo>
                      <a:pt x="40518" y="31469"/>
                      <a:pt x="31481" y="40518"/>
                      <a:pt x="20361" y="40518"/>
                    </a:cubicBezTo>
                    <a:cubicBezTo>
                      <a:pt x="9240" y="40518"/>
                      <a:pt x="203" y="31469"/>
                      <a:pt x="203" y="20361"/>
                    </a:cubicBezTo>
                    <a:cubicBezTo>
                      <a:pt x="203" y="9240"/>
                      <a:pt x="9240" y="191"/>
                      <a:pt x="20361" y="191"/>
                    </a:cubicBezTo>
                    <a:close/>
                    <a:moveTo>
                      <a:pt x="20361" y="1"/>
                    </a:moveTo>
                    <a:cubicBezTo>
                      <a:pt x="9133" y="1"/>
                      <a:pt x="1" y="9121"/>
                      <a:pt x="1" y="20349"/>
                    </a:cubicBezTo>
                    <a:cubicBezTo>
                      <a:pt x="1" y="31576"/>
                      <a:pt x="9133" y="40708"/>
                      <a:pt x="20361" y="40708"/>
                    </a:cubicBezTo>
                    <a:cubicBezTo>
                      <a:pt x="31588" y="40708"/>
                      <a:pt x="40720" y="31576"/>
                      <a:pt x="40720" y="20349"/>
                    </a:cubicBezTo>
                    <a:cubicBezTo>
                      <a:pt x="40720" y="9133"/>
                      <a:pt x="31588" y="1"/>
                      <a:pt x="203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4"/>
              <p:cNvSpPr/>
              <p:nvPr/>
            </p:nvSpPr>
            <p:spPr>
              <a:xfrm>
                <a:off x="3455958" y="4274751"/>
                <a:ext cx="1266713" cy="1218686"/>
              </a:xfrm>
              <a:custGeom>
                <a:avLst/>
                <a:gdLst/>
                <a:ahLst/>
                <a:cxnLst/>
                <a:rect l="l" t="t" r="r" b="b"/>
                <a:pathLst>
                  <a:path w="39483" h="37986" extrusionOk="0">
                    <a:moveTo>
                      <a:pt x="20492" y="196"/>
                    </a:moveTo>
                    <a:cubicBezTo>
                      <a:pt x="30862" y="208"/>
                      <a:pt x="39268" y="8613"/>
                      <a:pt x="39280" y="18984"/>
                    </a:cubicBezTo>
                    <a:cubicBezTo>
                      <a:pt x="39280" y="26592"/>
                      <a:pt x="34708" y="33438"/>
                      <a:pt x="27683" y="36355"/>
                    </a:cubicBezTo>
                    <a:cubicBezTo>
                      <a:pt x="25358" y="37316"/>
                      <a:pt x="22916" y="37784"/>
                      <a:pt x="20496" y="37784"/>
                    </a:cubicBezTo>
                    <a:cubicBezTo>
                      <a:pt x="15604" y="37784"/>
                      <a:pt x="10797" y="35875"/>
                      <a:pt x="7204" y="32283"/>
                    </a:cubicBezTo>
                    <a:cubicBezTo>
                      <a:pt x="1823" y="26901"/>
                      <a:pt x="215" y="18817"/>
                      <a:pt x="3132" y="11792"/>
                    </a:cubicBezTo>
                    <a:cubicBezTo>
                      <a:pt x="6037" y="4779"/>
                      <a:pt x="12884" y="196"/>
                      <a:pt x="20492" y="196"/>
                    </a:cubicBezTo>
                    <a:close/>
                    <a:moveTo>
                      <a:pt x="20497" y="0"/>
                    </a:moveTo>
                    <a:cubicBezTo>
                      <a:pt x="15553" y="0"/>
                      <a:pt x="10694" y="1932"/>
                      <a:pt x="7061" y="5565"/>
                    </a:cubicBezTo>
                    <a:cubicBezTo>
                      <a:pt x="1632" y="10995"/>
                      <a:pt x="1" y="19162"/>
                      <a:pt x="2942" y="26258"/>
                    </a:cubicBezTo>
                    <a:cubicBezTo>
                      <a:pt x="5883" y="33354"/>
                      <a:pt x="12812" y="37986"/>
                      <a:pt x="20492" y="37986"/>
                    </a:cubicBezTo>
                    <a:cubicBezTo>
                      <a:pt x="30969" y="37962"/>
                      <a:pt x="39470" y="29473"/>
                      <a:pt x="39482" y="18996"/>
                    </a:cubicBezTo>
                    <a:cubicBezTo>
                      <a:pt x="39482" y="11304"/>
                      <a:pt x="34851" y="4387"/>
                      <a:pt x="27754" y="1446"/>
                    </a:cubicBezTo>
                    <a:cubicBezTo>
                      <a:pt x="25406" y="473"/>
                      <a:pt x="22941" y="0"/>
                      <a:pt x="204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4"/>
              <p:cNvSpPr/>
              <p:nvPr/>
            </p:nvSpPr>
            <p:spPr>
              <a:xfrm>
                <a:off x="3503344" y="4318608"/>
                <a:ext cx="1175374" cy="1130908"/>
              </a:xfrm>
              <a:custGeom>
                <a:avLst/>
                <a:gdLst/>
                <a:ahLst/>
                <a:cxnLst/>
                <a:rect l="l" t="t" r="r" b="b"/>
                <a:pathLst>
                  <a:path w="36636" h="35250" extrusionOk="0">
                    <a:moveTo>
                      <a:pt x="19015" y="198"/>
                    </a:moveTo>
                    <a:cubicBezTo>
                      <a:pt x="28635" y="210"/>
                      <a:pt x="36433" y="8008"/>
                      <a:pt x="36433" y="17617"/>
                    </a:cubicBezTo>
                    <a:cubicBezTo>
                      <a:pt x="36433" y="24665"/>
                      <a:pt x="32195" y="31023"/>
                      <a:pt x="25682" y="33726"/>
                    </a:cubicBezTo>
                    <a:cubicBezTo>
                      <a:pt x="23528" y="34616"/>
                      <a:pt x="21266" y="35049"/>
                      <a:pt x="19024" y="35049"/>
                    </a:cubicBezTo>
                    <a:cubicBezTo>
                      <a:pt x="14488" y="35049"/>
                      <a:pt x="10030" y="33278"/>
                      <a:pt x="6692" y="29940"/>
                    </a:cubicBezTo>
                    <a:cubicBezTo>
                      <a:pt x="1703" y="24963"/>
                      <a:pt x="215" y="17462"/>
                      <a:pt x="2917" y="10949"/>
                    </a:cubicBezTo>
                    <a:cubicBezTo>
                      <a:pt x="5608" y="4436"/>
                      <a:pt x="11966" y="198"/>
                      <a:pt x="19015" y="198"/>
                    </a:cubicBezTo>
                    <a:close/>
                    <a:moveTo>
                      <a:pt x="19021" y="1"/>
                    </a:moveTo>
                    <a:cubicBezTo>
                      <a:pt x="14435" y="1"/>
                      <a:pt x="9927" y="1793"/>
                      <a:pt x="6549" y="5163"/>
                    </a:cubicBezTo>
                    <a:cubicBezTo>
                      <a:pt x="1512" y="10199"/>
                      <a:pt x="0" y="17783"/>
                      <a:pt x="2727" y="24367"/>
                    </a:cubicBezTo>
                    <a:cubicBezTo>
                      <a:pt x="5465" y="30952"/>
                      <a:pt x="11883" y="35250"/>
                      <a:pt x="19015" y="35250"/>
                    </a:cubicBezTo>
                    <a:cubicBezTo>
                      <a:pt x="28742" y="35238"/>
                      <a:pt x="36624" y="27356"/>
                      <a:pt x="36636" y="17617"/>
                    </a:cubicBezTo>
                    <a:cubicBezTo>
                      <a:pt x="36636" y="10497"/>
                      <a:pt x="32338" y="4067"/>
                      <a:pt x="25754" y="1341"/>
                    </a:cubicBezTo>
                    <a:cubicBezTo>
                      <a:pt x="23575" y="439"/>
                      <a:pt x="21289" y="1"/>
                      <a:pt x="190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4"/>
              <p:cNvSpPr/>
              <p:nvPr/>
            </p:nvSpPr>
            <p:spPr>
              <a:xfrm>
                <a:off x="3550698" y="4362497"/>
                <a:ext cx="1084100" cy="1043098"/>
              </a:xfrm>
              <a:custGeom>
                <a:avLst/>
                <a:gdLst/>
                <a:ahLst/>
                <a:cxnLst/>
                <a:rect l="l" t="t" r="r" b="b"/>
                <a:pathLst>
                  <a:path w="33791" h="32513" extrusionOk="0">
                    <a:moveTo>
                      <a:pt x="17539" y="199"/>
                    </a:moveTo>
                    <a:cubicBezTo>
                      <a:pt x="26397" y="211"/>
                      <a:pt x="33588" y="7390"/>
                      <a:pt x="33588" y="16249"/>
                    </a:cubicBezTo>
                    <a:cubicBezTo>
                      <a:pt x="33588" y="22749"/>
                      <a:pt x="29683" y="28607"/>
                      <a:pt x="23682" y="31084"/>
                    </a:cubicBezTo>
                    <a:cubicBezTo>
                      <a:pt x="21693" y="31909"/>
                      <a:pt x="19604" y="32310"/>
                      <a:pt x="17533" y="32310"/>
                    </a:cubicBezTo>
                    <a:cubicBezTo>
                      <a:pt x="13357" y="32310"/>
                      <a:pt x="9252" y="30679"/>
                      <a:pt x="6180" y="27607"/>
                    </a:cubicBezTo>
                    <a:cubicBezTo>
                      <a:pt x="1596" y="23011"/>
                      <a:pt x="215" y="16106"/>
                      <a:pt x="2703" y="10105"/>
                    </a:cubicBezTo>
                    <a:cubicBezTo>
                      <a:pt x="5192" y="4104"/>
                      <a:pt x="11038" y="199"/>
                      <a:pt x="17539" y="199"/>
                    </a:cubicBezTo>
                    <a:close/>
                    <a:moveTo>
                      <a:pt x="17544" y="0"/>
                    </a:moveTo>
                    <a:cubicBezTo>
                      <a:pt x="13314" y="0"/>
                      <a:pt x="9156" y="1652"/>
                      <a:pt x="6049" y="4759"/>
                    </a:cubicBezTo>
                    <a:cubicBezTo>
                      <a:pt x="1394" y="9414"/>
                      <a:pt x="1" y="16403"/>
                      <a:pt x="2525" y="22476"/>
                    </a:cubicBezTo>
                    <a:cubicBezTo>
                      <a:pt x="5037" y="28548"/>
                      <a:pt x="10966" y="32513"/>
                      <a:pt x="17539" y="32513"/>
                    </a:cubicBezTo>
                    <a:cubicBezTo>
                      <a:pt x="26516" y="32501"/>
                      <a:pt x="33779" y="25226"/>
                      <a:pt x="33791" y="16249"/>
                    </a:cubicBezTo>
                    <a:cubicBezTo>
                      <a:pt x="33791" y="9676"/>
                      <a:pt x="29826" y="3747"/>
                      <a:pt x="23754" y="1235"/>
                    </a:cubicBezTo>
                    <a:cubicBezTo>
                      <a:pt x="21745" y="404"/>
                      <a:pt x="19636" y="0"/>
                      <a:pt x="175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4"/>
              <p:cNvSpPr/>
              <p:nvPr/>
            </p:nvSpPr>
            <p:spPr>
              <a:xfrm>
                <a:off x="3598084" y="4406354"/>
                <a:ext cx="992793" cy="955321"/>
              </a:xfrm>
              <a:custGeom>
                <a:avLst/>
                <a:gdLst/>
                <a:ahLst/>
                <a:cxnLst/>
                <a:rect l="l" t="t" r="r" b="b"/>
                <a:pathLst>
                  <a:path w="30945" h="29777" extrusionOk="0">
                    <a:moveTo>
                      <a:pt x="16062" y="201"/>
                    </a:moveTo>
                    <a:cubicBezTo>
                      <a:pt x="24170" y="213"/>
                      <a:pt x="30742" y="6773"/>
                      <a:pt x="30754" y="14894"/>
                    </a:cubicBezTo>
                    <a:cubicBezTo>
                      <a:pt x="30754" y="20835"/>
                      <a:pt x="27170" y="26181"/>
                      <a:pt x="21681" y="28455"/>
                    </a:cubicBezTo>
                    <a:cubicBezTo>
                      <a:pt x="19862" y="29209"/>
                      <a:pt x="17950" y="29575"/>
                      <a:pt x="16055" y="29575"/>
                    </a:cubicBezTo>
                    <a:cubicBezTo>
                      <a:pt x="12235" y="29575"/>
                      <a:pt x="8481" y="28085"/>
                      <a:pt x="5679" y="25276"/>
                    </a:cubicBezTo>
                    <a:cubicBezTo>
                      <a:pt x="1476" y="21073"/>
                      <a:pt x="214" y="14751"/>
                      <a:pt x="2488" y="9262"/>
                    </a:cubicBezTo>
                    <a:cubicBezTo>
                      <a:pt x="4763" y="3773"/>
                      <a:pt x="10120" y="201"/>
                      <a:pt x="16062" y="201"/>
                    </a:cubicBezTo>
                    <a:close/>
                    <a:moveTo>
                      <a:pt x="16066" y="1"/>
                    </a:moveTo>
                    <a:cubicBezTo>
                      <a:pt x="12191" y="1"/>
                      <a:pt x="8381" y="1512"/>
                      <a:pt x="5536" y="4357"/>
                    </a:cubicBezTo>
                    <a:cubicBezTo>
                      <a:pt x="1274" y="8619"/>
                      <a:pt x="0" y="15024"/>
                      <a:pt x="2310" y="20585"/>
                    </a:cubicBezTo>
                    <a:cubicBezTo>
                      <a:pt x="4608" y="26145"/>
                      <a:pt x="10037" y="29776"/>
                      <a:pt x="16062" y="29776"/>
                    </a:cubicBezTo>
                    <a:cubicBezTo>
                      <a:pt x="24277" y="29764"/>
                      <a:pt x="30933" y="23109"/>
                      <a:pt x="30944" y="14882"/>
                    </a:cubicBezTo>
                    <a:cubicBezTo>
                      <a:pt x="30944" y="8869"/>
                      <a:pt x="27325" y="3440"/>
                      <a:pt x="21753" y="1130"/>
                    </a:cubicBezTo>
                    <a:cubicBezTo>
                      <a:pt x="19914" y="370"/>
                      <a:pt x="17982" y="1"/>
                      <a:pt x="160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4"/>
              <p:cNvSpPr/>
              <p:nvPr/>
            </p:nvSpPr>
            <p:spPr>
              <a:xfrm>
                <a:off x="3645437" y="4450339"/>
                <a:ext cx="901518" cy="867415"/>
              </a:xfrm>
              <a:custGeom>
                <a:avLst/>
                <a:gdLst/>
                <a:ahLst/>
                <a:cxnLst/>
                <a:rect l="l" t="t" r="r" b="b"/>
                <a:pathLst>
                  <a:path w="28100" h="27037" extrusionOk="0">
                    <a:moveTo>
                      <a:pt x="14586" y="199"/>
                    </a:moveTo>
                    <a:cubicBezTo>
                      <a:pt x="21944" y="199"/>
                      <a:pt x="27897" y="6164"/>
                      <a:pt x="27909" y="13523"/>
                    </a:cubicBezTo>
                    <a:cubicBezTo>
                      <a:pt x="27909" y="18904"/>
                      <a:pt x="24658" y="23762"/>
                      <a:pt x="19681" y="25822"/>
                    </a:cubicBezTo>
                    <a:cubicBezTo>
                      <a:pt x="18031" y="26505"/>
                      <a:pt x="16299" y="26837"/>
                      <a:pt x="14581" y="26837"/>
                    </a:cubicBezTo>
                    <a:cubicBezTo>
                      <a:pt x="11118" y="26837"/>
                      <a:pt x="7714" y="25487"/>
                      <a:pt x="5168" y="22940"/>
                    </a:cubicBezTo>
                    <a:cubicBezTo>
                      <a:pt x="1358" y="19130"/>
                      <a:pt x="215" y="13392"/>
                      <a:pt x="2275" y="8415"/>
                    </a:cubicBezTo>
                    <a:cubicBezTo>
                      <a:pt x="4334" y="3438"/>
                      <a:pt x="9192" y="199"/>
                      <a:pt x="14586" y="199"/>
                    </a:cubicBezTo>
                    <a:close/>
                    <a:moveTo>
                      <a:pt x="14581" y="1"/>
                    </a:moveTo>
                    <a:cubicBezTo>
                      <a:pt x="11067" y="1"/>
                      <a:pt x="7612" y="1375"/>
                      <a:pt x="5025" y="3962"/>
                    </a:cubicBezTo>
                    <a:cubicBezTo>
                      <a:pt x="1155" y="7819"/>
                      <a:pt x="0" y="13642"/>
                      <a:pt x="2096" y="18690"/>
                    </a:cubicBezTo>
                    <a:cubicBezTo>
                      <a:pt x="4191" y="23738"/>
                      <a:pt x="9121" y="27036"/>
                      <a:pt x="14586" y="27036"/>
                    </a:cubicBezTo>
                    <a:cubicBezTo>
                      <a:pt x="22051" y="27024"/>
                      <a:pt x="28099" y="20976"/>
                      <a:pt x="28099" y="13523"/>
                    </a:cubicBezTo>
                    <a:cubicBezTo>
                      <a:pt x="28099" y="8046"/>
                      <a:pt x="24813" y="3116"/>
                      <a:pt x="19753" y="1033"/>
                    </a:cubicBezTo>
                    <a:cubicBezTo>
                      <a:pt x="18080" y="338"/>
                      <a:pt x="16323" y="1"/>
                      <a:pt x="14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4"/>
              <p:cNvSpPr/>
              <p:nvPr/>
            </p:nvSpPr>
            <p:spPr>
              <a:xfrm>
                <a:off x="3692791" y="4494228"/>
                <a:ext cx="810211" cy="779573"/>
              </a:xfrm>
              <a:custGeom>
                <a:avLst/>
                <a:gdLst/>
                <a:ahLst/>
                <a:cxnLst/>
                <a:rect l="l" t="t" r="r" b="b"/>
                <a:pathLst>
                  <a:path w="25254" h="24299" extrusionOk="0">
                    <a:moveTo>
                      <a:pt x="13110" y="201"/>
                    </a:moveTo>
                    <a:cubicBezTo>
                      <a:pt x="19706" y="201"/>
                      <a:pt x="25052" y="5547"/>
                      <a:pt x="25063" y="12155"/>
                    </a:cubicBezTo>
                    <a:cubicBezTo>
                      <a:pt x="25063" y="16988"/>
                      <a:pt x="22146" y="21346"/>
                      <a:pt x="17682" y="23192"/>
                    </a:cubicBezTo>
                    <a:cubicBezTo>
                      <a:pt x="16202" y="23803"/>
                      <a:pt x="14648" y="24101"/>
                      <a:pt x="13107" y="24101"/>
                    </a:cubicBezTo>
                    <a:cubicBezTo>
                      <a:pt x="9997" y="24101"/>
                      <a:pt x="6941" y="22889"/>
                      <a:pt x="4656" y="20596"/>
                    </a:cubicBezTo>
                    <a:cubicBezTo>
                      <a:pt x="1239" y="17179"/>
                      <a:pt x="215" y="12035"/>
                      <a:pt x="2061" y="7571"/>
                    </a:cubicBezTo>
                    <a:cubicBezTo>
                      <a:pt x="3918" y="3106"/>
                      <a:pt x="8276" y="201"/>
                      <a:pt x="13110" y="201"/>
                    </a:cubicBezTo>
                    <a:close/>
                    <a:moveTo>
                      <a:pt x="13108" y="0"/>
                    </a:moveTo>
                    <a:cubicBezTo>
                      <a:pt x="9944" y="0"/>
                      <a:pt x="6838" y="1234"/>
                      <a:pt x="4513" y="3558"/>
                    </a:cubicBezTo>
                    <a:cubicBezTo>
                      <a:pt x="1049" y="7035"/>
                      <a:pt x="1" y="12262"/>
                      <a:pt x="1882" y="16798"/>
                    </a:cubicBezTo>
                    <a:cubicBezTo>
                      <a:pt x="3763" y="21334"/>
                      <a:pt x="8192" y="24299"/>
                      <a:pt x="13110" y="24299"/>
                    </a:cubicBezTo>
                    <a:cubicBezTo>
                      <a:pt x="19813" y="24287"/>
                      <a:pt x="25254" y="18858"/>
                      <a:pt x="25254" y="12155"/>
                    </a:cubicBezTo>
                    <a:cubicBezTo>
                      <a:pt x="25254" y="7237"/>
                      <a:pt x="22301" y="2808"/>
                      <a:pt x="17765" y="927"/>
                    </a:cubicBezTo>
                    <a:cubicBezTo>
                      <a:pt x="16258" y="304"/>
                      <a:pt x="14676" y="0"/>
                      <a:pt x="131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4"/>
              <p:cNvSpPr/>
              <p:nvPr/>
            </p:nvSpPr>
            <p:spPr>
              <a:xfrm>
                <a:off x="3740177" y="4538084"/>
                <a:ext cx="719290" cy="691795"/>
              </a:xfrm>
              <a:custGeom>
                <a:avLst/>
                <a:gdLst/>
                <a:ahLst/>
                <a:cxnLst/>
                <a:rect l="l" t="t" r="r" b="b"/>
                <a:pathLst>
                  <a:path w="22420" h="21563" extrusionOk="0">
                    <a:moveTo>
                      <a:pt x="11633" y="191"/>
                    </a:moveTo>
                    <a:cubicBezTo>
                      <a:pt x="17479" y="203"/>
                      <a:pt x="22205" y="4942"/>
                      <a:pt x="22217" y="10776"/>
                    </a:cubicBezTo>
                    <a:cubicBezTo>
                      <a:pt x="22217" y="15062"/>
                      <a:pt x="19634" y="18919"/>
                      <a:pt x="15681" y="20563"/>
                    </a:cubicBezTo>
                    <a:cubicBezTo>
                      <a:pt x="14374" y="21102"/>
                      <a:pt x="13002" y="21364"/>
                      <a:pt x="11642" y="21364"/>
                    </a:cubicBezTo>
                    <a:cubicBezTo>
                      <a:pt x="8886" y="21364"/>
                      <a:pt x="6176" y="20289"/>
                      <a:pt x="4144" y="18265"/>
                    </a:cubicBezTo>
                    <a:cubicBezTo>
                      <a:pt x="1119" y="15240"/>
                      <a:pt x="215" y="10692"/>
                      <a:pt x="1858" y="6728"/>
                    </a:cubicBezTo>
                    <a:cubicBezTo>
                      <a:pt x="3489" y="2775"/>
                      <a:pt x="7346" y="191"/>
                      <a:pt x="11633" y="191"/>
                    </a:cubicBezTo>
                    <a:close/>
                    <a:moveTo>
                      <a:pt x="11626" y="1"/>
                    </a:moveTo>
                    <a:cubicBezTo>
                      <a:pt x="8821" y="1"/>
                      <a:pt x="6062" y="1094"/>
                      <a:pt x="4001" y="3156"/>
                    </a:cubicBezTo>
                    <a:cubicBezTo>
                      <a:pt x="917" y="6239"/>
                      <a:pt x="0" y="10883"/>
                      <a:pt x="1667" y="14907"/>
                    </a:cubicBezTo>
                    <a:cubicBezTo>
                      <a:pt x="3334" y="18943"/>
                      <a:pt x="7275" y="21563"/>
                      <a:pt x="11633" y="21563"/>
                    </a:cubicBezTo>
                    <a:cubicBezTo>
                      <a:pt x="17586" y="21563"/>
                      <a:pt x="22408" y="16729"/>
                      <a:pt x="22420" y="10788"/>
                    </a:cubicBezTo>
                    <a:cubicBezTo>
                      <a:pt x="22420" y="6418"/>
                      <a:pt x="19788" y="2489"/>
                      <a:pt x="15752" y="822"/>
                    </a:cubicBezTo>
                    <a:cubicBezTo>
                      <a:pt x="14418" y="270"/>
                      <a:pt x="13017" y="1"/>
                      <a:pt x="116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4"/>
              <p:cNvSpPr/>
              <p:nvPr/>
            </p:nvSpPr>
            <p:spPr>
              <a:xfrm>
                <a:off x="3787531" y="4581973"/>
                <a:ext cx="628015" cy="603985"/>
              </a:xfrm>
              <a:custGeom>
                <a:avLst/>
                <a:gdLst/>
                <a:ahLst/>
                <a:cxnLst/>
                <a:rect l="l" t="t" r="r" b="b"/>
                <a:pathLst>
                  <a:path w="19575" h="18826" extrusionOk="0">
                    <a:moveTo>
                      <a:pt x="10157" y="192"/>
                    </a:moveTo>
                    <a:cubicBezTo>
                      <a:pt x="15241" y="204"/>
                      <a:pt x="19372" y="4324"/>
                      <a:pt x="19372" y="9408"/>
                    </a:cubicBezTo>
                    <a:cubicBezTo>
                      <a:pt x="19372" y="13146"/>
                      <a:pt x="17122" y="16504"/>
                      <a:pt x="13681" y="17932"/>
                    </a:cubicBezTo>
                    <a:cubicBezTo>
                      <a:pt x="12544" y="18405"/>
                      <a:pt x="11349" y="18634"/>
                      <a:pt x="10164" y="18634"/>
                    </a:cubicBezTo>
                    <a:cubicBezTo>
                      <a:pt x="7764" y="18634"/>
                      <a:pt x="5402" y="17694"/>
                      <a:pt x="3632" y="15932"/>
                    </a:cubicBezTo>
                    <a:cubicBezTo>
                      <a:pt x="1001" y="13289"/>
                      <a:pt x="215" y="9336"/>
                      <a:pt x="1644" y="5883"/>
                    </a:cubicBezTo>
                    <a:cubicBezTo>
                      <a:pt x="3060" y="2442"/>
                      <a:pt x="6430" y="192"/>
                      <a:pt x="10157" y="192"/>
                    </a:cubicBezTo>
                    <a:close/>
                    <a:moveTo>
                      <a:pt x="10152" y="0"/>
                    </a:moveTo>
                    <a:cubicBezTo>
                      <a:pt x="7705" y="0"/>
                      <a:pt x="5300" y="953"/>
                      <a:pt x="3501" y="2752"/>
                    </a:cubicBezTo>
                    <a:cubicBezTo>
                      <a:pt x="810" y="5455"/>
                      <a:pt x="1" y="9503"/>
                      <a:pt x="1453" y="13015"/>
                    </a:cubicBezTo>
                    <a:cubicBezTo>
                      <a:pt x="2918" y="16539"/>
                      <a:pt x="6347" y="18825"/>
                      <a:pt x="10157" y="18825"/>
                    </a:cubicBezTo>
                    <a:cubicBezTo>
                      <a:pt x="15348" y="18825"/>
                      <a:pt x="19563" y="14611"/>
                      <a:pt x="19574" y="9408"/>
                    </a:cubicBezTo>
                    <a:cubicBezTo>
                      <a:pt x="19574" y="5610"/>
                      <a:pt x="17277" y="2169"/>
                      <a:pt x="13752" y="716"/>
                    </a:cubicBezTo>
                    <a:cubicBezTo>
                      <a:pt x="12588" y="235"/>
                      <a:pt x="11365" y="0"/>
                      <a:pt x="101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4"/>
              <p:cNvSpPr/>
              <p:nvPr/>
            </p:nvSpPr>
            <p:spPr>
              <a:xfrm>
                <a:off x="3834885" y="4625862"/>
                <a:ext cx="536740" cy="516175"/>
              </a:xfrm>
              <a:custGeom>
                <a:avLst/>
                <a:gdLst/>
                <a:ahLst/>
                <a:cxnLst/>
                <a:rect l="l" t="t" r="r" b="b"/>
                <a:pathLst>
                  <a:path w="16730" h="16089" extrusionOk="0">
                    <a:moveTo>
                      <a:pt x="8681" y="193"/>
                    </a:moveTo>
                    <a:cubicBezTo>
                      <a:pt x="13014" y="205"/>
                      <a:pt x="16527" y="3718"/>
                      <a:pt x="16527" y="8052"/>
                    </a:cubicBezTo>
                    <a:cubicBezTo>
                      <a:pt x="16527" y="11219"/>
                      <a:pt x="14622" y="14088"/>
                      <a:pt x="11681" y="15302"/>
                    </a:cubicBezTo>
                    <a:cubicBezTo>
                      <a:pt x="10713" y="15704"/>
                      <a:pt x="9696" y="15898"/>
                      <a:pt x="8688" y="15898"/>
                    </a:cubicBezTo>
                    <a:cubicBezTo>
                      <a:pt x="6643" y="15898"/>
                      <a:pt x="4631" y="15099"/>
                      <a:pt x="3132" y="13600"/>
                    </a:cubicBezTo>
                    <a:cubicBezTo>
                      <a:pt x="882" y="11350"/>
                      <a:pt x="215" y="7980"/>
                      <a:pt x="1430" y="5039"/>
                    </a:cubicBezTo>
                    <a:cubicBezTo>
                      <a:pt x="2644" y="2110"/>
                      <a:pt x="5502" y="193"/>
                      <a:pt x="8681" y="193"/>
                    </a:cubicBezTo>
                    <a:close/>
                    <a:moveTo>
                      <a:pt x="8678" y="0"/>
                    </a:moveTo>
                    <a:cubicBezTo>
                      <a:pt x="6585" y="0"/>
                      <a:pt x="4526" y="815"/>
                      <a:pt x="2989" y="2360"/>
                    </a:cubicBezTo>
                    <a:cubicBezTo>
                      <a:pt x="692" y="4658"/>
                      <a:pt x="1" y="8123"/>
                      <a:pt x="1251" y="11123"/>
                    </a:cubicBezTo>
                    <a:cubicBezTo>
                      <a:pt x="2489" y="14136"/>
                      <a:pt x="5430" y="16088"/>
                      <a:pt x="8681" y="16088"/>
                    </a:cubicBezTo>
                    <a:cubicBezTo>
                      <a:pt x="13122" y="16088"/>
                      <a:pt x="16717" y="12493"/>
                      <a:pt x="16729" y="8052"/>
                    </a:cubicBezTo>
                    <a:cubicBezTo>
                      <a:pt x="16729" y="4789"/>
                      <a:pt x="14765" y="1860"/>
                      <a:pt x="11752" y="610"/>
                    </a:cubicBezTo>
                    <a:cubicBezTo>
                      <a:pt x="10759" y="200"/>
                      <a:pt x="9714" y="0"/>
                      <a:pt x="86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4"/>
              <p:cNvSpPr/>
              <p:nvPr/>
            </p:nvSpPr>
            <p:spPr>
              <a:xfrm>
                <a:off x="3882270" y="4669558"/>
                <a:ext cx="445401" cy="428558"/>
              </a:xfrm>
              <a:custGeom>
                <a:avLst/>
                <a:gdLst/>
                <a:ahLst/>
                <a:cxnLst/>
                <a:rect l="l" t="t" r="r" b="b"/>
                <a:pathLst>
                  <a:path w="13883" h="13358" extrusionOk="0">
                    <a:moveTo>
                      <a:pt x="7204" y="201"/>
                    </a:moveTo>
                    <a:cubicBezTo>
                      <a:pt x="10775" y="201"/>
                      <a:pt x="13681" y="3106"/>
                      <a:pt x="13681" y="6690"/>
                    </a:cubicBezTo>
                    <a:cubicBezTo>
                      <a:pt x="13681" y="9309"/>
                      <a:pt x="12109" y="11666"/>
                      <a:pt x="9680" y="12666"/>
                    </a:cubicBezTo>
                    <a:cubicBezTo>
                      <a:pt x="8879" y="13002"/>
                      <a:pt x="8037" y="13165"/>
                      <a:pt x="7202" y="13165"/>
                    </a:cubicBezTo>
                    <a:cubicBezTo>
                      <a:pt x="5518" y="13165"/>
                      <a:pt x="3861" y="12503"/>
                      <a:pt x="2620" y="11262"/>
                    </a:cubicBezTo>
                    <a:cubicBezTo>
                      <a:pt x="762" y="9416"/>
                      <a:pt x="215" y="6630"/>
                      <a:pt x="1215" y="4201"/>
                    </a:cubicBezTo>
                    <a:cubicBezTo>
                      <a:pt x="2215" y="1784"/>
                      <a:pt x="4584" y="201"/>
                      <a:pt x="7204" y="201"/>
                    </a:cubicBezTo>
                    <a:close/>
                    <a:moveTo>
                      <a:pt x="7202" y="0"/>
                    </a:moveTo>
                    <a:cubicBezTo>
                      <a:pt x="5467" y="0"/>
                      <a:pt x="3759" y="681"/>
                      <a:pt x="2477" y="1963"/>
                    </a:cubicBezTo>
                    <a:cubicBezTo>
                      <a:pt x="572" y="3868"/>
                      <a:pt x="0" y="6749"/>
                      <a:pt x="1036" y="9237"/>
                    </a:cubicBezTo>
                    <a:cubicBezTo>
                      <a:pt x="2056" y="11729"/>
                      <a:pt x="4483" y="13357"/>
                      <a:pt x="7174" y="13357"/>
                    </a:cubicBezTo>
                    <a:cubicBezTo>
                      <a:pt x="7184" y="13357"/>
                      <a:pt x="7194" y="13357"/>
                      <a:pt x="7204" y="13357"/>
                    </a:cubicBezTo>
                    <a:cubicBezTo>
                      <a:pt x="10895" y="13357"/>
                      <a:pt x="13871" y="10369"/>
                      <a:pt x="13883" y="6690"/>
                    </a:cubicBezTo>
                    <a:cubicBezTo>
                      <a:pt x="13883" y="3987"/>
                      <a:pt x="12252" y="1546"/>
                      <a:pt x="9752" y="510"/>
                    </a:cubicBezTo>
                    <a:cubicBezTo>
                      <a:pt x="8927" y="167"/>
                      <a:pt x="8062" y="0"/>
                      <a:pt x="7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4"/>
              <p:cNvSpPr/>
              <p:nvPr/>
            </p:nvSpPr>
            <p:spPr>
              <a:xfrm>
                <a:off x="3929624" y="4713511"/>
                <a:ext cx="354127" cy="341037"/>
              </a:xfrm>
              <a:custGeom>
                <a:avLst/>
                <a:gdLst/>
                <a:ahLst/>
                <a:cxnLst/>
                <a:rect l="l" t="t" r="r" b="b"/>
                <a:pathLst>
                  <a:path w="11038" h="10630" extrusionOk="0">
                    <a:moveTo>
                      <a:pt x="5728" y="200"/>
                    </a:moveTo>
                    <a:cubicBezTo>
                      <a:pt x="8549" y="200"/>
                      <a:pt x="10835" y="2486"/>
                      <a:pt x="10835" y="5308"/>
                    </a:cubicBezTo>
                    <a:cubicBezTo>
                      <a:pt x="10835" y="7379"/>
                      <a:pt x="9597" y="9249"/>
                      <a:pt x="7680" y="10034"/>
                    </a:cubicBezTo>
                    <a:cubicBezTo>
                      <a:pt x="7048" y="10299"/>
                      <a:pt x="6384" y="10427"/>
                      <a:pt x="5725" y="10427"/>
                    </a:cubicBezTo>
                    <a:cubicBezTo>
                      <a:pt x="4395" y="10427"/>
                      <a:pt x="3087" y="9906"/>
                      <a:pt x="2108" y="8927"/>
                    </a:cubicBezTo>
                    <a:cubicBezTo>
                      <a:pt x="644" y="7463"/>
                      <a:pt x="215" y="5272"/>
                      <a:pt x="1001" y="3355"/>
                    </a:cubicBezTo>
                    <a:cubicBezTo>
                      <a:pt x="1799" y="1450"/>
                      <a:pt x="3656" y="200"/>
                      <a:pt x="5728" y="200"/>
                    </a:cubicBezTo>
                    <a:close/>
                    <a:moveTo>
                      <a:pt x="5739" y="0"/>
                    </a:moveTo>
                    <a:cubicBezTo>
                      <a:pt x="4353" y="0"/>
                      <a:pt x="2991" y="543"/>
                      <a:pt x="1977" y="1557"/>
                    </a:cubicBezTo>
                    <a:cubicBezTo>
                      <a:pt x="453" y="3081"/>
                      <a:pt x="1" y="5367"/>
                      <a:pt x="822" y="7344"/>
                    </a:cubicBezTo>
                    <a:cubicBezTo>
                      <a:pt x="1644" y="9332"/>
                      <a:pt x="3584" y="10618"/>
                      <a:pt x="5728" y="10630"/>
                    </a:cubicBezTo>
                    <a:cubicBezTo>
                      <a:pt x="8657" y="10618"/>
                      <a:pt x="11038" y="8248"/>
                      <a:pt x="11038" y="5308"/>
                    </a:cubicBezTo>
                    <a:cubicBezTo>
                      <a:pt x="11038" y="3164"/>
                      <a:pt x="9740" y="1224"/>
                      <a:pt x="7764" y="402"/>
                    </a:cubicBezTo>
                    <a:cubicBezTo>
                      <a:pt x="7108" y="132"/>
                      <a:pt x="6421" y="0"/>
                      <a:pt x="57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4"/>
              <p:cNvSpPr/>
              <p:nvPr/>
            </p:nvSpPr>
            <p:spPr>
              <a:xfrm>
                <a:off x="3944158" y="4757208"/>
                <a:ext cx="295672" cy="253420"/>
              </a:xfrm>
              <a:custGeom>
                <a:avLst/>
                <a:gdLst/>
                <a:ahLst/>
                <a:cxnLst/>
                <a:rect l="l" t="t" r="r" b="b"/>
                <a:pathLst>
                  <a:path w="9216" h="7899" extrusionOk="0">
                    <a:moveTo>
                      <a:pt x="5275" y="207"/>
                    </a:moveTo>
                    <a:cubicBezTo>
                      <a:pt x="7346" y="207"/>
                      <a:pt x="9013" y="1886"/>
                      <a:pt x="9013" y="3958"/>
                    </a:cubicBezTo>
                    <a:cubicBezTo>
                      <a:pt x="9013" y="6213"/>
                      <a:pt x="7172" y="7705"/>
                      <a:pt x="5247" y="7705"/>
                    </a:cubicBezTo>
                    <a:cubicBezTo>
                      <a:pt x="4326" y="7705"/>
                      <a:pt x="3386" y="7363"/>
                      <a:pt x="2620" y="6601"/>
                    </a:cubicBezTo>
                    <a:cubicBezTo>
                      <a:pt x="262" y="4243"/>
                      <a:pt x="1941" y="207"/>
                      <a:pt x="5275" y="207"/>
                    </a:cubicBezTo>
                    <a:close/>
                    <a:moveTo>
                      <a:pt x="5243" y="0"/>
                    </a:moveTo>
                    <a:cubicBezTo>
                      <a:pt x="4275" y="0"/>
                      <a:pt x="3289" y="359"/>
                      <a:pt x="2489" y="1160"/>
                    </a:cubicBezTo>
                    <a:cubicBezTo>
                      <a:pt x="0" y="3648"/>
                      <a:pt x="1762" y="7898"/>
                      <a:pt x="5275" y="7898"/>
                    </a:cubicBezTo>
                    <a:cubicBezTo>
                      <a:pt x="7453" y="7887"/>
                      <a:pt x="9216" y="6124"/>
                      <a:pt x="9216" y="3958"/>
                    </a:cubicBezTo>
                    <a:cubicBezTo>
                      <a:pt x="9216" y="1573"/>
                      <a:pt x="7269" y="0"/>
                      <a:pt x="52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4"/>
              <p:cNvSpPr/>
              <p:nvPr/>
            </p:nvSpPr>
            <p:spPr>
              <a:xfrm>
                <a:off x="4002965" y="4801193"/>
                <a:ext cx="192944" cy="165514"/>
              </a:xfrm>
              <a:custGeom>
                <a:avLst/>
                <a:gdLst/>
                <a:ahLst/>
                <a:cxnLst/>
                <a:rect l="l" t="t" r="r" b="b"/>
                <a:pathLst>
                  <a:path w="6014" h="5159" extrusionOk="0">
                    <a:moveTo>
                      <a:pt x="3442" y="205"/>
                    </a:moveTo>
                    <a:cubicBezTo>
                      <a:pt x="4751" y="205"/>
                      <a:pt x="5811" y="1265"/>
                      <a:pt x="5823" y="2587"/>
                    </a:cubicBezTo>
                    <a:cubicBezTo>
                      <a:pt x="5823" y="4014"/>
                      <a:pt x="4643" y="4961"/>
                      <a:pt x="3419" y="4961"/>
                    </a:cubicBezTo>
                    <a:cubicBezTo>
                      <a:pt x="2836" y="4961"/>
                      <a:pt x="2243" y="4746"/>
                      <a:pt x="1763" y="4265"/>
                    </a:cubicBezTo>
                    <a:cubicBezTo>
                      <a:pt x="263" y="2765"/>
                      <a:pt x="1322" y="205"/>
                      <a:pt x="3442" y="205"/>
                    </a:cubicBezTo>
                    <a:close/>
                    <a:moveTo>
                      <a:pt x="3422" y="1"/>
                    </a:moveTo>
                    <a:cubicBezTo>
                      <a:pt x="2789" y="1"/>
                      <a:pt x="2144" y="237"/>
                      <a:pt x="1620" y="765"/>
                    </a:cubicBezTo>
                    <a:cubicBezTo>
                      <a:pt x="1" y="2384"/>
                      <a:pt x="1144" y="5158"/>
                      <a:pt x="3442" y="5158"/>
                    </a:cubicBezTo>
                    <a:cubicBezTo>
                      <a:pt x="4858" y="5158"/>
                      <a:pt x="6013" y="4003"/>
                      <a:pt x="6013" y="2587"/>
                    </a:cubicBezTo>
                    <a:cubicBezTo>
                      <a:pt x="6013" y="1032"/>
                      <a:pt x="4744" y="1"/>
                      <a:pt x="34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4"/>
              <p:cNvSpPr/>
              <p:nvPr/>
            </p:nvSpPr>
            <p:spPr>
              <a:xfrm>
                <a:off x="4061804" y="4845178"/>
                <a:ext cx="90184" cy="77608"/>
              </a:xfrm>
              <a:custGeom>
                <a:avLst/>
                <a:gdLst/>
                <a:ahLst/>
                <a:cxnLst/>
                <a:rect l="l" t="t" r="r" b="b"/>
                <a:pathLst>
                  <a:path w="2811" h="2419" extrusionOk="0">
                    <a:moveTo>
                      <a:pt x="1608" y="203"/>
                    </a:moveTo>
                    <a:cubicBezTo>
                      <a:pt x="2167" y="203"/>
                      <a:pt x="2620" y="656"/>
                      <a:pt x="2620" y="1204"/>
                    </a:cubicBezTo>
                    <a:cubicBezTo>
                      <a:pt x="2620" y="1815"/>
                      <a:pt x="2120" y="2220"/>
                      <a:pt x="1601" y="2220"/>
                    </a:cubicBezTo>
                    <a:cubicBezTo>
                      <a:pt x="1351" y="2220"/>
                      <a:pt x="1098" y="2127"/>
                      <a:pt x="893" y="1918"/>
                    </a:cubicBezTo>
                    <a:cubicBezTo>
                      <a:pt x="262" y="1287"/>
                      <a:pt x="703" y="203"/>
                      <a:pt x="1608" y="203"/>
                    </a:cubicBezTo>
                    <a:close/>
                    <a:moveTo>
                      <a:pt x="1597" y="1"/>
                    </a:moveTo>
                    <a:cubicBezTo>
                      <a:pt x="1300" y="1"/>
                      <a:pt x="997" y="111"/>
                      <a:pt x="750" y="358"/>
                    </a:cubicBezTo>
                    <a:cubicBezTo>
                      <a:pt x="0" y="1120"/>
                      <a:pt x="536" y="2418"/>
                      <a:pt x="1608" y="2418"/>
                    </a:cubicBezTo>
                    <a:cubicBezTo>
                      <a:pt x="2274" y="2418"/>
                      <a:pt x="2810" y="1870"/>
                      <a:pt x="2810" y="1216"/>
                    </a:cubicBezTo>
                    <a:cubicBezTo>
                      <a:pt x="2810" y="483"/>
                      <a:pt x="2217" y="1"/>
                      <a:pt x="15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4"/>
              <p:cNvSpPr/>
              <p:nvPr/>
            </p:nvSpPr>
            <p:spPr>
              <a:xfrm>
                <a:off x="3784098" y="4578572"/>
                <a:ext cx="634496" cy="610787"/>
              </a:xfrm>
              <a:custGeom>
                <a:avLst/>
                <a:gdLst/>
                <a:ahLst/>
                <a:cxnLst/>
                <a:rect l="l" t="t" r="r" b="b"/>
                <a:pathLst>
                  <a:path w="19777" h="19038" extrusionOk="0">
                    <a:moveTo>
                      <a:pt x="10264" y="1"/>
                    </a:moveTo>
                    <a:cubicBezTo>
                      <a:pt x="6418" y="1"/>
                      <a:pt x="2941" y="2322"/>
                      <a:pt x="1477" y="5882"/>
                    </a:cubicBezTo>
                    <a:cubicBezTo>
                      <a:pt x="0" y="9430"/>
                      <a:pt x="810" y="13526"/>
                      <a:pt x="3537" y="16253"/>
                    </a:cubicBezTo>
                    <a:cubicBezTo>
                      <a:pt x="5353" y="18069"/>
                      <a:pt x="7788" y="19038"/>
                      <a:pt x="10267" y="19038"/>
                    </a:cubicBezTo>
                    <a:cubicBezTo>
                      <a:pt x="11492" y="19038"/>
                      <a:pt x="12729" y="18801"/>
                      <a:pt x="13907" y="18312"/>
                    </a:cubicBezTo>
                    <a:cubicBezTo>
                      <a:pt x="17455" y="16836"/>
                      <a:pt x="19777" y="13371"/>
                      <a:pt x="19777" y="9514"/>
                    </a:cubicBezTo>
                    <a:cubicBezTo>
                      <a:pt x="19777" y="4263"/>
                      <a:pt x="15514" y="1"/>
                      <a:pt x="102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 name="Google Shape;679;p14"/>
            <p:cNvSpPr/>
            <p:nvPr/>
          </p:nvSpPr>
          <p:spPr>
            <a:xfrm>
              <a:off x="713232" y="791782"/>
              <a:ext cx="600900" cy="1289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 name="Google Shape;680;p14"/>
          <p:cNvGrpSpPr/>
          <p:nvPr/>
        </p:nvGrpSpPr>
        <p:grpSpPr>
          <a:xfrm rot="5400000" flipH="1">
            <a:off x="174591" y="130128"/>
            <a:ext cx="588555" cy="677357"/>
            <a:chOff x="8369505" y="4354255"/>
            <a:chExt cx="588555" cy="677357"/>
          </a:xfrm>
        </p:grpSpPr>
        <p:sp>
          <p:nvSpPr>
            <p:cNvPr id="681" name="Google Shape;681;p14"/>
            <p:cNvSpPr/>
            <p:nvPr/>
          </p:nvSpPr>
          <p:spPr>
            <a:xfrm>
              <a:off x="8881800" y="4888380"/>
              <a:ext cx="38162" cy="32687"/>
            </a:xfrm>
            <a:custGeom>
              <a:avLst/>
              <a:gdLst/>
              <a:ahLst/>
              <a:cxnLst/>
              <a:rect l="l" t="t" r="r" b="b"/>
              <a:pathLst>
                <a:path w="1192" h="1021" extrusionOk="0">
                  <a:moveTo>
                    <a:pt x="512" y="1"/>
                  </a:moveTo>
                  <a:cubicBezTo>
                    <a:pt x="251" y="1"/>
                    <a:pt x="1" y="203"/>
                    <a:pt x="1" y="509"/>
                  </a:cubicBezTo>
                  <a:cubicBezTo>
                    <a:pt x="1" y="794"/>
                    <a:pt x="227" y="1021"/>
                    <a:pt x="501" y="1021"/>
                  </a:cubicBezTo>
                  <a:cubicBezTo>
                    <a:pt x="965" y="1021"/>
                    <a:pt x="1191" y="473"/>
                    <a:pt x="870" y="152"/>
                  </a:cubicBezTo>
                  <a:cubicBezTo>
                    <a:pt x="765" y="47"/>
                    <a:pt x="637" y="1"/>
                    <a:pt x="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4"/>
            <p:cNvSpPr/>
            <p:nvPr/>
          </p:nvSpPr>
          <p:spPr>
            <a:xfrm>
              <a:off x="8764403" y="4888380"/>
              <a:ext cx="38162" cy="32687"/>
            </a:xfrm>
            <a:custGeom>
              <a:avLst/>
              <a:gdLst/>
              <a:ahLst/>
              <a:cxnLst/>
              <a:rect l="l" t="t" r="r" b="b"/>
              <a:pathLst>
                <a:path w="1192" h="1021" extrusionOk="0">
                  <a:moveTo>
                    <a:pt x="512" y="1"/>
                  </a:moveTo>
                  <a:cubicBezTo>
                    <a:pt x="250" y="1"/>
                    <a:pt x="0" y="203"/>
                    <a:pt x="0" y="509"/>
                  </a:cubicBezTo>
                  <a:cubicBezTo>
                    <a:pt x="0" y="794"/>
                    <a:pt x="227" y="1021"/>
                    <a:pt x="512" y="1021"/>
                  </a:cubicBezTo>
                  <a:cubicBezTo>
                    <a:pt x="965" y="1021"/>
                    <a:pt x="1191" y="473"/>
                    <a:pt x="870" y="152"/>
                  </a:cubicBezTo>
                  <a:cubicBezTo>
                    <a:pt x="765" y="47"/>
                    <a:pt x="637" y="1"/>
                    <a:pt x="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4"/>
            <p:cNvSpPr/>
            <p:nvPr/>
          </p:nvSpPr>
          <p:spPr>
            <a:xfrm>
              <a:off x="8647391" y="4888380"/>
              <a:ext cx="38130" cy="32687"/>
            </a:xfrm>
            <a:custGeom>
              <a:avLst/>
              <a:gdLst/>
              <a:ahLst/>
              <a:cxnLst/>
              <a:rect l="l" t="t" r="r" b="b"/>
              <a:pathLst>
                <a:path w="1191" h="1021" extrusionOk="0">
                  <a:moveTo>
                    <a:pt x="512" y="1"/>
                  </a:moveTo>
                  <a:cubicBezTo>
                    <a:pt x="250" y="1"/>
                    <a:pt x="0" y="203"/>
                    <a:pt x="0" y="509"/>
                  </a:cubicBezTo>
                  <a:cubicBezTo>
                    <a:pt x="0" y="794"/>
                    <a:pt x="226" y="1021"/>
                    <a:pt x="512" y="1021"/>
                  </a:cubicBezTo>
                  <a:cubicBezTo>
                    <a:pt x="965" y="1021"/>
                    <a:pt x="1191" y="473"/>
                    <a:pt x="869" y="152"/>
                  </a:cubicBezTo>
                  <a:cubicBezTo>
                    <a:pt x="765" y="47"/>
                    <a:pt x="637" y="1"/>
                    <a:pt x="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4"/>
            <p:cNvSpPr/>
            <p:nvPr/>
          </p:nvSpPr>
          <p:spPr>
            <a:xfrm>
              <a:off x="8530346" y="4888380"/>
              <a:ext cx="38162" cy="32687"/>
            </a:xfrm>
            <a:custGeom>
              <a:avLst/>
              <a:gdLst/>
              <a:ahLst/>
              <a:cxnLst/>
              <a:rect l="l" t="t" r="r" b="b"/>
              <a:pathLst>
                <a:path w="1192" h="1021" extrusionOk="0">
                  <a:moveTo>
                    <a:pt x="512" y="1"/>
                  </a:moveTo>
                  <a:cubicBezTo>
                    <a:pt x="251" y="1"/>
                    <a:pt x="1" y="203"/>
                    <a:pt x="1" y="509"/>
                  </a:cubicBezTo>
                  <a:cubicBezTo>
                    <a:pt x="1" y="794"/>
                    <a:pt x="227" y="1021"/>
                    <a:pt x="513" y="1021"/>
                  </a:cubicBezTo>
                  <a:cubicBezTo>
                    <a:pt x="965" y="1021"/>
                    <a:pt x="1192" y="473"/>
                    <a:pt x="870" y="152"/>
                  </a:cubicBezTo>
                  <a:cubicBezTo>
                    <a:pt x="766" y="47"/>
                    <a:pt x="638" y="1"/>
                    <a:pt x="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4"/>
            <p:cNvSpPr/>
            <p:nvPr/>
          </p:nvSpPr>
          <p:spPr>
            <a:xfrm>
              <a:off x="8413333" y="4888380"/>
              <a:ext cx="38162" cy="32687"/>
            </a:xfrm>
            <a:custGeom>
              <a:avLst/>
              <a:gdLst/>
              <a:ahLst/>
              <a:cxnLst/>
              <a:rect l="l" t="t" r="r" b="b"/>
              <a:pathLst>
                <a:path w="1192" h="1021" extrusionOk="0">
                  <a:moveTo>
                    <a:pt x="512" y="1"/>
                  </a:moveTo>
                  <a:cubicBezTo>
                    <a:pt x="251" y="1"/>
                    <a:pt x="1" y="203"/>
                    <a:pt x="1" y="509"/>
                  </a:cubicBezTo>
                  <a:cubicBezTo>
                    <a:pt x="1" y="794"/>
                    <a:pt x="227" y="1021"/>
                    <a:pt x="501" y="1021"/>
                  </a:cubicBezTo>
                  <a:cubicBezTo>
                    <a:pt x="965" y="1021"/>
                    <a:pt x="1191" y="473"/>
                    <a:pt x="870" y="152"/>
                  </a:cubicBezTo>
                  <a:cubicBezTo>
                    <a:pt x="766" y="47"/>
                    <a:pt x="638" y="1"/>
                    <a:pt x="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4"/>
            <p:cNvSpPr/>
            <p:nvPr/>
          </p:nvSpPr>
          <p:spPr>
            <a:xfrm>
              <a:off x="8881800" y="4777867"/>
              <a:ext cx="38162" cy="33039"/>
            </a:xfrm>
            <a:custGeom>
              <a:avLst/>
              <a:gdLst/>
              <a:ahLst/>
              <a:cxnLst/>
              <a:rect l="l" t="t" r="r" b="b"/>
              <a:pathLst>
                <a:path w="1192" h="1032" extrusionOk="0">
                  <a:moveTo>
                    <a:pt x="514" y="0"/>
                  </a:moveTo>
                  <a:cubicBezTo>
                    <a:pt x="252" y="0"/>
                    <a:pt x="1" y="205"/>
                    <a:pt x="1" y="520"/>
                  </a:cubicBezTo>
                  <a:cubicBezTo>
                    <a:pt x="1" y="794"/>
                    <a:pt x="227" y="1032"/>
                    <a:pt x="501" y="1032"/>
                  </a:cubicBezTo>
                  <a:cubicBezTo>
                    <a:pt x="965" y="1032"/>
                    <a:pt x="1191" y="472"/>
                    <a:pt x="870" y="151"/>
                  </a:cubicBezTo>
                  <a:cubicBezTo>
                    <a:pt x="766" y="47"/>
                    <a:pt x="638" y="0"/>
                    <a:pt x="5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4"/>
            <p:cNvSpPr/>
            <p:nvPr/>
          </p:nvSpPr>
          <p:spPr>
            <a:xfrm>
              <a:off x="8764403" y="4777867"/>
              <a:ext cx="38162" cy="33039"/>
            </a:xfrm>
            <a:custGeom>
              <a:avLst/>
              <a:gdLst/>
              <a:ahLst/>
              <a:cxnLst/>
              <a:rect l="l" t="t" r="r" b="b"/>
              <a:pathLst>
                <a:path w="1192" h="1032" extrusionOk="0">
                  <a:moveTo>
                    <a:pt x="513" y="0"/>
                  </a:moveTo>
                  <a:cubicBezTo>
                    <a:pt x="251" y="0"/>
                    <a:pt x="0" y="205"/>
                    <a:pt x="0" y="520"/>
                  </a:cubicBezTo>
                  <a:cubicBezTo>
                    <a:pt x="0" y="794"/>
                    <a:pt x="227" y="1032"/>
                    <a:pt x="512" y="1032"/>
                  </a:cubicBezTo>
                  <a:cubicBezTo>
                    <a:pt x="965" y="1032"/>
                    <a:pt x="1191" y="472"/>
                    <a:pt x="870" y="151"/>
                  </a:cubicBezTo>
                  <a:cubicBezTo>
                    <a:pt x="766" y="47"/>
                    <a:pt x="638" y="0"/>
                    <a:pt x="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4"/>
            <p:cNvSpPr/>
            <p:nvPr/>
          </p:nvSpPr>
          <p:spPr>
            <a:xfrm>
              <a:off x="8647391" y="4777867"/>
              <a:ext cx="38130" cy="33039"/>
            </a:xfrm>
            <a:custGeom>
              <a:avLst/>
              <a:gdLst/>
              <a:ahLst/>
              <a:cxnLst/>
              <a:rect l="l" t="t" r="r" b="b"/>
              <a:pathLst>
                <a:path w="1191" h="1032" extrusionOk="0">
                  <a:moveTo>
                    <a:pt x="513" y="0"/>
                  </a:moveTo>
                  <a:cubicBezTo>
                    <a:pt x="251" y="0"/>
                    <a:pt x="0" y="205"/>
                    <a:pt x="0" y="520"/>
                  </a:cubicBezTo>
                  <a:cubicBezTo>
                    <a:pt x="0" y="794"/>
                    <a:pt x="226" y="1032"/>
                    <a:pt x="512" y="1032"/>
                  </a:cubicBezTo>
                  <a:cubicBezTo>
                    <a:pt x="965" y="1032"/>
                    <a:pt x="1191" y="472"/>
                    <a:pt x="869" y="151"/>
                  </a:cubicBezTo>
                  <a:cubicBezTo>
                    <a:pt x="766" y="47"/>
                    <a:pt x="638" y="0"/>
                    <a:pt x="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4"/>
            <p:cNvSpPr/>
            <p:nvPr/>
          </p:nvSpPr>
          <p:spPr>
            <a:xfrm>
              <a:off x="8530346" y="4777867"/>
              <a:ext cx="38162" cy="33039"/>
            </a:xfrm>
            <a:custGeom>
              <a:avLst/>
              <a:gdLst/>
              <a:ahLst/>
              <a:cxnLst/>
              <a:rect l="l" t="t" r="r" b="b"/>
              <a:pathLst>
                <a:path w="1192" h="1032" extrusionOk="0">
                  <a:moveTo>
                    <a:pt x="514" y="0"/>
                  </a:moveTo>
                  <a:cubicBezTo>
                    <a:pt x="252" y="0"/>
                    <a:pt x="1" y="205"/>
                    <a:pt x="1" y="520"/>
                  </a:cubicBezTo>
                  <a:cubicBezTo>
                    <a:pt x="1" y="794"/>
                    <a:pt x="227" y="1032"/>
                    <a:pt x="513" y="1032"/>
                  </a:cubicBezTo>
                  <a:cubicBezTo>
                    <a:pt x="965" y="1032"/>
                    <a:pt x="1192" y="472"/>
                    <a:pt x="870" y="151"/>
                  </a:cubicBezTo>
                  <a:cubicBezTo>
                    <a:pt x="766" y="47"/>
                    <a:pt x="639" y="0"/>
                    <a:pt x="5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4"/>
            <p:cNvSpPr/>
            <p:nvPr/>
          </p:nvSpPr>
          <p:spPr>
            <a:xfrm>
              <a:off x="8413333" y="4777867"/>
              <a:ext cx="38162" cy="33039"/>
            </a:xfrm>
            <a:custGeom>
              <a:avLst/>
              <a:gdLst/>
              <a:ahLst/>
              <a:cxnLst/>
              <a:rect l="l" t="t" r="r" b="b"/>
              <a:pathLst>
                <a:path w="1192" h="1032" extrusionOk="0">
                  <a:moveTo>
                    <a:pt x="514" y="0"/>
                  </a:moveTo>
                  <a:cubicBezTo>
                    <a:pt x="252" y="0"/>
                    <a:pt x="1" y="205"/>
                    <a:pt x="1" y="520"/>
                  </a:cubicBezTo>
                  <a:cubicBezTo>
                    <a:pt x="1" y="794"/>
                    <a:pt x="227" y="1032"/>
                    <a:pt x="501" y="1032"/>
                  </a:cubicBezTo>
                  <a:cubicBezTo>
                    <a:pt x="965" y="1032"/>
                    <a:pt x="1191" y="472"/>
                    <a:pt x="870" y="151"/>
                  </a:cubicBezTo>
                  <a:cubicBezTo>
                    <a:pt x="766" y="47"/>
                    <a:pt x="639" y="0"/>
                    <a:pt x="5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4"/>
            <p:cNvSpPr/>
            <p:nvPr/>
          </p:nvSpPr>
          <p:spPr>
            <a:xfrm>
              <a:off x="8881800" y="4998637"/>
              <a:ext cx="38162" cy="32975"/>
            </a:xfrm>
            <a:custGeom>
              <a:avLst/>
              <a:gdLst/>
              <a:ahLst/>
              <a:cxnLst/>
              <a:rect l="l" t="t" r="r" b="b"/>
              <a:pathLst>
                <a:path w="1192" h="1030" extrusionOk="0">
                  <a:moveTo>
                    <a:pt x="519" y="0"/>
                  </a:moveTo>
                  <a:cubicBezTo>
                    <a:pt x="255" y="0"/>
                    <a:pt x="1" y="209"/>
                    <a:pt x="1" y="518"/>
                  </a:cubicBezTo>
                  <a:cubicBezTo>
                    <a:pt x="1" y="791"/>
                    <a:pt x="227" y="1029"/>
                    <a:pt x="501" y="1029"/>
                  </a:cubicBezTo>
                  <a:cubicBezTo>
                    <a:pt x="965" y="1029"/>
                    <a:pt x="1191" y="470"/>
                    <a:pt x="870" y="148"/>
                  </a:cubicBezTo>
                  <a:cubicBezTo>
                    <a:pt x="767" y="46"/>
                    <a:pt x="642"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4"/>
            <p:cNvSpPr/>
            <p:nvPr/>
          </p:nvSpPr>
          <p:spPr>
            <a:xfrm>
              <a:off x="8764403" y="4998637"/>
              <a:ext cx="38162" cy="32975"/>
            </a:xfrm>
            <a:custGeom>
              <a:avLst/>
              <a:gdLst/>
              <a:ahLst/>
              <a:cxnLst/>
              <a:rect l="l" t="t" r="r" b="b"/>
              <a:pathLst>
                <a:path w="1192" h="1030" extrusionOk="0">
                  <a:moveTo>
                    <a:pt x="519" y="0"/>
                  </a:moveTo>
                  <a:cubicBezTo>
                    <a:pt x="255" y="0"/>
                    <a:pt x="0" y="209"/>
                    <a:pt x="0" y="518"/>
                  </a:cubicBezTo>
                  <a:cubicBezTo>
                    <a:pt x="0" y="791"/>
                    <a:pt x="239" y="1029"/>
                    <a:pt x="512" y="1029"/>
                  </a:cubicBezTo>
                  <a:cubicBezTo>
                    <a:pt x="965" y="1029"/>
                    <a:pt x="1191" y="470"/>
                    <a:pt x="870" y="148"/>
                  </a:cubicBezTo>
                  <a:cubicBezTo>
                    <a:pt x="767" y="46"/>
                    <a:pt x="642"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4"/>
            <p:cNvSpPr/>
            <p:nvPr/>
          </p:nvSpPr>
          <p:spPr>
            <a:xfrm>
              <a:off x="8647391" y="4998637"/>
              <a:ext cx="38130" cy="32975"/>
            </a:xfrm>
            <a:custGeom>
              <a:avLst/>
              <a:gdLst/>
              <a:ahLst/>
              <a:cxnLst/>
              <a:rect l="l" t="t" r="r" b="b"/>
              <a:pathLst>
                <a:path w="1191" h="1030" extrusionOk="0">
                  <a:moveTo>
                    <a:pt x="518" y="0"/>
                  </a:moveTo>
                  <a:cubicBezTo>
                    <a:pt x="255" y="0"/>
                    <a:pt x="0" y="209"/>
                    <a:pt x="0" y="518"/>
                  </a:cubicBezTo>
                  <a:cubicBezTo>
                    <a:pt x="0" y="791"/>
                    <a:pt x="226" y="1029"/>
                    <a:pt x="512" y="1029"/>
                  </a:cubicBezTo>
                  <a:cubicBezTo>
                    <a:pt x="965" y="1029"/>
                    <a:pt x="1191" y="470"/>
                    <a:pt x="869" y="148"/>
                  </a:cubicBezTo>
                  <a:cubicBezTo>
                    <a:pt x="767" y="46"/>
                    <a:pt x="642" y="0"/>
                    <a:pt x="5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4"/>
            <p:cNvSpPr/>
            <p:nvPr/>
          </p:nvSpPr>
          <p:spPr>
            <a:xfrm>
              <a:off x="8530346" y="4998637"/>
              <a:ext cx="38162" cy="32975"/>
            </a:xfrm>
            <a:custGeom>
              <a:avLst/>
              <a:gdLst/>
              <a:ahLst/>
              <a:cxnLst/>
              <a:rect l="l" t="t" r="r" b="b"/>
              <a:pathLst>
                <a:path w="1192" h="1030" extrusionOk="0">
                  <a:moveTo>
                    <a:pt x="519" y="0"/>
                  </a:moveTo>
                  <a:cubicBezTo>
                    <a:pt x="255" y="0"/>
                    <a:pt x="1" y="209"/>
                    <a:pt x="1" y="518"/>
                  </a:cubicBezTo>
                  <a:cubicBezTo>
                    <a:pt x="1" y="791"/>
                    <a:pt x="227" y="1029"/>
                    <a:pt x="513" y="1029"/>
                  </a:cubicBezTo>
                  <a:cubicBezTo>
                    <a:pt x="965" y="1029"/>
                    <a:pt x="1192" y="470"/>
                    <a:pt x="870" y="148"/>
                  </a:cubicBezTo>
                  <a:cubicBezTo>
                    <a:pt x="768" y="46"/>
                    <a:pt x="642"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4"/>
            <p:cNvSpPr/>
            <p:nvPr/>
          </p:nvSpPr>
          <p:spPr>
            <a:xfrm>
              <a:off x="8413333" y="4998637"/>
              <a:ext cx="38162" cy="32975"/>
            </a:xfrm>
            <a:custGeom>
              <a:avLst/>
              <a:gdLst/>
              <a:ahLst/>
              <a:cxnLst/>
              <a:rect l="l" t="t" r="r" b="b"/>
              <a:pathLst>
                <a:path w="1192" h="1030" extrusionOk="0">
                  <a:moveTo>
                    <a:pt x="519" y="0"/>
                  </a:moveTo>
                  <a:cubicBezTo>
                    <a:pt x="255" y="0"/>
                    <a:pt x="1" y="209"/>
                    <a:pt x="1" y="518"/>
                  </a:cubicBezTo>
                  <a:cubicBezTo>
                    <a:pt x="1" y="791"/>
                    <a:pt x="227" y="1029"/>
                    <a:pt x="501" y="1029"/>
                  </a:cubicBezTo>
                  <a:cubicBezTo>
                    <a:pt x="965" y="1029"/>
                    <a:pt x="1191" y="470"/>
                    <a:pt x="870" y="148"/>
                  </a:cubicBezTo>
                  <a:cubicBezTo>
                    <a:pt x="768" y="46"/>
                    <a:pt x="642"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4"/>
            <p:cNvSpPr/>
            <p:nvPr/>
          </p:nvSpPr>
          <p:spPr>
            <a:xfrm>
              <a:off x="8369505" y="4354255"/>
              <a:ext cx="585138" cy="79685"/>
            </a:xfrm>
            <a:custGeom>
              <a:avLst/>
              <a:gdLst/>
              <a:ahLst/>
              <a:cxnLst/>
              <a:rect l="l" t="t" r="r" b="b"/>
              <a:pathLst>
                <a:path w="18277" h="2489" extrusionOk="0">
                  <a:moveTo>
                    <a:pt x="1882" y="0"/>
                  </a:moveTo>
                  <a:lnTo>
                    <a:pt x="1" y="1893"/>
                  </a:lnTo>
                  <a:lnTo>
                    <a:pt x="334" y="2215"/>
                  </a:lnTo>
                  <a:lnTo>
                    <a:pt x="1882" y="655"/>
                  </a:lnTo>
                  <a:lnTo>
                    <a:pt x="3691" y="2489"/>
                  </a:lnTo>
                  <a:lnTo>
                    <a:pt x="5513" y="655"/>
                  </a:lnTo>
                  <a:lnTo>
                    <a:pt x="7323" y="2489"/>
                  </a:lnTo>
                  <a:lnTo>
                    <a:pt x="9145" y="655"/>
                  </a:lnTo>
                  <a:lnTo>
                    <a:pt x="10966" y="2489"/>
                  </a:lnTo>
                  <a:lnTo>
                    <a:pt x="12776" y="655"/>
                  </a:lnTo>
                  <a:lnTo>
                    <a:pt x="14598" y="2489"/>
                  </a:lnTo>
                  <a:lnTo>
                    <a:pt x="16407" y="655"/>
                  </a:lnTo>
                  <a:lnTo>
                    <a:pt x="17955" y="2215"/>
                  </a:lnTo>
                  <a:lnTo>
                    <a:pt x="18277" y="1893"/>
                  </a:lnTo>
                  <a:lnTo>
                    <a:pt x="16407" y="0"/>
                  </a:lnTo>
                  <a:lnTo>
                    <a:pt x="14598" y="1834"/>
                  </a:lnTo>
                  <a:lnTo>
                    <a:pt x="12776" y="0"/>
                  </a:lnTo>
                  <a:lnTo>
                    <a:pt x="10966" y="1846"/>
                  </a:lnTo>
                  <a:lnTo>
                    <a:pt x="9145" y="0"/>
                  </a:lnTo>
                  <a:lnTo>
                    <a:pt x="7323" y="1834"/>
                  </a:lnTo>
                  <a:lnTo>
                    <a:pt x="5513" y="0"/>
                  </a:lnTo>
                  <a:lnTo>
                    <a:pt x="3691" y="1846"/>
                  </a:lnTo>
                  <a:lnTo>
                    <a:pt x="18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4"/>
            <p:cNvSpPr/>
            <p:nvPr/>
          </p:nvSpPr>
          <p:spPr>
            <a:xfrm>
              <a:off x="8834931" y="4507091"/>
              <a:ext cx="123130" cy="123162"/>
            </a:xfrm>
            <a:custGeom>
              <a:avLst/>
              <a:gdLst/>
              <a:ahLst/>
              <a:cxnLst/>
              <a:rect l="l" t="t" r="r" b="b"/>
              <a:pathLst>
                <a:path w="3846" h="3847" extrusionOk="0">
                  <a:moveTo>
                    <a:pt x="1560" y="1"/>
                  </a:moveTo>
                  <a:lnTo>
                    <a:pt x="1560" y="1560"/>
                  </a:lnTo>
                  <a:lnTo>
                    <a:pt x="0" y="1560"/>
                  </a:lnTo>
                  <a:lnTo>
                    <a:pt x="0" y="2287"/>
                  </a:lnTo>
                  <a:lnTo>
                    <a:pt x="1560" y="2287"/>
                  </a:lnTo>
                  <a:lnTo>
                    <a:pt x="1560" y="3846"/>
                  </a:lnTo>
                  <a:lnTo>
                    <a:pt x="2286" y="3846"/>
                  </a:lnTo>
                  <a:lnTo>
                    <a:pt x="2286" y="2287"/>
                  </a:lnTo>
                  <a:lnTo>
                    <a:pt x="3846" y="2287"/>
                  </a:lnTo>
                  <a:lnTo>
                    <a:pt x="3846" y="1560"/>
                  </a:lnTo>
                  <a:lnTo>
                    <a:pt x="2286" y="1560"/>
                  </a:lnTo>
                  <a:lnTo>
                    <a:pt x="22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 name="Google Shape;698;p14"/>
          <p:cNvGrpSpPr/>
          <p:nvPr/>
        </p:nvGrpSpPr>
        <p:grpSpPr>
          <a:xfrm rot="5400000">
            <a:off x="46" y="-53"/>
            <a:ext cx="937621" cy="937730"/>
            <a:chOff x="-9" y="1693952"/>
            <a:chExt cx="3445869" cy="3446269"/>
          </a:xfrm>
        </p:grpSpPr>
        <p:sp>
          <p:nvSpPr>
            <p:cNvPr id="699" name="Google Shape;699;p14"/>
            <p:cNvSpPr/>
            <p:nvPr/>
          </p:nvSpPr>
          <p:spPr>
            <a:xfrm>
              <a:off x="-9" y="2194746"/>
              <a:ext cx="2945507" cy="2945475"/>
            </a:xfrm>
            <a:custGeom>
              <a:avLst/>
              <a:gdLst/>
              <a:ahLst/>
              <a:cxnLst/>
              <a:rect l="l" t="t" r="r" b="b"/>
              <a:pathLst>
                <a:path w="91882" h="91881" extrusionOk="0">
                  <a:moveTo>
                    <a:pt x="30623" y="0"/>
                  </a:moveTo>
                  <a:lnTo>
                    <a:pt x="1" y="30635"/>
                  </a:lnTo>
                  <a:lnTo>
                    <a:pt x="61246" y="91881"/>
                  </a:lnTo>
                  <a:lnTo>
                    <a:pt x="91881" y="61258"/>
                  </a:lnTo>
                  <a:lnTo>
                    <a:pt x="3062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4"/>
            <p:cNvSpPr/>
            <p:nvPr/>
          </p:nvSpPr>
          <p:spPr>
            <a:xfrm>
              <a:off x="-9" y="3176828"/>
              <a:ext cx="1963426" cy="1963394"/>
            </a:xfrm>
            <a:custGeom>
              <a:avLst/>
              <a:gdLst/>
              <a:ahLst/>
              <a:cxnLst/>
              <a:rect l="l" t="t" r="r" b="b"/>
              <a:pathLst>
                <a:path w="61247" h="61246" extrusionOk="0">
                  <a:moveTo>
                    <a:pt x="1" y="0"/>
                  </a:moveTo>
                  <a:lnTo>
                    <a:pt x="1" y="61246"/>
                  </a:lnTo>
                  <a:lnTo>
                    <a:pt x="61246" y="61246"/>
                  </a:lnTo>
                  <a:lnTo>
                    <a:pt x="1" y="0"/>
                  </a:lnTo>
                  <a:close/>
                </a:path>
              </a:pathLst>
            </a:custGeom>
            <a:solidFill>
              <a:schemeClr val="accent6"/>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4"/>
            <p:cNvSpPr/>
            <p:nvPr/>
          </p:nvSpPr>
          <p:spPr>
            <a:xfrm>
              <a:off x="485094" y="1693952"/>
              <a:ext cx="2960767" cy="2960767"/>
            </a:xfrm>
            <a:custGeom>
              <a:avLst/>
              <a:gdLst/>
              <a:ahLst/>
              <a:cxnLst/>
              <a:rect l="l" t="t" r="r" b="b"/>
              <a:pathLst>
                <a:path w="92358" h="92358" extrusionOk="0">
                  <a:moveTo>
                    <a:pt x="1" y="1"/>
                  </a:moveTo>
                  <a:lnTo>
                    <a:pt x="1" y="92357"/>
                  </a:lnTo>
                  <a:lnTo>
                    <a:pt x="92358" y="92357"/>
                  </a:lnTo>
                  <a:lnTo>
                    <a:pt x="9235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 name="Google Shape;702;p14"/>
          <p:cNvSpPr/>
          <p:nvPr/>
        </p:nvSpPr>
        <p:spPr>
          <a:xfrm rot="5400000">
            <a:off x="2102272" y="401540"/>
            <a:ext cx="134279" cy="134531"/>
          </a:xfrm>
          <a:custGeom>
            <a:avLst/>
            <a:gdLst/>
            <a:ahLst/>
            <a:cxnLst/>
            <a:rect l="l" t="t" r="r" b="b"/>
            <a:pathLst>
              <a:path w="5883" h="5894" extrusionOk="0">
                <a:moveTo>
                  <a:pt x="1" y="0"/>
                </a:moveTo>
                <a:lnTo>
                  <a:pt x="1" y="5894"/>
                </a:lnTo>
                <a:lnTo>
                  <a:pt x="5882" y="5894"/>
                </a:lnTo>
                <a:lnTo>
                  <a:pt x="588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4"/>
          <p:cNvSpPr/>
          <p:nvPr/>
        </p:nvSpPr>
        <p:spPr>
          <a:xfrm rot="10800000">
            <a:off x="2127439" y="4706037"/>
            <a:ext cx="180477" cy="180454"/>
          </a:xfrm>
          <a:custGeom>
            <a:avLst/>
            <a:gdLst/>
            <a:ahLst/>
            <a:cxnLst/>
            <a:rect l="l" t="t" r="r" b="b"/>
            <a:pathLst>
              <a:path w="7907" h="7906" extrusionOk="0">
                <a:moveTo>
                  <a:pt x="3203" y="0"/>
                </a:moveTo>
                <a:lnTo>
                  <a:pt x="3203" y="3203"/>
                </a:lnTo>
                <a:lnTo>
                  <a:pt x="1" y="3203"/>
                </a:lnTo>
                <a:lnTo>
                  <a:pt x="1" y="4691"/>
                </a:lnTo>
                <a:lnTo>
                  <a:pt x="3203" y="4691"/>
                </a:lnTo>
                <a:lnTo>
                  <a:pt x="3203" y="7906"/>
                </a:lnTo>
                <a:lnTo>
                  <a:pt x="4704" y="7906"/>
                </a:lnTo>
                <a:lnTo>
                  <a:pt x="4704" y="4691"/>
                </a:lnTo>
                <a:lnTo>
                  <a:pt x="7906" y="4691"/>
                </a:lnTo>
                <a:lnTo>
                  <a:pt x="7906" y="3203"/>
                </a:lnTo>
                <a:lnTo>
                  <a:pt x="4704" y="3203"/>
                </a:lnTo>
                <a:lnTo>
                  <a:pt x="470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 name="Google Shape;704;p14"/>
          <p:cNvGrpSpPr/>
          <p:nvPr/>
        </p:nvGrpSpPr>
        <p:grpSpPr>
          <a:xfrm rot="5400000">
            <a:off x="1973578" y="-10094"/>
            <a:ext cx="135900" cy="390284"/>
            <a:chOff x="179009" y="2072968"/>
            <a:chExt cx="190870" cy="548151"/>
          </a:xfrm>
        </p:grpSpPr>
        <p:sp>
          <p:nvSpPr>
            <p:cNvPr id="705" name="Google Shape;705;p14"/>
            <p:cNvSpPr/>
            <p:nvPr/>
          </p:nvSpPr>
          <p:spPr>
            <a:xfrm>
              <a:off x="179009" y="2072968"/>
              <a:ext cx="190870" cy="190870"/>
            </a:xfrm>
            <a:custGeom>
              <a:avLst/>
              <a:gdLst/>
              <a:ahLst/>
              <a:cxnLst/>
              <a:rect l="l" t="t" r="r" b="b"/>
              <a:pathLst>
                <a:path w="5954" h="5954" extrusionOk="0">
                  <a:moveTo>
                    <a:pt x="941" y="1"/>
                  </a:moveTo>
                  <a:lnTo>
                    <a:pt x="0" y="953"/>
                  </a:lnTo>
                  <a:lnTo>
                    <a:pt x="2036" y="2977"/>
                  </a:lnTo>
                  <a:lnTo>
                    <a:pt x="0" y="5013"/>
                  </a:lnTo>
                  <a:lnTo>
                    <a:pt x="941" y="5954"/>
                  </a:lnTo>
                  <a:lnTo>
                    <a:pt x="2977" y="3930"/>
                  </a:lnTo>
                  <a:lnTo>
                    <a:pt x="5013" y="5954"/>
                  </a:lnTo>
                  <a:lnTo>
                    <a:pt x="5953" y="5013"/>
                  </a:lnTo>
                  <a:lnTo>
                    <a:pt x="3929" y="2977"/>
                  </a:lnTo>
                  <a:lnTo>
                    <a:pt x="5953" y="953"/>
                  </a:lnTo>
                  <a:lnTo>
                    <a:pt x="5013" y="1"/>
                  </a:lnTo>
                  <a:lnTo>
                    <a:pt x="2977" y="2037"/>
                  </a:lnTo>
                  <a:lnTo>
                    <a:pt x="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4"/>
            <p:cNvSpPr/>
            <p:nvPr/>
          </p:nvSpPr>
          <p:spPr>
            <a:xfrm>
              <a:off x="179009" y="2429864"/>
              <a:ext cx="190870" cy="191255"/>
            </a:xfrm>
            <a:custGeom>
              <a:avLst/>
              <a:gdLst/>
              <a:ahLst/>
              <a:cxnLst/>
              <a:rect l="l" t="t" r="r" b="b"/>
              <a:pathLst>
                <a:path w="5954" h="5966" extrusionOk="0">
                  <a:moveTo>
                    <a:pt x="941" y="0"/>
                  </a:moveTo>
                  <a:lnTo>
                    <a:pt x="0" y="953"/>
                  </a:lnTo>
                  <a:lnTo>
                    <a:pt x="2036" y="2988"/>
                  </a:lnTo>
                  <a:lnTo>
                    <a:pt x="0" y="5013"/>
                  </a:lnTo>
                  <a:lnTo>
                    <a:pt x="941" y="5965"/>
                  </a:lnTo>
                  <a:lnTo>
                    <a:pt x="2977" y="3929"/>
                  </a:lnTo>
                  <a:lnTo>
                    <a:pt x="5013" y="5965"/>
                  </a:lnTo>
                  <a:lnTo>
                    <a:pt x="5953" y="5013"/>
                  </a:lnTo>
                  <a:lnTo>
                    <a:pt x="3929" y="2988"/>
                  </a:lnTo>
                  <a:lnTo>
                    <a:pt x="5953" y="953"/>
                  </a:lnTo>
                  <a:lnTo>
                    <a:pt x="5013" y="0"/>
                  </a:lnTo>
                  <a:lnTo>
                    <a:pt x="2977" y="2036"/>
                  </a:lnTo>
                  <a:lnTo>
                    <a:pt x="9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14"/>
          <p:cNvGrpSpPr/>
          <p:nvPr/>
        </p:nvGrpSpPr>
        <p:grpSpPr>
          <a:xfrm rot="5400000">
            <a:off x="252503" y="1145178"/>
            <a:ext cx="588555" cy="677357"/>
            <a:chOff x="8369505" y="4354255"/>
            <a:chExt cx="588555" cy="677357"/>
          </a:xfrm>
        </p:grpSpPr>
        <p:sp>
          <p:nvSpPr>
            <p:cNvPr id="708" name="Google Shape;708;p14"/>
            <p:cNvSpPr/>
            <p:nvPr/>
          </p:nvSpPr>
          <p:spPr>
            <a:xfrm>
              <a:off x="8881800" y="4888380"/>
              <a:ext cx="38162" cy="32687"/>
            </a:xfrm>
            <a:custGeom>
              <a:avLst/>
              <a:gdLst/>
              <a:ahLst/>
              <a:cxnLst/>
              <a:rect l="l" t="t" r="r" b="b"/>
              <a:pathLst>
                <a:path w="1192" h="1021" extrusionOk="0">
                  <a:moveTo>
                    <a:pt x="512" y="1"/>
                  </a:moveTo>
                  <a:cubicBezTo>
                    <a:pt x="251" y="1"/>
                    <a:pt x="1" y="203"/>
                    <a:pt x="1" y="509"/>
                  </a:cubicBezTo>
                  <a:cubicBezTo>
                    <a:pt x="1" y="794"/>
                    <a:pt x="227" y="1021"/>
                    <a:pt x="501" y="1021"/>
                  </a:cubicBezTo>
                  <a:cubicBezTo>
                    <a:pt x="965" y="1021"/>
                    <a:pt x="1191" y="473"/>
                    <a:pt x="870" y="152"/>
                  </a:cubicBezTo>
                  <a:cubicBezTo>
                    <a:pt x="765" y="47"/>
                    <a:pt x="637" y="1"/>
                    <a:pt x="5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4"/>
            <p:cNvSpPr/>
            <p:nvPr/>
          </p:nvSpPr>
          <p:spPr>
            <a:xfrm>
              <a:off x="8764403" y="4888380"/>
              <a:ext cx="38162" cy="32687"/>
            </a:xfrm>
            <a:custGeom>
              <a:avLst/>
              <a:gdLst/>
              <a:ahLst/>
              <a:cxnLst/>
              <a:rect l="l" t="t" r="r" b="b"/>
              <a:pathLst>
                <a:path w="1192" h="1021" extrusionOk="0">
                  <a:moveTo>
                    <a:pt x="512" y="1"/>
                  </a:moveTo>
                  <a:cubicBezTo>
                    <a:pt x="250" y="1"/>
                    <a:pt x="0" y="203"/>
                    <a:pt x="0" y="509"/>
                  </a:cubicBezTo>
                  <a:cubicBezTo>
                    <a:pt x="0" y="794"/>
                    <a:pt x="227" y="1021"/>
                    <a:pt x="512" y="1021"/>
                  </a:cubicBezTo>
                  <a:cubicBezTo>
                    <a:pt x="965" y="1021"/>
                    <a:pt x="1191" y="473"/>
                    <a:pt x="870" y="152"/>
                  </a:cubicBezTo>
                  <a:cubicBezTo>
                    <a:pt x="765" y="47"/>
                    <a:pt x="637" y="1"/>
                    <a:pt x="5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4"/>
            <p:cNvSpPr/>
            <p:nvPr/>
          </p:nvSpPr>
          <p:spPr>
            <a:xfrm>
              <a:off x="8647391" y="4888380"/>
              <a:ext cx="38130" cy="32687"/>
            </a:xfrm>
            <a:custGeom>
              <a:avLst/>
              <a:gdLst/>
              <a:ahLst/>
              <a:cxnLst/>
              <a:rect l="l" t="t" r="r" b="b"/>
              <a:pathLst>
                <a:path w="1191" h="1021" extrusionOk="0">
                  <a:moveTo>
                    <a:pt x="512" y="1"/>
                  </a:moveTo>
                  <a:cubicBezTo>
                    <a:pt x="250" y="1"/>
                    <a:pt x="0" y="203"/>
                    <a:pt x="0" y="509"/>
                  </a:cubicBezTo>
                  <a:cubicBezTo>
                    <a:pt x="0" y="794"/>
                    <a:pt x="226" y="1021"/>
                    <a:pt x="512" y="1021"/>
                  </a:cubicBezTo>
                  <a:cubicBezTo>
                    <a:pt x="965" y="1021"/>
                    <a:pt x="1191" y="473"/>
                    <a:pt x="869" y="152"/>
                  </a:cubicBezTo>
                  <a:cubicBezTo>
                    <a:pt x="765" y="47"/>
                    <a:pt x="637" y="1"/>
                    <a:pt x="5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4"/>
            <p:cNvSpPr/>
            <p:nvPr/>
          </p:nvSpPr>
          <p:spPr>
            <a:xfrm>
              <a:off x="8530346" y="4888380"/>
              <a:ext cx="38162" cy="32687"/>
            </a:xfrm>
            <a:custGeom>
              <a:avLst/>
              <a:gdLst/>
              <a:ahLst/>
              <a:cxnLst/>
              <a:rect l="l" t="t" r="r" b="b"/>
              <a:pathLst>
                <a:path w="1192" h="1021" extrusionOk="0">
                  <a:moveTo>
                    <a:pt x="512" y="1"/>
                  </a:moveTo>
                  <a:cubicBezTo>
                    <a:pt x="251" y="1"/>
                    <a:pt x="1" y="203"/>
                    <a:pt x="1" y="509"/>
                  </a:cubicBezTo>
                  <a:cubicBezTo>
                    <a:pt x="1" y="794"/>
                    <a:pt x="227" y="1021"/>
                    <a:pt x="513" y="1021"/>
                  </a:cubicBezTo>
                  <a:cubicBezTo>
                    <a:pt x="965" y="1021"/>
                    <a:pt x="1192" y="473"/>
                    <a:pt x="870" y="152"/>
                  </a:cubicBezTo>
                  <a:cubicBezTo>
                    <a:pt x="766" y="47"/>
                    <a:pt x="638" y="1"/>
                    <a:pt x="5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4"/>
            <p:cNvSpPr/>
            <p:nvPr/>
          </p:nvSpPr>
          <p:spPr>
            <a:xfrm>
              <a:off x="8413333" y="4888380"/>
              <a:ext cx="38162" cy="32687"/>
            </a:xfrm>
            <a:custGeom>
              <a:avLst/>
              <a:gdLst/>
              <a:ahLst/>
              <a:cxnLst/>
              <a:rect l="l" t="t" r="r" b="b"/>
              <a:pathLst>
                <a:path w="1192" h="1021" extrusionOk="0">
                  <a:moveTo>
                    <a:pt x="512" y="1"/>
                  </a:moveTo>
                  <a:cubicBezTo>
                    <a:pt x="251" y="1"/>
                    <a:pt x="1" y="203"/>
                    <a:pt x="1" y="509"/>
                  </a:cubicBezTo>
                  <a:cubicBezTo>
                    <a:pt x="1" y="794"/>
                    <a:pt x="227" y="1021"/>
                    <a:pt x="501" y="1021"/>
                  </a:cubicBezTo>
                  <a:cubicBezTo>
                    <a:pt x="965" y="1021"/>
                    <a:pt x="1191" y="473"/>
                    <a:pt x="870" y="152"/>
                  </a:cubicBezTo>
                  <a:cubicBezTo>
                    <a:pt x="766" y="47"/>
                    <a:pt x="638" y="1"/>
                    <a:pt x="5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4"/>
            <p:cNvSpPr/>
            <p:nvPr/>
          </p:nvSpPr>
          <p:spPr>
            <a:xfrm>
              <a:off x="8881800" y="4777867"/>
              <a:ext cx="38162" cy="33039"/>
            </a:xfrm>
            <a:custGeom>
              <a:avLst/>
              <a:gdLst/>
              <a:ahLst/>
              <a:cxnLst/>
              <a:rect l="l" t="t" r="r" b="b"/>
              <a:pathLst>
                <a:path w="1192" h="1032" extrusionOk="0">
                  <a:moveTo>
                    <a:pt x="514" y="0"/>
                  </a:moveTo>
                  <a:cubicBezTo>
                    <a:pt x="252" y="0"/>
                    <a:pt x="1" y="205"/>
                    <a:pt x="1" y="520"/>
                  </a:cubicBezTo>
                  <a:cubicBezTo>
                    <a:pt x="1" y="794"/>
                    <a:pt x="227" y="1032"/>
                    <a:pt x="501" y="1032"/>
                  </a:cubicBezTo>
                  <a:cubicBezTo>
                    <a:pt x="965" y="1032"/>
                    <a:pt x="1191" y="472"/>
                    <a:pt x="870" y="151"/>
                  </a:cubicBezTo>
                  <a:cubicBezTo>
                    <a:pt x="766" y="47"/>
                    <a:pt x="638" y="0"/>
                    <a:pt x="5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4"/>
            <p:cNvSpPr/>
            <p:nvPr/>
          </p:nvSpPr>
          <p:spPr>
            <a:xfrm>
              <a:off x="8764403" y="4777867"/>
              <a:ext cx="38162" cy="33039"/>
            </a:xfrm>
            <a:custGeom>
              <a:avLst/>
              <a:gdLst/>
              <a:ahLst/>
              <a:cxnLst/>
              <a:rect l="l" t="t" r="r" b="b"/>
              <a:pathLst>
                <a:path w="1192" h="1032" extrusionOk="0">
                  <a:moveTo>
                    <a:pt x="513" y="0"/>
                  </a:moveTo>
                  <a:cubicBezTo>
                    <a:pt x="251" y="0"/>
                    <a:pt x="0" y="205"/>
                    <a:pt x="0" y="520"/>
                  </a:cubicBezTo>
                  <a:cubicBezTo>
                    <a:pt x="0" y="794"/>
                    <a:pt x="227" y="1032"/>
                    <a:pt x="512" y="1032"/>
                  </a:cubicBezTo>
                  <a:cubicBezTo>
                    <a:pt x="965" y="1032"/>
                    <a:pt x="1191" y="472"/>
                    <a:pt x="870" y="151"/>
                  </a:cubicBezTo>
                  <a:cubicBezTo>
                    <a:pt x="766" y="47"/>
                    <a:pt x="638" y="0"/>
                    <a:pt x="5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4"/>
            <p:cNvSpPr/>
            <p:nvPr/>
          </p:nvSpPr>
          <p:spPr>
            <a:xfrm>
              <a:off x="8647391" y="4777867"/>
              <a:ext cx="38130" cy="33039"/>
            </a:xfrm>
            <a:custGeom>
              <a:avLst/>
              <a:gdLst/>
              <a:ahLst/>
              <a:cxnLst/>
              <a:rect l="l" t="t" r="r" b="b"/>
              <a:pathLst>
                <a:path w="1191" h="1032" extrusionOk="0">
                  <a:moveTo>
                    <a:pt x="513" y="0"/>
                  </a:moveTo>
                  <a:cubicBezTo>
                    <a:pt x="251" y="0"/>
                    <a:pt x="0" y="205"/>
                    <a:pt x="0" y="520"/>
                  </a:cubicBezTo>
                  <a:cubicBezTo>
                    <a:pt x="0" y="794"/>
                    <a:pt x="226" y="1032"/>
                    <a:pt x="512" y="1032"/>
                  </a:cubicBezTo>
                  <a:cubicBezTo>
                    <a:pt x="965" y="1032"/>
                    <a:pt x="1191" y="472"/>
                    <a:pt x="869" y="151"/>
                  </a:cubicBezTo>
                  <a:cubicBezTo>
                    <a:pt x="766" y="47"/>
                    <a:pt x="638" y="0"/>
                    <a:pt x="5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4"/>
            <p:cNvSpPr/>
            <p:nvPr/>
          </p:nvSpPr>
          <p:spPr>
            <a:xfrm>
              <a:off x="8530346" y="4777867"/>
              <a:ext cx="38162" cy="33039"/>
            </a:xfrm>
            <a:custGeom>
              <a:avLst/>
              <a:gdLst/>
              <a:ahLst/>
              <a:cxnLst/>
              <a:rect l="l" t="t" r="r" b="b"/>
              <a:pathLst>
                <a:path w="1192" h="1032" extrusionOk="0">
                  <a:moveTo>
                    <a:pt x="514" y="0"/>
                  </a:moveTo>
                  <a:cubicBezTo>
                    <a:pt x="252" y="0"/>
                    <a:pt x="1" y="205"/>
                    <a:pt x="1" y="520"/>
                  </a:cubicBezTo>
                  <a:cubicBezTo>
                    <a:pt x="1" y="794"/>
                    <a:pt x="227" y="1032"/>
                    <a:pt x="513" y="1032"/>
                  </a:cubicBezTo>
                  <a:cubicBezTo>
                    <a:pt x="965" y="1032"/>
                    <a:pt x="1192" y="472"/>
                    <a:pt x="870" y="151"/>
                  </a:cubicBezTo>
                  <a:cubicBezTo>
                    <a:pt x="766" y="47"/>
                    <a:pt x="639" y="0"/>
                    <a:pt x="5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4"/>
            <p:cNvSpPr/>
            <p:nvPr/>
          </p:nvSpPr>
          <p:spPr>
            <a:xfrm>
              <a:off x="8413333" y="4777867"/>
              <a:ext cx="38162" cy="33039"/>
            </a:xfrm>
            <a:custGeom>
              <a:avLst/>
              <a:gdLst/>
              <a:ahLst/>
              <a:cxnLst/>
              <a:rect l="l" t="t" r="r" b="b"/>
              <a:pathLst>
                <a:path w="1192" h="1032" extrusionOk="0">
                  <a:moveTo>
                    <a:pt x="514" y="0"/>
                  </a:moveTo>
                  <a:cubicBezTo>
                    <a:pt x="252" y="0"/>
                    <a:pt x="1" y="205"/>
                    <a:pt x="1" y="520"/>
                  </a:cubicBezTo>
                  <a:cubicBezTo>
                    <a:pt x="1" y="794"/>
                    <a:pt x="227" y="1032"/>
                    <a:pt x="501" y="1032"/>
                  </a:cubicBezTo>
                  <a:cubicBezTo>
                    <a:pt x="965" y="1032"/>
                    <a:pt x="1191" y="472"/>
                    <a:pt x="870" y="151"/>
                  </a:cubicBezTo>
                  <a:cubicBezTo>
                    <a:pt x="766" y="47"/>
                    <a:pt x="639" y="0"/>
                    <a:pt x="5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4"/>
            <p:cNvSpPr/>
            <p:nvPr/>
          </p:nvSpPr>
          <p:spPr>
            <a:xfrm>
              <a:off x="8881800" y="4998637"/>
              <a:ext cx="38162" cy="32975"/>
            </a:xfrm>
            <a:custGeom>
              <a:avLst/>
              <a:gdLst/>
              <a:ahLst/>
              <a:cxnLst/>
              <a:rect l="l" t="t" r="r" b="b"/>
              <a:pathLst>
                <a:path w="1192" h="1030" extrusionOk="0">
                  <a:moveTo>
                    <a:pt x="519" y="0"/>
                  </a:moveTo>
                  <a:cubicBezTo>
                    <a:pt x="255" y="0"/>
                    <a:pt x="1" y="209"/>
                    <a:pt x="1" y="518"/>
                  </a:cubicBezTo>
                  <a:cubicBezTo>
                    <a:pt x="1" y="791"/>
                    <a:pt x="227" y="1029"/>
                    <a:pt x="501" y="1029"/>
                  </a:cubicBezTo>
                  <a:cubicBezTo>
                    <a:pt x="965" y="1029"/>
                    <a:pt x="1191" y="470"/>
                    <a:pt x="870" y="148"/>
                  </a:cubicBezTo>
                  <a:cubicBezTo>
                    <a:pt x="767" y="46"/>
                    <a:pt x="642" y="0"/>
                    <a:pt x="5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4"/>
            <p:cNvSpPr/>
            <p:nvPr/>
          </p:nvSpPr>
          <p:spPr>
            <a:xfrm>
              <a:off x="8764403" y="4998637"/>
              <a:ext cx="38162" cy="32975"/>
            </a:xfrm>
            <a:custGeom>
              <a:avLst/>
              <a:gdLst/>
              <a:ahLst/>
              <a:cxnLst/>
              <a:rect l="l" t="t" r="r" b="b"/>
              <a:pathLst>
                <a:path w="1192" h="1030" extrusionOk="0">
                  <a:moveTo>
                    <a:pt x="519" y="0"/>
                  </a:moveTo>
                  <a:cubicBezTo>
                    <a:pt x="255" y="0"/>
                    <a:pt x="0" y="209"/>
                    <a:pt x="0" y="518"/>
                  </a:cubicBezTo>
                  <a:cubicBezTo>
                    <a:pt x="0" y="791"/>
                    <a:pt x="239" y="1029"/>
                    <a:pt x="512" y="1029"/>
                  </a:cubicBezTo>
                  <a:cubicBezTo>
                    <a:pt x="965" y="1029"/>
                    <a:pt x="1191" y="470"/>
                    <a:pt x="870" y="148"/>
                  </a:cubicBezTo>
                  <a:cubicBezTo>
                    <a:pt x="767" y="46"/>
                    <a:pt x="642" y="0"/>
                    <a:pt x="5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4"/>
            <p:cNvSpPr/>
            <p:nvPr/>
          </p:nvSpPr>
          <p:spPr>
            <a:xfrm>
              <a:off x="8647391" y="4998637"/>
              <a:ext cx="38130" cy="32975"/>
            </a:xfrm>
            <a:custGeom>
              <a:avLst/>
              <a:gdLst/>
              <a:ahLst/>
              <a:cxnLst/>
              <a:rect l="l" t="t" r="r" b="b"/>
              <a:pathLst>
                <a:path w="1191" h="1030" extrusionOk="0">
                  <a:moveTo>
                    <a:pt x="518" y="0"/>
                  </a:moveTo>
                  <a:cubicBezTo>
                    <a:pt x="255" y="0"/>
                    <a:pt x="0" y="209"/>
                    <a:pt x="0" y="518"/>
                  </a:cubicBezTo>
                  <a:cubicBezTo>
                    <a:pt x="0" y="791"/>
                    <a:pt x="226" y="1029"/>
                    <a:pt x="512" y="1029"/>
                  </a:cubicBezTo>
                  <a:cubicBezTo>
                    <a:pt x="965" y="1029"/>
                    <a:pt x="1191" y="470"/>
                    <a:pt x="869" y="148"/>
                  </a:cubicBezTo>
                  <a:cubicBezTo>
                    <a:pt x="767" y="46"/>
                    <a:pt x="642" y="0"/>
                    <a:pt x="5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4"/>
            <p:cNvSpPr/>
            <p:nvPr/>
          </p:nvSpPr>
          <p:spPr>
            <a:xfrm>
              <a:off x="8530346" y="4998637"/>
              <a:ext cx="38162" cy="32975"/>
            </a:xfrm>
            <a:custGeom>
              <a:avLst/>
              <a:gdLst/>
              <a:ahLst/>
              <a:cxnLst/>
              <a:rect l="l" t="t" r="r" b="b"/>
              <a:pathLst>
                <a:path w="1192" h="1030" extrusionOk="0">
                  <a:moveTo>
                    <a:pt x="519" y="0"/>
                  </a:moveTo>
                  <a:cubicBezTo>
                    <a:pt x="255" y="0"/>
                    <a:pt x="1" y="209"/>
                    <a:pt x="1" y="518"/>
                  </a:cubicBezTo>
                  <a:cubicBezTo>
                    <a:pt x="1" y="791"/>
                    <a:pt x="227" y="1029"/>
                    <a:pt x="513" y="1029"/>
                  </a:cubicBezTo>
                  <a:cubicBezTo>
                    <a:pt x="965" y="1029"/>
                    <a:pt x="1192" y="470"/>
                    <a:pt x="870" y="148"/>
                  </a:cubicBezTo>
                  <a:cubicBezTo>
                    <a:pt x="768" y="46"/>
                    <a:pt x="642" y="0"/>
                    <a:pt x="5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4"/>
            <p:cNvSpPr/>
            <p:nvPr/>
          </p:nvSpPr>
          <p:spPr>
            <a:xfrm>
              <a:off x="8413333" y="4998637"/>
              <a:ext cx="38162" cy="32975"/>
            </a:xfrm>
            <a:custGeom>
              <a:avLst/>
              <a:gdLst/>
              <a:ahLst/>
              <a:cxnLst/>
              <a:rect l="l" t="t" r="r" b="b"/>
              <a:pathLst>
                <a:path w="1192" h="1030" extrusionOk="0">
                  <a:moveTo>
                    <a:pt x="519" y="0"/>
                  </a:moveTo>
                  <a:cubicBezTo>
                    <a:pt x="255" y="0"/>
                    <a:pt x="1" y="209"/>
                    <a:pt x="1" y="518"/>
                  </a:cubicBezTo>
                  <a:cubicBezTo>
                    <a:pt x="1" y="791"/>
                    <a:pt x="227" y="1029"/>
                    <a:pt x="501" y="1029"/>
                  </a:cubicBezTo>
                  <a:cubicBezTo>
                    <a:pt x="965" y="1029"/>
                    <a:pt x="1191" y="470"/>
                    <a:pt x="870" y="148"/>
                  </a:cubicBezTo>
                  <a:cubicBezTo>
                    <a:pt x="768" y="46"/>
                    <a:pt x="642" y="0"/>
                    <a:pt x="5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4"/>
            <p:cNvSpPr/>
            <p:nvPr/>
          </p:nvSpPr>
          <p:spPr>
            <a:xfrm>
              <a:off x="8369505" y="4354255"/>
              <a:ext cx="585138" cy="79685"/>
            </a:xfrm>
            <a:custGeom>
              <a:avLst/>
              <a:gdLst/>
              <a:ahLst/>
              <a:cxnLst/>
              <a:rect l="l" t="t" r="r" b="b"/>
              <a:pathLst>
                <a:path w="18277" h="2489" extrusionOk="0">
                  <a:moveTo>
                    <a:pt x="1882" y="0"/>
                  </a:moveTo>
                  <a:lnTo>
                    <a:pt x="1" y="1893"/>
                  </a:lnTo>
                  <a:lnTo>
                    <a:pt x="334" y="2215"/>
                  </a:lnTo>
                  <a:lnTo>
                    <a:pt x="1882" y="655"/>
                  </a:lnTo>
                  <a:lnTo>
                    <a:pt x="3691" y="2489"/>
                  </a:lnTo>
                  <a:lnTo>
                    <a:pt x="5513" y="655"/>
                  </a:lnTo>
                  <a:lnTo>
                    <a:pt x="7323" y="2489"/>
                  </a:lnTo>
                  <a:lnTo>
                    <a:pt x="9145" y="655"/>
                  </a:lnTo>
                  <a:lnTo>
                    <a:pt x="10966" y="2489"/>
                  </a:lnTo>
                  <a:lnTo>
                    <a:pt x="12776" y="655"/>
                  </a:lnTo>
                  <a:lnTo>
                    <a:pt x="14598" y="2489"/>
                  </a:lnTo>
                  <a:lnTo>
                    <a:pt x="16407" y="655"/>
                  </a:lnTo>
                  <a:lnTo>
                    <a:pt x="17955" y="2215"/>
                  </a:lnTo>
                  <a:lnTo>
                    <a:pt x="18277" y="1893"/>
                  </a:lnTo>
                  <a:lnTo>
                    <a:pt x="16407" y="0"/>
                  </a:lnTo>
                  <a:lnTo>
                    <a:pt x="14598" y="1834"/>
                  </a:lnTo>
                  <a:lnTo>
                    <a:pt x="12776" y="0"/>
                  </a:lnTo>
                  <a:lnTo>
                    <a:pt x="10966" y="1846"/>
                  </a:lnTo>
                  <a:lnTo>
                    <a:pt x="9145" y="0"/>
                  </a:lnTo>
                  <a:lnTo>
                    <a:pt x="7323" y="1834"/>
                  </a:lnTo>
                  <a:lnTo>
                    <a:pt x="5513" y="0"/>
                  </a:lnTo>
                  <a:lnTo>
                    <a:pt x="3691" y="1846"/>
                  </a:lnTo>
                  <a:lnTo>
                    <a:pt x="188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4"/>
            <p:cNvSpPr/>
            <p:nvPr/>
          </p:nvSpPr>
          <p:spPr>
            <a:xfrm>
              <a:off x="8834931" y="4507091"/>
              <a:ext cx="123130" cy="123162"/>
            </a:xfrm>
            <a:custGeom>
              <a:avLst/>
              <a:gdLst/>
              <a:ahLst/>
              <a:cxnLst/>
              <a:rect l="l" t="t" r="r" b="b"/>
              <a:pathLst>
                <a:path w="3846" h="3847" extrusionOk="0">
                  <a:moveTo>
                    <a:pt x="1560" y="1"/>
                  </a:moveTo>
                  <a:lnTo>
                    <a:pt x="1560" y="1560"/>
                  </a:lnTo>
                  <a:lnTo>
                    <a:pt x="0" y="1560"/>
                  </a:lnTo>
                  <a:lnTo>
                    <a:pt x="0" y="2287"/>
                  </a:lnTo>
                  <a:lnTo>
                    <a:pt x="1560" y="2287"/>
                  </a:lnTo>
                  <a:lnTo>
                    <a:pt x="1560" y="3846"/>
                  </a:lnTo>
                  <a:lnTo>
                    <a:pt x="2286" y="3846"/>
                  </a:lnTo>
                  <a:lnTo>
                    <a:pt x="2286" y="2287"/>
                  </a:lnTo>
                  <a:lnTo>
                    <a:pt x="3846" y="2287"/>
                  </a:lnTo>
                  <a:lnTo>
                    <a:pt x="3846" y="1560"/>
                  </a:lnTo>
                  <a:lnTo>
                    <a:pt x="2286" y="1560"/>
                  </a:lnTo>
                  <a:lnTo>
                    <a:pt x="22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25" name="Google Shape;725;p14"/>
          <p:cNvCxnSpPr/>
          <p:nvPr/>
        </p:nvCxnSpPr>
        <p:spPr>
          <a:xfrm rot="10800000">
            <a:off x="2418909" y="13496"/>
            <a:ext cx="0" cy="5116500"/>
          </a:xfrm>
          <a:prstGeom prst="straightConnector1">
            <a:avLst/>
          </a:prstGeom>
          <a:noFill/>
          <a:ln w="19050" cap="flat" cmpd="sng">
            <a:solidFill>
              <a:schemeClr val="accent6"/>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1">
  <p:cSld name="CUSTOM_3">
    <p:spTree>
      <p:nvGrpSpPr>
        <p:cNvPr id="1" name="Shape 726"/>
        <p:cNvGrpSpPr/>
        <p:nvPr/>
      </p:nvGrpSpPr>
      <p:grpSpPr>
        <a:xfrm>
          <a:off x="0" y="0"/>
          <a:ext cx="0" cy="0"/>
          <a:chOff x="0" y="0"/>
          <a:chExt cx="0" cy="0"/>
        </a:xfrm>
      </p:grpSpPr>
      <p:sp>
        <p:nvSpPr>
          <p:cNvPr id="727" name="Google Shape;727;p15"/>
          <p:cNvSpPr txBox="1">
            <a:spLocks noGrp="1"/>
          </p:cNvSpPr>
          <p:nvPr>
            <p:ph type="title"/>
          </p:nvPr>
        </p:nvSpPr>
        <p:spPr>
          <a:xfrm>
            <a:off x="4030675" y="1076250"/>
            <a:ext cx="4400100" cy="299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48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28" name="Google Shape;728;p15"/>
          <p:cNvSpPr/>
          <p:nvPr/>
        </p:nvSpPr>
        <p:spPr>
          <a:xfrm>
            <a:off x="-13175" y="0"/>
            <a:ext cx="4719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5"/>
          <p:cNvSpPr/>
          <p:nvPr/>
        </p:nvSpPr>
        <p:spPr>
          <a:xfrm flipH="1">
            <a:off x="155641" y="4899288"/>
            <a:ext cx="134279" cy="134531"/>
          </a:xfrm>
          <a:custGeom>
            <a:avLst/>
            <a:gdLst/>
            <a:ahLst/>
            <a:cxnLst/>
            <a:rect l="l" t="t" r="r" b="b"/>
            <a:pathLst>
              <a:path w="5883" h="5894" extrusionOk="0">
                <a:moveTo>
                  <a:pt x="1" y="0"/>
                </a:moveTo>
                <a:lnTo>
                  <a:pt x="1" y="5894"/>
                </a:lnTo>
                <a:lnTo>
                  <a:pt x="5882" y="5894"/>
                </a:lnTo>
                <a:lnTo>
                  <a:pt x="58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5"/>
          <p:cNvSpPr/>
          <p:nvPr/>
        </p:nvSpPr>
        <p:spPr>
          <a:xfrm rot="5400000">
            <a:off x="-77282" y="396836"/>
            <a:ext cx="600135" cy="81778"/>
          </a:xfrm>
          <a:custGeom>
            <a:avLst/>
            <a:gdLst/>
            <a:ahLst/>
            <a:cxnLst/>
            <a:rect l="l" t="t" r="r" b="b"/>
            <a:pathLst>
              <a:path w="18706" h="2549" extrusionOk="0">
                <a:moveTo>
                  <a:pt x="1917" y="1"/>
                </a:moveTo>
                <a:lnTo>
                  <a:pt x="1" y="1941"/>
                </a:lnTo>
                <a:lnTo>
                  <a:pt x="334" y="2275"/>
                </a:lnTo>
                <a:lnTo>
                  <a:pt x="1917" y="667"/>
                </a:lnTo>
                <a:lnTo>
                  <a:pt x="3775" y="2548"/>
                </a:lnTo>
                <a:lnTo>
                  <a:pt x="5644" y="667"/>
                </a:lnTo>
                <a:lnTo>
                  <a:pt x="7502" y="2548"/>
                </a:lnTo>
                <a:lnTo>
                  <a:pt x="9359" y="667"/>
                </a:lnTo>
                <a:lnTo>
                  <a:pt x="11216" y="2548"/>
                </a:lnTo>
                <a:lnTo>
                  <a:pt x="13074" y="667"/>
                </a:lnTo>
                <a:lnTo>
                  <a:pt x="14931" y="2548"/>
                </a:lnTo>
                <a:lnTo>
                  <a:pt x="16788" y="667"/>
                </a:lnTo>
                <a:lnTo>
                  <a:pt x="18372" y="2275"/>
                </a:lnTo>
                <a:lnTo>
                  <a:pt x="18705" y="1941"/>
                </a:lnTo>
                <a:lnTo>
                  <a:pt x="16788" y="1"/>
                </a:lnTo>
                <a:lnTo>
                  <a:pt x="14931" y="1882"/>
                </a:lnTo>
                <a:lnTo>
                  <a:pt x="13074" y="1"/>
                </a:lnTo>
                <a:lnTo>
                  <a:pt x="11216" y="1882"/>
                </a:lnTo>
                <a:lnTo>
                  <a:pt x="9359" y="1"/>
                </a:lnTo>
                <a:lnTo>
                  <a:pt x="7502" y="1882"/>
                </a:lnTo>
                <a:lnTo>
                  <a:pt x="5644" y="1"/>
                </a:lnTo>
                <a:lnTo>
                  <a:pt x="3775" y="1882"/>
                </a:lnTo>
                <a:lnTo>
                  <a:pt x="19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 name="Google Shape;731;p15"/>
          <p:cNvGrpSpPr/>
          <p:nvPr/>
        </p:nvGrpSpPr>
        <p:grpSpPr>
          <a:xfrm>
            <a:off x="142217" y="4477218"/>
            <a:ext cx="161127" cy="262714"/>
            <a:chOff x="8814523" y="4301099"/>
            <a:chExt cx="181204" cy="295450"/>
          </a:xfrm>
        </p:grpSpPr>
        <p:sp>
          <p:nvSpPr>
            <p:cNvPr id="732" name="Google Shape;732;p15"/>
            <p:cNvSpPr/>
            <p:nvPr/>
          </p:nvSpPr>
          <p:spPr>
            <a:xfrm>
              <a:off x="8814523" y="4429633"/>
              <a:ext cx="44660" cy="37996"/>
            </a:xfrm>
            <a:custGeom>
              <a:avLst/>
              <a:gdLst/>
              <a:ahLst/>
              <a:cxnLst/>
              <a:rect l="l" t="t" r="r" b="b"/>
              <a:pathLst>
                <a:path w="1394" h="1186" extrusionOk="0">
                  <a:moveTo>
                    <a:pt x="792" y="1"/>
                  </a:moveTo>
                  <a:cubicBezTo>
                    <a:pt x="647" y="1"/>
                    <a:pt x="500" y="54"/>
                    <a:pt x="381" y="173"/>
                  </a:cubicBezTo>
                  <a:cubicBezTo>
                    <a:pt x="0" y="554"/>
                    <a:pt x="274" y="1185"/>
                    <a:pt x="798" y="1185"/>
                  </a:cubicBezTo>
                  <a:cubicBezTo>
                    <a:pt x="1131" y="1185"/>
                    <a:pt x="1393" y="923"/>
                    <a:pt x="1393" y="602"/>
                  </a:cubicBezTo>
                  <a:cubicBezTo>
                    <a:pt x="1393" y="238"/>
                    <a:pt x="1097" y="1"/>
                    <a:pt x="7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5"/>
            <p:cNvSpPr/>
            <p:nvPr/>
          </p:nvSpPr>
          <p:spPr>
            <a:xfrm>
              <a:off x="8951067" y="4429633"/>
              <a:ext cx="44660" cy="37996"/>
            </a:xfrm>
            <a:custGeom>
              <a:avLst/>
              <a:gdLst/>
              <a:ahLst/>
              <a:cxnLst/>
              <a:rect l="l" t="t" r="r" b="b"/>
              <a:pathLst>
                <a:path w="1394" h="1186" extrusionOk="0">
                  <a:moveTo>
                    <a:pt x="792" y="1"/>
                  </a:moveTo>
                  <a:cubicBezTo>
                    <a:pt x="647" y="1"/>
                    <a:pt x="500" y="54"/>
                    <a:pt x="381" y="173"/>
                  </a:cubicBezTo>
                  <a:cubicBezTo>
                    <a:pt x="0" y="554"/>
                    <a:pt x="262" y="1185"/>
                    <a:pt x="798" y="1185"/>
                  </a:cubicBezTo>
                  <a:cubicBezTo>
                    <a:pt x="1120" y="1185"/>
                    <a:pt x="1393" y="923"/>
                    <a:pt x="1393" y="602"/>
                  </a:cubicBezTo>
                  <a:cubicBezTo>
                    <a:pt x="1393" y="238"/>
                    <a:pt x="1098" y="1"/>
                    <a:pt x="7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5"/>
            <p:cNvSpPr/>
            <p:nvPr/>
          </p:nvSpPr>
          <p:spPr>
            <a:xfrm>
              <a:off x="8814523" y="4301099"/>
              <a:ext cx="44660" cy="37964"/>
            </a:xfrm>
            <a:custGeom>
              <a:avLst/>
              <a:gdLst/>
              <a:ahLst/>
              <a:cxnLst/>
              <a:rect l="l" t="t" r="r" b="b"/>
              <a:pathLst>
                <a:path w="1394" h="1185" extrusionOk="0">
                  <a:moveTo>
                    <a:pt x="792" y="1"/>
                  </a:moveTo>
                  <a:cubicBezTo>
                    <a:pt x="647" y="1"/>
                    <a:pt x="500" y="54"/>
                    <a:pt x="381" y="173"/>
                  </a:cubicBezTo>
                  <a:cubicBezTo>
                    <a:pt x="0" y="554"/>
                    <a:pt x="274" y="1185"/>
                    <a:pt x="798" y="1185"/>
                  </a:cubicBezTo>
                  <a:cubicBezTo>
                    <a:pt x="1131" y="1185"/>
                    <a:pt x="1393" y="923"/>
                    <a:pt x="1393" y="601"/>
                  </a:cubicBezTo>
                  <a:cubicBezTo>
                    <a:pt x="1393" y="238"/>
                    <a:pt x="1097" y="1"/>
                    <a:pt x="7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5"/>
            <p:cNvSpPr/>
            <p:nvPr/>
          </p:nvSpPr>
          <p:spPr>
            <a:xfrm>
              <a:off x="8951067" y="4301099"/>
              <a:ext cx="44660" cy="37964"/>
            </a:xfrm>
            <a:custGeom>
              <a:avLst/>
              <a:gdLst/>
              <a:ahLst/>
              <a:cxnLst/>
              <a:rect l="l" t="t" r="r" b="b"/>
              <a:pathLst>
                <a:path w="1394" h="1185" extrusionOk="0">
                  <a:moveTo>
                    <a:pt x="792" y="1"/>
                  </a:moveTo>
                  <a:cubicBezTo>
                    <a:pt x="647" y="1"/>
                    <a:pt x="500" y="54"/>
                    <a:pt x="381" y="173"/>
                  </a:cubicBezTo>
                  <a:cubicBezTo>
                    <a:pt x="0" y="554"/>
                    <a:pt x="262" y="1185"/>
                    <a:pt x="798" y="1185"/>
                  </a:cubicBezTo>
                  <a:cubicBezTo>
                    <a:pt x="1120" y="1185"/>
                    <a:pt x="1393" y="923"/>
                    <a:pt x="1393" y="601"/>
                  </a:cubicBezTo>
                  <a:cubicBezTo>
                    <a:pt x="1393" y="238"/>
                    <a:pt x="1098" y="1"/>
                    <a:pt x="7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5"/>
            <p:cNvSpPr/>
            <p:nvPr/>
          </p:nvSpPr>
          <p:spPr>
            <a:xfrm>
              <a:off x="8814523" y="4558328"/>
              <a:ext cx="44660" cy="38221"/>
            </a:xfrm>
            <a:custGeom>
              <a:avLst/>
              <a:gdLst/>
              <a:ahLst/>
              <a:cxnLst/>
              <a:rect l="l" t="t" r="r" b="b"/>
              <a:pathLst>
                <a:path w="1394" h="1193" extrusionOk="0">
                  <a:moveTo>
                    <a:pt x="799" y="0"/>
                  </a:moveTo>
                  <a:cubicBezTo>
                    <a:pt x="652" y="0"/>
                    <a:pt x="502" y="56"/>
                    <a:pt x="381" y="180"/>
                  </a:cubicBezTo>
                  <a:cubicBezTo>
                    <a:pt x="0" y="550"/>
                    <a:pt x="274" y="1193"/>
                    <a:pt x="798" y="1193"/>
                  </a:cubicBezTo>
                  <a:cubicBezTo>
                    <a:pt x="1131" y="1193"/>
                    <a:pt x="1393" y="919"/>
                    <a:pt x="1393" y="597"/>
                  </a:cubicBezTo>
                  <a:cubicBezTo>
                    <a:pt x="1393" y="237"/>
                    <a:pt x="1102" y="0"/>
                    <a:pt x="7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5"/>
            <p:cNvSpPr/>
            <p:nvPr/>
          </p:nvSpPr>
          <p:spPr>
            <a:xfrm>
              <a:off x="8951067" y="4558328"/>
              <a:ext cx="44660" cy="38221"/>
            </a:xfrm>
            <a:custGeom>
              <a:avLst/>
              <a:gdLst/>
              <a:ahLst/>
              <a:cxnLst/>
              <a:rect l="l" t="t" r="r" b="b"/>
              <a:pathLst>
                <a:path w="1394" h="1193" extrusionOk="0">
                  <a:moveTo>
                    <a:pt x="799" y="0"/>
                  </a:moveTo>
                  <a:cubicBezTo>
                    <a:pt x="652" y="0"/>
                    <a:pt x="502" y="56"/>
                    <a:pt x="381" y="180"/>
                  </a:cubicBezTo>
                  <a:cubicBezTo>
                    <a:pt x="0" y="550"/>
                    <a:pt x="262" y="1193"/>
                    <a:pt x="798" y="1193"/>
                  </a:cubicBezTo>
                  <a:cubicBezTo>
                    <a:pt x="1120" y="1193"/>
                    <a:pt x="1393" y="919"/>
                    <a:pt x="1393" y="597"/>
                  </a:cubicBezTo>
                  <a:cubicBezTo>
                    <a:pt x="1393" y="237"/>
                    <a:pt x="1102" y="0"/>
                    <a:pt x="7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 name="Google Shape;738;p15"/>
          <p:cNvSpPr/>
          <p:nvPr/>
        </p:nvSpPr>
        <p:spPr>
          <a:xfrm rot="10800000">
            <a:off x="6709662" y="4174200"/>
            <a:ext cx="1017373" cy="138627"/>
          </a:xfrm>
          <a:custGeom>
            <a:avLst/>
            <a:gdLst/>
            <a:ahLst/>
            <a:cxnLst/>
            <a:rect l="l" t="t" r="r" b="b"/>
            <a:pathLst>
              <a:path w="18706" h="2549" extrusionOk="0">
                <a:moveTo>
                  <a:pt x="1917" y="1"/>
                </a:moveTo>
                <a:lnTo>
                  <a:pt x="1" y="1941"/>
                </a:lnTo>
                <a:lnTo>
                  <a:pt x="334" y="2275"/>
                </a:lnTo>
                <a:lnTo>
                  <a:pt x="1917" y="667"/>
                </a:lnTo>
                <a:lnTo>
                  <a:pt x="3775" y="2548"/>
                </a:lnTo>
                <a:lnTo>
                  <a:pt x="5644" y="667"/>
                </a:lnTo>
                <a:lnTo>
                  <a:pt x="7502" y="2548"/>
                </a:lnTo>
                <a:lnTo>
                  <a:pt x="9359" y="667"/>
                </a:lnTo>
                <a:lnTo>
                  <a:pt x="11216" y="2548"/>
                </a:lnTo>
                <a:lnTo>
                  <a:pt x="13074" y="667"/>
                </a:lnTo>
                <a:lnTo>
                  <a:pt x="14931" y="2548"/>
                </a:lnTo>
                <a:lnTo>
                  <a:pt x="16788" y="667"/>
                </a:lnTo>
                <a:lnTo>
                  <a:pt x="18372" y="2275"/>
                </a:lnTo>
                <a:lnTo>
                  <a:pt x="18705" y="1941"/>
                </a:lnTo>
                <a:lnTo>
                  <a:pt x="16788" y="1"/>
                </a:lnTo>
                <a:lnTo>
                  <a:pt x="14931" y="1882"/>
                </a:lnTo>
                <a:lnTo>
                  <a:pt x="13074" y="1"/>
                </a:lnTo>
                <a:lnTo>
                  <a:pt x="11216" y="1882"/>
                </a:lnTo>
                <a:lnTo>
                  <a:pt x="9359" y="1"/>
                </a:lnTo>
                <a:lnTo>
                  <a:pt x="7502" y="1882"/>
                </a:lnTo>
                <a:lnTo>
                  <a:pt x="5644" y="1"/>
                </a:lnTo>
                <a:lnTo>
                  <a:pt x="3775" y="1882"/>
                </a:lnTo>
                <a:lnTo>
                  <a:pt x="19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 name="Google Shape;739;p15"/>
          <p:cNvGrpSpPr/>
          <p:nvPr/>
        </p:nvGrpSpPr>
        <p:grpSpPr>
          <a:xfrm rot="5400000" flipH="1">
            <a:off x="8015148" y="4048382"/>
            <a:ext cx="135900" cy="390284"/>
            <a:chOff x="179009" y="2072968"/>
            <a:chExt cx="190870" cy="548151"/>
          </a:xfrm>
        </p:grpSpPr>
        <p:sp>
          <p:nvSpPr>
            <p:cNvPr id="740" name="Google Shape;740;p15"/>
            <p:cNvSpPr/>
            <p:nvPr/>
          </p:nvSpPr>
          <p:spPr>
            <a:xfrm>
              <a:off x="179009" y="2072968"/>
              <a:ext cx="190870" cy="190870"/>
            </a:xfrm>
            <a:custGeom>
              <a:avLst/>
              <a:gdLst/>
              <a:ahLst/>
              <a:cxnLst/>
              <a:rect l="l" t="t" r="r" b="b"/>
              <a:pathLst>
                <a:path w="5954" h="5954" extrusionOk="0">
                  <a:moveTo>
                    <a:pt x="941" y="1"/>
                  </a:moveTo>
                  <a:lnTo>
                    <a:pt x="0" y="953"/>
                  </a:lnTo>
                  <a:lnTo>
                    <a:pt x="2036" y="2977"/>
                  </a:lnTo>
                  <a:lnTo>
                    <a:pt x="0" y="5013"/>
                  </a:lnTo>
                  <a:lnTo>
                    <a:pt x="941" y="5954"/>
                  </a:lnTo>
                  <a:lnTo>
                    <a:pt x="2977" y="3930"/>
                  </a:lnTo>
                  <a:lnTo>
                    <a:pt x="5013" y="5954"/>
                  </a:lnTo>
                  <a:lnTo>
                    <a:pt x="5953" y="5013"/>
                  </a:lnTo>
                  <a:lnTo>
                    <a:pt x="3929" y="2977"/>
                  </a:lnTo>
                  <a:lnTo>
                    <a:pt x="5953" y="953"/>
                  </a:lnTo>
                  <a:lnTo>
                    <a:pt x="5013" y="1"/>
                  </a:lnTo>
                  <a:lnTo>
                    <a:pt x="2977" y="2037"/>
                  </a:lnTo>
                  <a:lnTo>
                    <a:pt x="9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5"/>
            <p:cNvSpPr/>
            <p:nvPr/>
          </p:nvSpPr>
          <p:spPr>
            <a:xfrm>
              <a:off x="179009" y="2429864"/>
              <a:ext cx="190870" cy="191255"/>
            </a:xfrm>
            <a:custGeom>
              <a:avLst/>
              <a:gdLst/>
              <a:ahLst/>
              <a:cxnLst/>
              <a:rect l="l" t="t" r="r" b="b"/>
              <a:pathLst>
                <a:path w="5954" h="5966" extrusionOk="0">
                  <a:moveTo>
                    <a:pt x="941" y="0"/>
                  </a:moveTo>
                  <a:lnTo>
                    <a:pt x="0" y="953"/>
                  </a:lnTo>
                  <a:lnTo>
                    <a:pt x="2036" y="2988"/>
                  </a:lnTo>
                  <a:lnTo>
                    <a:pt x="0" y="5013"/>
                  </a:lnTo>
                  <a:lnTo>
                    <a:pt x="941" y="5965"/>
                  </a:lnTo>
                  <a:lnTo>
                    <a:pt x="2977" y="3929"/>
                  </a:lnTo>
                  <a:lnTo>
                    <a:pt x="5013" y="5965"/>
                  </a:lnTo>
                  <a:lnTo>
                    <a:pt x="5953" y="5013"/>
                  </a:lnTo>
                  <a:lnTo>
                    <a:pt x="3929" y="2988"/>
                  </a:lnTo>
                  <a:lnTo>
                    <a:pt x="5953" y="953"/>
                  </a:lnTo>
                  <a:lnTo>
                    <a:pt x="5013" y="0"/>
                  </a:lnTo>
                  <a:lnTo>
                    <a:pt x="2977" y="2036"/>
                  </a:lnTo>
                  <a:lnTo>
                    <a:pt x="9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2" name="Google Shape;742;p15"/>
          <p:cNvSpPr/>
          <p:nvPr/>
        </p:nvSpPr>
        <p:spPr>
          <a:xfrm rot="10800000" flipH="1">
            <a:off x="7260867" y="830675"/>
            <a:ext cx="1017373" cy="138627"/>
          </a:xfrm>
          <a:custGeom>
            <a:avLst/>
            <a:gdLst/>
            <a:ahLst/>
            <a:cxnLst/>
            <a:rect l="l" t="t" r="r" b="b"/>
            <a:pathLst>
              <a:path w="18706" h="2549" extrusionOk="0">
                <a:moveTo>
                  <a:pt x="1917" y="1"/>
                </a:moveTo>
                <a:lnTo>
                  <a:pt x="1" y="1941"/>
                </a:lnTo>
                <a:lnTo>
                  <a:pt x="334" y="2275"/>
                </a:lnTo>
                <a:lnTo>
                  <a:pt x="1917" y="667"/>
                </a:lnTo>
                <a:lnTo>
                  <a:pt x="3775" y="2548"/>
                </a:lnTo>
                <a:lnTo>
                  <a:pt x="5644" y="667"/>
                </a:lnTo>
                <a:lnTo>
                  <a:pt x="7502" y="2548"/>
                </a:lnTo>
                <a:lnTo>
                  <a:pt x="9359" y="667"/>
                </a:lnTo>
                <a:lnTo>
                  <a:pt x="11216" y="2548"/>
                </a:lnTo>
                <a:lnTo>
                  <a:pt x="13074" y="667"/>
                </a:lnTo>
                <a:lnTo>
                  <a:pt x="14931" y="2548"/>
                </a:lnTo>
                <a:lnTo>
                  <a:pt x="16788" y="667"/>
                </a:lnTo>
                <a:lnTo>
                  <a:pt x="18372" y="2275"/>
                </a:lnTo>
                <a:lnTo>
                  <a:pt x="18705" y="1941"/>
                </a:lnTo>
                <a:lnTo>
                  <a:pt x="16788" y="1"/>
                </a:lnTo>
                <a:lnTo>
                  <a:pt x="14931" y="1882"/>
                </a:lnTo>
                <a:lnTo>
                  <a:pt x="13074" y="1"/>
                </a:lnTo>
                <a:lnTo>
                  <a:pt x="11216" y="1882"/>
                </a:lnTo>
                <a:lnTo>
                  <a:pt x="9359" y="1"/>
                </a:lnTo>
                <a:lnTo>
                  <a:pt x="7502" y="1882"/>
                </a:lnTo>
                <a:lnTo>
                  <a:pt x="5644" y="1"/>
                </a:lnTo>
                <a:lnTo>
                  <a:pt x="3775" y="1882"/>
                </a:lnTo>
                <a:lnTo>
                  <a:pt x="19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5"/>
          <p:cNvSpPr/>
          <p:nvPr/>
        </p:nvSpPr>
        <p:spPr>
          <a:xfrm rot="-5400000" flipH="1">
            <a:off x="8314092" y="2327088"/>
            <a:ext cx="1017373" cy="138627"/>
          </a:xfrm>
          <a:custGeom>
            <a:avLst/>
            <a:gdLst/>
            <a:ahLst/>
            <a:cxnLst/>
            <a:rect l="l" t="t" r="r" b="b"/>
            <a:pathLst>
              <a:path w="18706" h="2549" extrusionOk="0">
                <a:moveTo>
                  <a:pt x="1917" y="1"/>
                </a:moveTo>
                <a:lnTo>
                  <a:pt x="1" y="1941"/>
                </a:lnTo>
                <a:lnTo>
                  <a:pt x="334" y="2275"/>
                </a:lnTo>
                <a:lnTo>
                  <a:pt x="1917" y="667"/>
                </a:lnTo>
                <a:lnTo>
                  <a:pt x="3775" y="2548"/>
                </a:lnTo>
                <a:lnTo>
                  <a:pt x="5644" y="667"/>
                </a:lnTo>
                <a:lnTo>
                  <a:pt x="7502" y="2548"/>
                </a:lnTo>
                <a:lnTo>
                  <a:pt x="9359" y="667"/>
                </a:lnTo>
                <a:lnTo>
                  <a:pt x="11216" y="2548"/>
                </a:lnTo>
                <a:lnTo>
                  <a:pt x="13074" y="667"/>
                </a:lnTo>
                <a:lnTo>
                  <a:pt x="14931" y="2548"/>
                </a:lnTo>
                <a:lnTo>
                  <a:pt x="16788" y="667"/>
                </a:lnTo>
                <a:lnTo>
                  <a:pt x="18372" y="2275"/>
                </a:lnTo>
                <a:lnTo>
                  <a:pt x="18705" y="1941"/>
                </a:lnTo>
                <a:lnTo>
                  <a:pt x="16788" y="1"/>
                </a:lnTo>
                <a:lnTo>
                  <a:pt x="14931" y="1882"/>
                </a:lnTo>
                <a:lnTo>
                  <a:pt x="13074" y="1"/>
                </a:lnTo>
                <a:lnTo>
                  <a:pt x="11216" y="1882"/>
                </a:lnTo>
                <a:lnTo>
                  <a:pt x="9359" y="1"/>
                </a:lnTo>
                <a:lnTo>
                  <a:pt x="7502" y="1882"/>
                </a:lnTo>
                <a:lnTo>
                  <a:pt x="5644" y="1"/>
                </a:lnTo>
                <a:lnTo>
                  <a:pt x="3775" y="1882"/>
                </a:lnTo>
                <a:lnTo>
                  <a:pt x="19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5"/>
          <p:cNvSpPr/>
          <p:nvPr/>
        </p:nvSpPr>
        <p:spPr>
          <a:xfrm flipH="1">
            <a:off x="8755654" y="3121251"/>
            <a:ext cx="134279" cy="134531"/>
          </a:xfrm>
          <a:custGeom>
            <a:avLst/>
            <a:gdLst/>
            <a:ahLst/>
            <a:cxnLst/>
            <a:rect l="l" t="t" r="r" b="b"/>
            <a:pathLst>
              <a:path w="5883" h="5894" extrusionOk="0">
                <a:moveTo>
                  <a:pt x="1" y="0"/>
                </a:moveTo>
                <a:lnTo>
                  <a:pt x="1" y="5894"/>
                </a:lnTo>
                <a:lnTo>
                  <a:pt x="5882" y="5894"/>
                </a:lnTo>
                <a:lnTo>
                  <a:pt x="58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 name="Google Shape;745;p15"/>
          <p:cNvGrpSpPr/>
          <p:nvPr/>
        </p:nvGrpSpPr>
        <p:grpSpPr>
          <a:xfrm rot="5400000">
            <a:off x="6740282" y="684704"/>
            <a:ext cx="205079" cy="430568"/>
            <a:chOff x="1567241" y="4124224"/>
            <a:chExt cx="213025" cy="447250"/>
          </a:xfrm>
        </p:grpSpPr>
        <p:sp>
          <p:nvSpPr>
            <p:cNvPr id="746" name="Google Shape;746;p15"/>
            <p:cNvSpPr/>
            <p:nvPr/>
          </p:nvSpPr>
          <p:spPr>
            <a:xfrm rot="2700000">
              <a:off x="1598508" y="4389576"/>
              <a:ext cx="150491" cy="150773"/>
            </a:xfrm>
            <a:custGeom>
              <a:avLst/>
              <a:gdLst/>
              <a:ahLst/>
              <a:cxnLst/>
              <a:rect l="l" t="t" r="r" b="b"/>
              <a:pathLst>
                <a:path w="5954" h="5966" extrusionOk="0">
                  <a:moveTo>
                    <a:pt x="941" y="0"/>
                  </a:moveTo>
                  <a:lnTo>
                    <a:pt x="0" y="953"/>
                  </a:lnTo>
                  <a:lnTo>
                    <a:pt x="2036" y="2988"/>
                  </a:lnTo>
                  <a:lnTo>
                    <a:pt x="0" y="5013"/>
                  </a:lnTo>
                  <a:lnTo>
                    <a:pt x="941" y="5965"/>
                  </a:lnTo>
                  <a:lnTo>
                    <a:pt x="2977" y="3929"/>
                  </a:lnTo>
                  <a:lnTo>
                    <a:pt x="5013" y="5965"/>
                  </a:lnTo>
                  <a:lnTo>
                    <a:pt x="5953" y="5013"/>
                  </a:lnTo>
                  <a:lnTo>
                    <a:pt x="3929" y="2988"/>
                  </a:lnTo>
                  <a:lnTo>
                    <a:pt x="5953" y="953"/>
                  </a:lnTo>
                  <a:lnTo>
                    <a:pt x="5013" y="0"/>
                  </a:lnTo>
                  <a:lnTo>
                    <a:pt x="2977" y="2036"/>
                  </a:lnTo>
                  <a:lnTo>
                    <a:pt x="9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5"/>
            <p:cNvSpPr/>
            <p:nvPr/>
          </p:nvSpPr>
          <p:spPr>
            <a:xfrm rot="2700000">
              <a:off x="1598508" y="4155351"/>
              <a:ext cx="150491" cy="150773"/>
            </a:xfrm>
            <a:custGeom>
              <a:avLst/>
              <a:gdLst/>
              <a:ahLst/>
              <a:cxnLst/>
              <a:rect l="l" t="t" r="r" b="b"/>
              <a:pathLst>
                <a:path w="5954" h="5966" extrusionOk="0">
                  <a:moveTo>
                    <a:pt x="941" y="0"/>
                  </a:moveTo>
                  <a:lnTo>
                    <a:pt x="0" y="953"/>
                  </a:lnTo>
                  <a:lnTo>
                    <a:pt x="2036" y="2988"/>
                  </a:lnTo>
                  <a:lnTo>
                    <a:pt x="0" y="5013"/>
                  </a:lnTo>
                  <a:lnTo>
                    <a:pt x="941" y="5965"/>
                  </a:lnTo>
                  <a:lnTo>
                    <a:pt x="2977" y="3929"/>
                  </a:lnTo>
                  <a:lnTo>
                    <a:pt x="5013" y="5965"/>
                  </a:lnTo>
                  <a:lnTo>
                    <a:pt x="5953" y="5013"/>
                  </a:lnTo>
                  <a:lnTo>
                    <a:pt x="3929" y="2988"/>
                  </a:lnTo>
                  <a:lnTo>
                    <a:pt x="5953" y="953"/>
                  </a:lnTo>
                  <a:lnTo>
                    <a:pt x="5013" y="0"/>
                  </a:lnTo>
                  <a:lnTo>
                    <a:pt x="2977" y="2036"/>
                  </a:lnTo>
                  <a:lnTo>
                    <a:pt x="9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3">
  <p:cSld name="CUSTOM_5">
    <p:spTree>
      <p:nvGrpSpPr>
        <p:cNvPr id="1" name="Shape 748"/>
        <p:cNvGrpSpPr/>
        <p:nvPr/>
      </p:nvGrpSpPr>
      <p:grpSpPr>
        <a:xfrm>
          <a:off x="0" y="0"/>
          <a:ext cx="0" cy="0"/>
          <a:chOff x="0" y="0"/>
          <a:chExt cx="0" cy="0"/>
        </a:xfrm>
      </p:grpSpPr>
      <p:sp>
        <p:nvSpPr>
          <p:cNvPr id="749" name="Google Shape;749;p16"/>
          <p:cNvSpPr txBox="1">
            <a:spLocks noGrp="1"/>
          </p:cNvSpPr>
          <p:nvPr>
            <p:ph type="subTitle" idx="1"/>
          </p:nvPr>
        </p:nvSpPr>
        <p:spPr>
          <a:xfrm flipH="1">
            <a:off x="5111800" y="3654163"/>
            <a:ext cx="1842600" cy="677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000"/>
              <a:buNone/>
              <a:defRPr sz="2000"/>
            </a:lvl1pPr>
            <a:lvl2pPr lvl="1" rtl="0">
              <a:spcBef>
                <a:spcPts val="160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750" name="Google Shape;750;p16"/>
          <p:cNvSpPr txBox="1">
            <a:spLocks noGrp="1"/>
          </p:cNvSpPr>
          <p:nvPr>
            <p:ph type="subTitle" idx="2"/>
          </p:nvPr>
        </p:nvSpPr>
        <p:spPr>
          <a:xfrm flipH="1">
            <a:off x="5111800" y="3317863"/>
            <a:ext cx="1842600" cy="338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Libre Franklin ExtraBold"/>
              <a:buNone/>
              <a:defRPr sz="2000">
                <a:latin typeface="Libre Franklin ExtraBold"/>
                <a:ea typeface="Libre Franklin ExtraBold"/>
                <a:cs typeface="Libre Franklin ExtraBold"/>
                <a:sym typeface="Libre Franklin ExtraBold"/>
              </a:defRPr>
            </a:lvl1pPr>
            <a:lvl2pPr lvl="1"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2pPr>
            <a:lvl3pPr lvl="2"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3pPr>
            <a:lvl4pPr lvl="3"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4pPr>
            <a:lvl5pPr lvl="4"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5pPr>
            <a:lvl6pPr lvl="5"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6pPr>
            <a:lvl7pPr lvl="6"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7pPr>
            <a:lvl8pPr lvl="7"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8pPr>
            <a:lvl9pPr lvl="8" rtl="0">
              <a:spcBef>
                <a:spcPts val="1600"/>
              </a:spcBef>
              <a:spcAft>
                <a:spcPts val="1600"/>
              </a:spcAft>
              <a:buSzPts val="2400"/>
              <a:buFont typeface="Libre Franklin ExtraBold"/>
              <a:buNone/>
              <a:defRPr sz="2400">
                <a:latin typeface="Libre Franklin ExtraBold"/>
                <a:ea typeface="Libre Franklin ExtraBold"/>
                <a:cs typeface="Libre Franklin ExtraBold"/>
                <a:sym typeface="Libre Franklin ExtraBold"/>
              </a:defRPr>
            </a:lvl9pPr>
          </a:lstStyle>
          <a:p>
            <a:endParaRPr/>
          </a:p>
        </p:txBody>
      </p:sp>
      <p:sp>
        <p:nvSpPr>
          <p:cNvPr id="751" name="Google Shape;751;p16"/>
          <p:cNvSpPr txBox="1">
            <a:spLocks noGrp="1"/>
          </p:cNvSpPr>
          <p:nvPr>
            <p:ph type="subTitle" idx="3"/>
          </p:nvPr>
        </p:nvSpPr>
        <p:spPr>
          <a:xfrm flipH="1">
            <a:off x="5111800" y="2247176"/>
            <a:ext cx="1842600" cy="677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000"/>
              <a:buNone/>
              <a:defRPr sz="2000"/>
            </a:lvl1pPr>
            <a:lvl2pPr lvl="1" rtl="0">
              <a:spcBef>
                <a:spcPts val="160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752" name="Google Shape;752;p16"/>
          <p:cNvSpPr txBox="1">
            <a:spLocks noGrp="1"/>
          </p:cNvSpPr>
          <p:nvPr>
            <p:ph type="subTitle" idx="4"/>
          </p:nvPr>
        </p:nvSpPr>
        <p:spPr>
          <a:xfrm flipH="1">
            <a:off x="5111800" y="1910875"/>
            <a:ext cx="1842600" cy="338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Libre Franklin ExtraBold"/>
              <a:buNone/>
              <a:defRPr sz="2000">
                <a:latin typeface="Libre Franklin ExtraBold"/>
                <a:ea typeface="Libre Franklin ExtraBold"/>
                <a:cs typeface="Libre Franklin ExtraBold"/>
                <a:sym typeface="Libre Franklin ExtraBold"/>
              </a:defRPr>
            </a:lvl1pPr>
            <a:lvl2pPr lvl="1"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2pPr>
            <a:lvl3pPr lvl="2"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3pPr>
            <a:lvl4pPr lvl="3"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4pPr>
            <a:lvl5pPr lvl="4"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5pPr>
            <a:lvl6pPr lvl="5"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6pPr>
            <a:lvl7pPr lvl="6"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7pPr>
            <a:lvl8pPr lvl="7"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8pPr>
            <a:lvl9pPr lvl="8" rtl="0">
              <a:spcBef>
                <a:spcPts val="1600"/>
              </a:spcBef>
              <a:spcAft>
                <a:spcPts val="1600"/>
              </a:spcAft>
              <a:buSzPts val="2400"/>
              <a:buFont typeface="Libre Franklin ExtraBold"/>
              <a:buNone/>
              <a:defRPr sz="2400">
                <a:latin typeface="Libre Franklin ExtraBold"/>
                <a:ea typeface="Libre Franklin ExtraBold"/>
                <a:cs typeface="Libre Franklin ExtraBold"/>
                <a:sym typeface="Libre Franklin ExtraBold"/>
              </a:defRPr>
            </a:lvl9pPr>
          </a:lstStyle>
          <a:p>
            <a:endParaRPr/>
          </a:p>
        </p:txBody>
      </p:sp>
      <p:sp>
        <p:nvSpPr>
          <p:cNvPr id="753" name="Google Shape;753;p16"/>
          <p:cNvSpPr txBox="1">
            <a:spLocks noGrp="1"/>
          </p:cNvSpPr>
          <p:nvPr>
            <p:ph type="title"/>
          </p:nvPr>
        </p:nvSpPr>
        <p:spPr>
          <a:xfrm flipH="1">
            <a:off x="4183075" y="539500"/>
            <a:ext cx="4247700" cy="6774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54" name="Google Shape;754;p16"/>
          <p:cNvSpPr/>
          <p:nvPr/>
        </p:nvSpPr>
        <p:spPr>
          <a:xfrm rot="5400000">
            <a:off x="8904164" y="4168035"/>
            <a:ext cx="81222" cy="81222"/>
          </a:xfrm>
          <a:custGeom>
            <a:avLst/>
            <a:gdLst/>
            <a:ahLst/>
            <a:cxnLst/>
            <a:rect l="l" t="t" r="r" b="b"/>
            <a:pathLst>
              <a:path w="2537" h="2537" extrusionOk="0">
                <a:moveTo>
                  <a:pt x="1" y="1"/>
                </a:moveTo>
                <a:lnTo>
                  <a:pt x="1" y="2537"/>
                </a:lnTo>
                <a:lnTo>
                  <a:pt x="2537" y="2537"/>
                </a:lnTo>
                <a:lnTo>
                  <a:pt x="2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6"/>
          <p:cNvSpPr/>
          <p:nvPr/>
        </p:nvSpPr>
        <p:spPr>
          <a:xfrm rot="5400000">
            <a:off x="8650669" y="4601835"/>
            <a:ext cx="585138" cy="79685"/>
          </a:xfrm>
          <a:custGeom>
            <a:avLst/>
            <a:gdLst/>
            <a:ahLst/>
            <a:cxnLst/>
            <a:rect l="l" t="t" r="r" b="b"/>
            <a:pathLst>
              <a:path w="18277" h="2489" extrusionOk="0">
                <a:moveTo>
                  <a:pt x="1869" y="0"/>
                </a:moveTo>
                <a:lnTo>
                  <a:pt x="0" y="1893"/>
                </a:lnTo>
                <a:lnTo>
                  <a:pt x="322" y="2215"/>
                </a:lnTo>
                <a:lnTo>
                  <a:pt x="1869" y="655"/>
                </a:lnTo>
                <a:lnTo>
                  <a:pt x="3691" y="2488"/>
                </a:lnTo>
                <a:lnTo>
                  <a:pt x="5501" y="655"/>
                </a:lnTo>
                <a:lnTo>
                  <a:pt x="7322" y="2488"/>
                </a:lnTo>
                <a:lnTo>
                  <a:pt x="9144" y="655"/>
                </a:lnTo>
                <a:lnTo>
                  <a:pt x="10954" y="2488"/>
                </a:lnTo>
                <a:lnTo>
                  <a:pt x="12775" y="655"/>
                </a:lnTo>
                <a:lnTo>
                  <a:pt x="14585" y="2488"/>
                </a:lnTo>
                <a:lnTo>
                  <a:pt x="16407" y="655"/>
                </a:lnTo>
                <a:lnTo>
                  <a:pt x="17955" y="2215"/>
                </a:lnTo>
                <a:lnTo>
                  <a:pt x="18276" y="1893"/>
                </a:lnTo>
                <a:lnTo>
                  <a:pt x="16407" y="0"/>
                </a:lnTo>
                <a:lnTo>
                  <a:pt x="14585" y="1846"/>
                </a:lnTo>
                <a:lnTo>
                  <a:pt x="12775" y="0"/>
                </a:lnTo>
                <a:lnTo>
                  <a:pt x="10954" y="1846"/>
                </a:lnTo>
                <a:lnTo>
                  <a:pt x="9132" y="0"/>
                </a:lnTo>
                <a:lnTo>
                  <a:pt x="7322" y="1846"/>
                </a:lnTo>
                <a:lnTo>
                  <a:pt x="5501" y="0"/>
                </a:lnTo>
                <a:lnTo>
                  <a:pt x="3691" y="1846"/>
                </a:lnTo>
                <a:lnTo>
                  <a:pt x="18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 name="Google Shape;756;p16"/>
          <p:cNvGrpSpPr/>
          <p:nvPr/>
        </p:nvGrpSpPr>
        <p:grpSpPr>
          <a:xfrm>
            <a:off x="165255" y="153830"/>
            <a:ext cx="588555" cy="677357"/>
            <a:chOff x="8369505" y="4354255"/>
            <a:chExt cx="588555" cy="677357"/>
          </a:xfrm>
        </p:grpSpPr>
        <p:sp>
          <p:nvSpPr>
            <p:cNvPr id="757" name="Google Shape;757;p16"/>
            <p:cNvSpPr/>
            <p:nvPr/>
          </p:nvSpPr>
          <p:spPr>
            <a:xfrm>
              <a:off x="8881800" y="4888380"/>
              <a:ext cx="38162" cy="32687"/>
            </a:xfrm>
            <a:custGeom>
              <a:avLst/>
              <a:gdLst/>
              <a:ahLst/>
              <a:cxnLst/>
              <a:rect l="l" t="t" r="r" b="b"/>
              <a:pathLst>
                <a:path w="1192" h="1021" extrusionOk="0">
                  <a:moveTo>
                    <a:pt x="512" y="1"/>
                  </a:moveTo>
                  <a:cubicBezTo>
                    <a:pt x="251" y="1"/>
                    <a:pt x="1" y="203"/>
                    <a:pt x="1" y="509"/>
                  </a:cubicBezTo>
                  <a:cubicBezTo>
                    <a:pt x="1" y="794"/>
                    <a:pt x="227" y="1021"/>
                    <a:pt x="501" y="1021"/>
                  </a:cubicBezTo>
                  <a:cubicBezTo>
                    <a:pt x="965" y="1021"/>
                    <a:pt x="1191" y="473"/>
                    <a:pt x="870" y="152"/>
                  </a:cubicBezTo>
                  <a:cubicBezTo>
                    <a:pt x="765" y="47"/>
                    <a:pt x="637" y="1"/>
                    <a:pt x="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6"/>
            <p:cNvSpPr/>
            <p:nvPr/>
          </p:nvSpPr>
          <p:spPr>
            <a:xfrm>
              <a:off x="8764403" y="4888380"/>
              <a:ext cx="38162" cy="32687"/>
            </a:xfrm>
            <a:custGeom>
              <a:avLst/>
              <a:gdLst/>
              <a:ahLst/>
              <a:cxnLst/>
              <a:rect l="l" t="t" r="r" b="b"/>
              <a:pathLst>
                <a:path w="1192" h="1021" extrusionOk="0">
                  <a:moveTo>
                    <a:pt x="512" y="1"/>
                  </a:moveTo>
                  <a:cubicBezTo>
                    <a:pt x="250" y="1"/>
                    <a:pt x="0" y="203"/>
                    <a:pt x="0" y="509"/>
                  </a:cubicBezTo>
                  <a:cubicBezTo>
                    <a:pt x="0" y="794"/>
                    <a:pt x="227" y="1021"/>
                    <a:pt x="512" y="1021"/>
                  </a:cubicBezTo>
                  <a:cubicBezTo>
                    <a:pt x="965" y="1021"/>
                    <a:pt x="1191" y="473"/>
                    <a:pt x="870" y="152"/>
                  </a:cubicBezTo>
                  <a:cubicBezTo>
                    <a:pt x="765" y="47"/>
                    <a:pt x="637" y="1"/>
                    <a:pt x="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6"/>
            <p:cNvSpPr/>
            <p:nvPr/>
          </p:nvSpPr>
          <p:spPr>
            <a:xfrm>
              <a:off x="8647391" y="4888380"/>
              <a:ext cx="38130" cy="32687"/>
            </a:xfrm>
            <a:custGeom>
              <a:avLst/>
              <a:gdLst/>
              <a:ahLst/>
              <a:cxnLst/>
              <a:rect l="l" t="t" r="r" b="b"/>
              <a:pathLst>
                <a:path w="1191" h="1021" extrusionOk="0">
                  <a:moveTo>
                    <a:pt x="512" y="1"/>
                  </a:moveTo>
                  <a:cubicBezTo>
                    <a:pt x="250" y="1"/>
                    <a:pt x="0" y="203"/>
                    <a:pt x="0" y="509"/>
                  </a:cubicBezTo>
                  <a:cubicBezTo>
                    <a:pt x="0" y="794"/>
                    <a:pt x="226" y="1021"/>
                    <a:pt x="512" y="1021"/>
                  </a:cubicBezTo>
                  <a:cubicBezTo>
                    <a:pt x="965" y="1021"/>
                    <a:pt x="1191" y="473"/>
                    <a:pt x="869" y="152"/>
                  </a:cubicBezTo>
                  <a:cubicBezTo>
                    <a:pt x="765" y="47"/>
                    <a:pt x="637" y="1"/>
                    <a:pt x="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6"/>
            <p:cNvSpPr/>
            <p:nvPr/>
          </p:nvSpPr>
          <p:spPr>
            <a:xfrm>
              <a:off x="8530346" y="4888380"/>
              <a:ext cx="38162" cy="32687"/>
            </a:xfrm>
            <a:custGeom>
              <a:avLst/>
              <a:gdLst/>
              <a:ahLst/>
              <a:cxnLst/>
              <a:rect l="l" t="t" r="r" b="b"/>
              <a:pathLst>
                <a:path w="1192" h="1021" extrusionOk="0">
                  <a:moveTo>
                    <a:pt x="512" y="1"/>
                  </a:moveTo>
                  <a:cubicBezTo>
                    <a:pt x="251" y="1"/>
                    <a:pt x="1" y="203"/>
                    <a:pt x="1" y="509"/>
                  </a:cubicBezTo>
                  <a:cubicBezTo>
                    <a:pt x="1" y="794"/>
                    <a:pt x="227" y="1021"/>
                    <a:pt x="513" y="1021"/>
                  </a:cubicBezTo>
                  <a:cubicBezTo>
                    <a:pt x="965" y="1021"/>
                    <a:pt x="1192" y="473"/>
                    <a:pt x="870" y="152"/>
                  </a:cubicBezTo>
                  <a:cubicBezTo>
                    <a:pt x="766" y="47"/>
                    <a:pt x="638" y="1"/>
                    <a:pt x="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6"/>
            <p:cNvSpPr/>
            <p:nvPr/>
          </p:nvSpPr>
          <p:spPr>
            <a:xfrm>
              <a:off x="8413333" y="4888380"/>
              <a:ext cx="38162" cy="32687"/>
            </a:xfrm>
            <a:custGeom>
              <a:avLst/>
              <a:gdLst/>
              <a:ahLst/>
              <a:cxnLst/>
              <a:rect l="l" t="t" r="r" b="b"/>
              <a:pathLst>
                <a:path w="1192" h="1021" extrusionOk="0">
                  <a:moveTo>
                    <a:pt x="512" y="1"/>
                  </a:moveTo>
                  <a:cubicBezTo>
                    <a:pt x="251" y="1"/>
                    <a:pt x="1" y="203"/>
                    <a:pt x="1" y="509"/>
                  </a:cubicBezTo>
                  <a:cubicBezTo>
                    <a:pt x="1" y="794"/>
                    <a:pt x="227" y="1021"/>
                    <a:pt x="501" y="1021"/>
                  </a:cubicBezTo>
                  <a:cubicBezTo>
                    <a:pt x="965" y="1021"/>
                    <a:pt x="1191" y="473"/>
                    <a:pt x="870" y="152"/>
                  </a:cubicBezTo>
                  <a:cubicBezTo>
                    <a:pt x="766" y="47"/>
                    <a:pt x="638" y="1"/>
                    <a:pt x="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6"/>
            <p:cNvSpPr/>
            <p:nvPr/>
          </p:nvSpPr>
          <p:spPr>
            <a:xfrm>
              <a:off x="8881800" y="4777867"/>
              <a:ext cx="38162" cy="33039"/>
            </a:xfrm>
            <a:custGeom>
              <a:avLst/>
              <a:gdLst/>
              <a:ahLst/>
              <a:cxnLst/>
              <a:rect l="l" t="t" r="r" b="b"/>
              <a:pathLst>
                <a:path w="1192" h="1032" extrusionOk="0">
                  <a:moveTo>
                    <a:pt x="514" y="0"/>
                  </a:moveTo>
                  <a:cubicBezTo>
                    <a:pt x="252" y="0"/>
                    <a:pt x="1" y="205"/>
                    <a:pt x="1" y="520"/>
                  </a:cubicBezTo>
                  <a:cubicBezTo>
                    <a:pt x="1" y="794"/>
                    <a:pt x="227" y="1032"/>
                    <a:pt x="501" y="1032"/>
                  </a:cubicBezTo>
                  <a:cubicBezTo>
                    <a:pt x="965" y="1032"/>
                    <a:pt x="1191" y="472"/>
                    <a:pt x="870" y="151"/>
                  </a:cubicBezTo>
                  <a:cubicBezTo>
                    <a:pt x="766" y="47"/>
                    <a:pt x="638" y="0"/>
                    <a:pt x="5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6"/>
            <p:cNvSpPr/>
            <p:nvPr/>
          </p:nvSpPr>
          <p:spPr>
            <a:xfrm>
              <a:off x="8764403" y="4777867"/>
              <a:ext cx="38162" cy="33039"/>
            </a:xfrm>
            <a:custGeom>
              <a:avLst/>
              <a:gdLst/>
              <a:ahLst/>
              <a:cxnLst/>
              <a:rect l="l" t="t" r="r" b="b"/>
              <a:pathLst>
                <a:path w="1192" h="1032" extrusionOk="0">
                  <a:moveTo>
                    <a:pt x="513" y="0"/>
                  </a:moveTo>
                  <a:cubicBezTo>
                    <a:pt x="251" y="0"/>
                    <a:pt x="0" y="205"/>
                    <a:pt x="0" y="520"/>
                  </a:cubicBezTo>
                  <a:cubicBezTo>
                    <a:pt x="0" y="794"/>
                    <a:pt x="227" y="1032"/>
                    <a:pt x="512" y="1032"/>
                  </a:cubicBezTo>
                  <a:cubicBezTo>
                    <a:pt x="965" y="1032"/>
                    <a:pt x="1191" y="472"/>
                    <a:pt x="870" y="151"/>
                  </a:cubicBezTo>
                  <a:cubicBezTo>
                    <a:pt x="766" y="47"/>
                    <a:pt x="638" y="0"/>
                    <a:pt x="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6"/>
            <p:cNvSpPr/>
            <p:nvPr/>
          </p:nvSpPr>
          <p:spPr>
            <a:xfrm>
              <a:off x="8647391" y="4777867"/>
              <a:ext cx="38130" cy="33039"/>
            </a:xfrm>
            <a:custGeom>
              <a:avLst/>
              <a:gdLst/>
              <a:ahLst/>
              <a:cxnLst/>
              <a:rect l="l" t="t" r="r" b="b"/>
              <a:pathLst>
                <a:path w="1191" h="1032" extrusionOk="0">
                  <a:moveTo>
                    <a:pt x="513" y="0"/>
                  </a:moveTo>
                  <a:cubicBezTo>
                    <a:pt x="251" y="0"/>
                    <a:pt x="0" y="205"/>
                    <a:pt x="0" y="520"/>
                  </a:cubicBezTo>
                  <a:cubicBezTo>
                    <a:pt x="0" y="794"/>
                    <a:pt x="226" y="1032"/>
                    <a:pt x="512" y="1032"/>
                  </a:cubicBezTo>
                  <a:cubicBezTo>
                    <a:pt x="965" y="1032"/>
                    <a:pt x="1191" y="472"/>
                    <a:pt x="869" y="151"/>
                  </a:cubicBezTo>
                  <a:cubicBezTo>
                    <a:pt x="766" y="47"/>
                    <a:pt x="638" y="0"/>
                    <a:pt x="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6"/>
            <p:cNvSpPr/>
            <p:nvPr/>
          </p:nvSpPr>
          <p:spPr>
            <a:xfrm>
              <a:off x="8530346" y="4777867"/>
              <a:ext cx="38162" cy="33039"/>
            </a:xfrm>
            <a:custGeom>
              <a:avLst/>
              <a:gdLst/>
              <a:ahLst/>
              <a:cxnLst/>
              <a:rect l="l" t="t" r="r" b="b"/>
              <a:pathLst>
                <a:path w="1192" h="1032" extrusionOk="0">
                  <a:moveTo>
                    <a:pt x="514" y="0"/>
                  </a:moveTo>
                  <a:cubicBezTo>
                    <a:pt x="252" y="0"/>
                    <a:pt x="1" y="205"/>
                    <a:pt x="1" y="520"/>
                  </a:cubicBezTo>
                  <a:cubicBezTo>
                    <a:pt x="1" y="794"/>
                    <a:pt x="227" y="1032"/>
                    <a:pt x="513" y="1032"/>
                  </a:cubicBezTo>
                  <a:cubicBezTo>
                    <a:pt x="965" y="1032"/>
                    <a:pt x="1192" y="472"/>
                    <a:pt x="870" y="151"/>
                  </a:cubicBezTo>
                  <a:cubicBezTo>
                    <a:pt x="766" y="47"/>
                    <a:pt x="639" y="0"/>
                    <a:pt x="5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6"/>
            <p:cNvSpPr/>
            <p:nvPr/>
          </p:nvSpPr>
          <p:spPr>
            <a:xfrm>
              <a:off x="8413333" y="4777867"/>
              <a:ext cx="38162" cy="33039"/>
            </a:xfrm>
            <a:custGeom>
              <a:avLst/>
              <a:gdLst/>
              <a:ahLst/>
              <a:cxnLst/>
              <a:rect l="l" t="t" r="r" b="b"/>
              <a:pathLst>
                <a:path w="1192" h="1032" extrusionOk="0">
                  <a:moveTo>
                    <a:pt x="514" y="0"/>
                  </a:moveTo>
                  <a:cubicBezTo>
                    <a:pt x="252" y="0"/>
                    <a:pt x="1" y="205"/>
                    <a:pt x="1" y="520"/>
                  </a:cubicBezTo>
                  <a:cubicBezTo>
                    <a:pt x="1" y="794"/>
                    <a:pt x="227" y="1032"/>
                    <a:pt x="501" y="1032"/>
                  </a:cubicBezTo>
                  <a:cubicBezTo>
                    <a:pt x="965" y="1032"/>
                    <a:pt x="1191" y="472"/>
                    <a:pt x="870" y="151"/>
                  </a:cubicBezTo>
                  <a:cubicBezTo>
                    <a:pt x="766" y="47"/>
                    <a:pt x="639" y="0"/>
                    <a:pt x="5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6"/>
            <p:cNvSpPr/>
            <p:nvPr/>
          </p:nvSpPr>
          <p:spPr>
            <a:xfrm>
              <a:off x="8881800" y="4998637"/>
              <a:ext cx="38162" cy="32975"/>
            </a:xfrm>
            <a:custGeom>
              <a:avLst/>
              <a:gdLst/>
              <a:ahLst/>
              <a:cxnLst/>
              <a:rect l="l" t="t" r="r" b="b"/>
              <a:pathLst>
                <a:path w="1192" h="1030" extrusionOk="0">
                  <a:moveTo>
                    <a:pt x="519" y="0"/>
                  </a:moveTo>
                  <a:cubicBezTo>
                    <a:pt x="255" y="0"/>
                    <a:pt x="1" y="209"/>
                    <a:pt x="1" y="518"/>
                  </a:cubicBezTo>
                  <a:cubicBezTo>
                    <a:pt x="1" y="791"/>
                    <a:pt x="227" y="1029"/>
                    <a:pt x="501" y="1029"/>
                  </a:cubicBezTo>
                  <a:cubicBezTo>
                    <a:pt x="965" y="1029"/>
                    <a:pt x="1191" y="470"/>
                    <a:pt x="870" y="148"/>
                  </a:cubicBezTo>
                  <a:cubicBezTo>
                    <a:pt x="767" y="46"/>
                    <a:pt x="642" y="0"/>
                    <a:pt x="5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6"/>
            <p:cNvSpPr/>
            <p:nvPr/>
          </p:nvSpPr>
          <p:spPr>
            <a:xfrm>
              <a:off x="8764403" y="4998637"/>
              <a:ext cx="38162" cy="32975"/>
            </a:xfrm>
            <a:custGeom>
              <a:avLst/>
              <a:gdLst/>
              <a:ahLst/>
              <a:cxnLst/>
              <a:rect l="l" t="t" r="r" b="b"/>
              <a:pathLst>
                <a:path w="1192" h="1030" extrusionOk="0">
                  <a:moveTo>
                    <a:pt x="519" y="0"/>
                  </a:moveTo>
                  <a:cubicBezTo>
                    <a:pt x="255" y="0"/>
                    <a:pt x="0" y="209"/>
                    <a:pt x="0" y="518"/>
                  </a:cubicBezTo>
                  <a:cubicBezTo>
                    <a:pt x="0" y="791"/>
                    <a:pt x="239" y="1029"/>
                    <a:pt x="512" y="1029"/>
                  </a:cubicBezTo>
                  <a:cubicBezTo>
                    <a:pt x="965" y="1029"/>
                    <a:pt x="1191" y="470"/>
                    <a:pt x="870" y="148"/>
                  </a:cubicBezTo>
                  <a:cubicBezTo>
                    <a:pt x="767" y="46"/>
                    <a:pt x="642" y="0"/>
                    <a:pt x="5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6"/>
            <p:cNvSpPr/>
            <p:nvPr/>
          </p:nvSpPr>
          <p:spPr>
            <a:xfrm>
              <a:off x="8647391" y="4998637"/>
              <a:ext cx="38130" cy="32975"/>
            </a:xfrm>
            <a:custGeom>
              <a:avLst/>
              <a:gdLst/>
              <a:ahLst/>
              <a:cxnLst/>
              <a:rect l="l" t="t" r="r" b="b"/>
              <a:pathLst>
                <a:path w="1191" h="1030" extrusionOk="0">
                  <a:moveTo>
                    <a:pt x="518" y="0"/>
                  </a:moveTo>
                  <a:cubicBezTo>
                    <a:pt x="255" y="0"/>
                    <a:pt x="0" y="209"/>
                    <a:pt x="0" y="518"/>
                  </a:cubicBezTo>
                  <a:cubicBezTo>
                    <a:pt x="0" y="791"/>
                    <a:pt x="226" y="1029"/>
                    <a:pt x="512" y="1029"/>
                  </a:cubicBezTo>
                  <a:cubicBezTo>
                    <a:pt x="965" y="1029"/>
                    <a:pt x="1191" y="470"/>
                    <a:pt x="869" y="148"/>
                  </a:cubicBezTo>
                  <a:cubicBezTo>
                    <a:pt x="767" y="46"/>
                    <a:pt x="642" y="0"/>
                    <a:pt x="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6"/>
            <p:cNvSpPr/>
            <p:nvPr/>
          </p:nvSpPr>
          <p:spPr>
            <a:xfrm>
              <a:off x="8530346" y="4998637"/>
              <a:ext cx="38162" cy="32975"/>
            </a:xfrm>
            <a:custGeom>
              <a:avLst/>
              <a:gdLst/>
              <a:ahLst/>
              <a:cxnLst/>
              <a:rect l="l" t="t" r="r" b="b"/>
              <a:pathLst>
                <a:path w="1192" h="1030" extrusionOk="0">
                  <a:moveTo>
                    <a:pt x="519" y="0"/>
                  </a:moveTo>
                  <a:cubicBezTo>
                    <a:pt x="255" y="0"/>
                    <a:pt x="1" y="209"/>
                    <a:pt x="1" y="518"/>
                  </a:cubicBezTo>
                  <a:cubicBezTo>
                    <a:pt x="1" y="791"/>
                    <a:pt x="227" y="1029"/>
                    <a:pt x="513" y="1029"/>
                  </a:cubicBezTo>
                  <a:cubicBezTo>
                    <a:pt x="965" y="1029"/>
                    <a:pt x="1192" y="470"/>
                    <a:pt x="870" y="148"/>
                  </a:cubicBezTo>
                  <a:cubicBezTo>
                    <a:pt x="768" y="46"/>
                    <a:pt x="642" y="0"/>
                    <a:pt x="5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6"/>
            <p:cNvSpPr/>
            <p:nvPr/>
          </p:nvSpPr>
          <p:spPr>
            <a:xfrm>
              <a:off x="8413333" y="4998637"/>
              <a:ext cx="38162" cy="32975"/>
            </a:xfrm>
            <a:custGeom>
              <a:avLst/>
              <a:gdLst/>
              <a:ahLst/>
              <a:cxnLst/>
              <a:rect l="l" t="t" r="r" b="b"/>
              <a:pathLst>
                <a:path w="1192" h="1030" extrusionOk="0">
                  <a:moveTo>
                    <a:pt x="519" y="0"/>
                  </a:moveTo>
                  <a:cubicBezTo>
                    <a:pt x="255" y="0"/>
                    <a:pt x="1" y="209"/>
                    <a:pt x="1" y="518"/>
                  </a:cubicBezTo>
                  <a:cubicBezTo>
                    <a:pt x="1" y="791"/>
                    <a:pt x="227" y="1029"/>
                    <a:pt x="501" y="1029"/>
                  </a:cubicBezTo>
                  <a:cubicBezTo>
                    <a:pt x="965" y="1029"/>
                    <a:pt x="1191" y="470"/>
                    <a:pt x="870" y="148"/>
                  </a:cubicBezTo>
                  <a:cubicBezTo>
                    <a:pt x="768" y="46"/>
                    <a:pt x="642" y="0"/>
                    <a:pt x="5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6"/>
            <p:cNvSpPr/>
            <p:nvPr/>
          </p:nvSpPr>
          <p:spPr>
            <a:xfrm>
              <a:off x="8369505" y="4354255"/>
              <a:ext cx="585138" cy="79685"/>
            </a:xfrm>
            <a:custGeom>
              <a:avLst/>
              <a:gdLst/>
              <a:ahLst/>
              <a:cxnLst/>
              <a:rect l="l" t="t" r="r" b="b"/>
              <a:pathLst>
                <a:path w="18277" h="2489" extrusionOk="0">
                  <a:moveTo>
                    <a:pt x="1882" y="0"/>
                  </a:moveTo>
                  <a:lnTo>
                    <a:pt x="1" y="1893"/>
                  </a:lnTo>
                  <a:lnTo>
                    <a:pt x="334" y="2215"/>
                  </a:lnTo>
                  <a:lnTo>
                    <a:pt x="1882" y="655"/>
                  </a:lnTo>
                  <a:lnTo>
                    <a:pt x="3691" y="2489"/>
                  </a:lnTo>
                  <a:lnTo>
                    <a:pt x="5513" y="655"/>
                  </a:lnTo>
                  <a:lnTo>
                    <a:pt x="7323" y="2489"/>
                  </a:lnTo>
                  <a:lnTo>
                    <a:pt x="9145" y="655"/>
                  </a:lnTo>
                  <a:lnTo>
                    <a:pt x="10966" y="2489"/>
                  </a:lnTo>
                  <a:lnTo>
                    <a:pt x="12776" y="655"/>
                  </a:lnTo>
                  <a:lnTo>
                    <a:pt x="14598" y="2489"/>
                  </a:lnTo>
                  <a:lnTo>
                    <a:pt x="16407" y="655"/>
                  </a:lnTo>
                  <a:lnTo>
                    <a:pt x="17955" y="2215"/>
                  </a:lnTo>
                  <a:lnTo>
                    <a:pt x="18277" y="1893"/>
                  </a:lnTo>
                  <a:lnTo>
                    <a:pt x="16407" y="0"/>
                  </a:lnTo>
                  <a:lnTo>
                    <a:pt x="14598" y="1834"/>
                  </a:lnTo>
                  <a:lnTo>
                    <a:pt x="12776" y="0"/>
                  </a:lnTo>
                  <a:lnTo>
                    <a:pt x="10966" y="1846"/>
                  </a:lnTo>
                  <a:lnTo>
                    <a:pt x="9145" y="0"/>
                  </a:lnTo>
                  <a:lnTo>
                    <a:pt x="7323" y="1834"/>
                  </a:lnTo>
                  <a:lnTo>
                    <a:pt x="5513" y="0"/>
                  </a:lnTo>
                  <a:lnTo>
                    <a:pt x="3691" y="1846"/>
                  </a:lnTo>
                  <a:lnTo>
                    <a:pt x="1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6"/>
            <p:cNvSpPr/>
            <p:nvPr/>
          </p:nvSpPr>
          <p:spPr>
            <a:xfrm>
              <a:off x="8834931" y="4507091"/>
              <a:ext cx="123130" cy="123162"/>
            </a:xfrm>
            <a:custGeom>
              <a:avLst/>
              <a:gdLst/>
              <a:ahLst/>
              <a:cxnLst/>
              <a:rect l="l" t="t" r="r" b="b"/>
              <a:pathLst>
                <a:path w="3846" h="3847" extrusionOk="0">
                  <a:moveTo>
                    <a:pt x="1560" y="1"/>
                  </a:moveTo>
                  <a:lnTo>
                    <a:pt x="1560" y="1560"/>
                  </a:lnTo>
                  <a:lnTo>
                    <a:pt x="0" y="1560"/>
                  </a:lnTo>
                  <a:lnTo>
                    <a:pt x="0" y="2287"/>
                  </a:lnTo>
                  <a:lnTo>
                    <a:pt x="1560" y="2287"/>
                  </a:lnTo>
                  <a:lnTo>
                    <a:pt x="1560" y="3846"/>
                  </a:lnTo>
                  <a:lnTo>
                    <a:pt x="2286" y="3846"/>
                  </a:lnTo>
                  <a:lnTo>
                    <a:pt x="2286" y="2287"/>
                  </a:lnTo>
                  <a:lnTo>
                    <a:pt x="3846" y="2287"/>
                  </a:lnTo>
                  <a:lnTo>
                    <a:pt x="3846" y="1560"/>
                  </a:lnTo>
                  <a:lnTo>
                    <a:pt x="2286" y="1560"/>
                  </a:lnTo>
                  <a:lnTo>
                    <a:pt x="22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16"/>
          <p:cNvGrpSpPr/>
          <p:nvPr/>
        </p:nvGrpSpPr>
        <p:grpSpPr>
          <a:xfrm flipH="1">
            <a:off x="199" y="1216875"/>
            <a:ext cx="3926060" cy="3926388"/>
            <a:chOff x="4909222" y="908262"/>
            <a:chExt cx="4234775" cy="4235129"/>
          </a:xfrm>
        </p:grpSpPr>
        <p:sp>
          <p:nvSpPr>
            <p:cNvPr id="775" name="Google Shape;775;p16"/>
            <p:cNvSpPr/>
            <p:nvPr/>
          </p:nvSpPr>
          <p:spPr>
            <a:xfrm flipH="1">
              <a:off x="5524306" y="1523738"/>
              <a:ext cx="3619691" cy="3619652"/>
            </a:xfrm>
            <a:custGeom>
              <a:avLst/>
              <a:gdLst/>
              <a:ahLst/>
              <a:cxnLst/>
              <a:rect l="l" t="t" r="r" b="b"/>
              <a:pathLst>
                <a:path w="91882" h="91881" extrusionOk="0">
                  <a:moveTo>
                    <a:pt x="30623" y="0"/>
                  </a:moveTo>
                  <a:lnTo>
                    <a:pt x="1" y="30635"/>
                  </a:lnTo>
                  <a:lnTo>
                    <a:pt x="61246" y="91881"/>
                  </a:lnTo>
                  <a:lnTo>
                    <a:pt x="91881" y="61258"/>
                  </a:lnTo>
                  <a:lnTo>
                    <a:pt x="30623"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6"/>
            <p:cNvSpPr/>
            <p:nvPr/>
          </p:nvSpPr>
          <p:spPr>
            <a:xfrm flipH="1">
              <a:off x="6730983" y="2730567"/>
              <a:ext cx="2412826" cy="2412786"/>
            </a:xfrm>
            <a:custGeom>
              <a:avLst/>
              <a:gdLst/>
              <a:ahLst/>
              <a:cxnLst/>
              <a:rect l="l" t="t" r="r" b="b"/>
              <a:pathLst>
                <a:path w="61247" h="61246" extrusionOk="0">
                  <a:moveTo>
                    <a:pt x="1" y="0"/>
                  </a:moveTo>
                  <a:lnTo>
                    <a:pt x="1" y="61246"/>
                  </a:lnTo>
                  <a:lnTo>
                    <a:pt x="61246" y="61246"/>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6"/>
            <p:cNvSpPr/>
            <p:nvPr/>
          </p:nvSpPr>
          <p:spPr>
            <a:xfrm flipH="1">
              <a:off x="4909222" y="908262"/>
              <a:ext cx="3638443" cy="3638443"/>
            </a:xfrm>
            <a:custGeom>
              <a:avLst/>
              <a:gdLst/>
              <a:ahLst/>
              <a:cxnLst/>
              <a:rect l="l" t="t" r="r" b="b"/>
              <a:pathLst>
                <a:path w="92358" h="92358" extrusionOk="0">
                  <a:moveTo>
                    <a:pt x="1" y="1"/>
                  </a:moveTo>
                  <a:lnTo>
                    <a:pt x="1" y="92357"/>
                  </a:lnTo>
                  <a:lnTo>
                    <a:pt x="92358" y="92357"/>
                  </a:lnTo>
                  <a:lnTo>
                    <a:pt x="9235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778"/>
        <p:cNvGrpSpPr/>
        <p:nvPr/>
      </p:nvGrpSpPr>
      <p:grpSpPr>
        <a:xfrm>
          <a:off x="0" y="0"/>
          <a:ext cx="0" cy="0"/>
          <a:chOff x="0" y="0"/>
          <a:chExt cx="0" cy="0"/>
        </a:xfrm>
      </p:grpSpPr>
      <p:grpSp>
        <p:nvGrpSpPr>
          <p:cNvPr id="779" name="Google Shape;779;p17"/>
          <p:cNvGrpSpPr/>
          <p:nvPr/>
        </p:nvGrpSpPr>
        <p:grpSpPr>
          <a:xfrm flipH="1">
            <a:off x="4432182" y="4031890"/>
            <a:ext cx="279631" cy="259804"/>
            <a:chOff x="6672" y="3464315"/>
            <a:chExt cx="279631" cy="259804"/>
          </a:xfrm>
        </p:grpSpPr>
        <p:sp>
          <p:nvSpPr>
            <p:cNvPr id="780" name="Google Shape;780;p17"/>
            <p:cNvSpPr/>
            <p:nvPr/>
          </p:nvSpPr>
          <p:spPr>
            <a:xfrm>
              <a:off x="246938" y="3577534"/>
              <a:ext cx="39365" cy="33526"/>
            </a:xfrm>
            <a:custGeom>
              <a:avLst/>
              <a:gdLst/>
              <a:ahLst/>
              <a:cxnLst/>
              <a:rect l="l" t="t" r="r" b="b"/>
              <a:pathLst>
                <a:path w="1227" h="1045" extrusionOk="0">
                  <a:moveTo>
                    <a:pt x="526" y="1"/>
                  </a:moveTo>
                  <a:cubicBezTo>
                    <a:pt x="257" y="1"/>
                    <a:pt x="1" y="206"/>
                    <a:pt x="1" y="520"/>
                  </a:cubicBezTo>
                  <a:cubicBezTo>
                    <a:pt x="1" y="806"/>
                    <a:pt x="239" y="1044"/>
                    <a:pt x="524" y="1044"/>
                  </a:cubicBezTo>
                  <a:cubicBezTo>
                    <a:pt x="989" y="1044"/>
                    <a:pt x="1227" y="484"/>
                    <a:pt x="894" y="151"/>
                  </a:cubicBezTo>
                  <a:cubicBezTo>
                    <a:pt x="786" y="47"/>
                    <a:pt x="655" y="1"/>
                    <a:pt x="5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7"/>
            <p:cNvSpPr/>
            <p:nvPr/>
          </p:nvSpPr>
          <p:spPr>
            <a:xfrm>
              <a:off x="126982" y="3577534"/>
              <a:ext cx="39012" cy="33526"/>
            </a:xfrm>
            <a:custGeom>
              <a:avLst/>
              <a:gdLst/>
              <a:ahLst/>
              <a:cxnLst/>
              <a:rect l="l" t="t" r="r" b="b"/>
              <a:pathLst>
                <a:path w="1216" h="1045" extrusionOk="0">
                  <a:moveTo>
                    <a:pt x="527" y="1"/>
                  </a:moveTo>
                  <a:cubicBezTo>
                    <a:pt x="257" y="1"/>
                    <a:pt x="1" y="206"/>
                    <a:pt x="1" y="520"/>
                  </a:cubicBezTo>
                  <a:cubicBezTo>
                    <a:pt x="1" y="806"/>
                    <a:pt x="227" y="1044"/>
                    <a:pt x="525" y="1044"/>
                  </a:cubicBezTo>
                  <a:cubicBezTo>
                    <a:pt x="989" y="1044"/>
                    <a:pt x="1215" y="484"/>
                    <a:pt x="894" y="151"/>
                  </a:cubicBezTo>
                  <a:cubicBezTo>
                    <a:pt x="786" y="47"/>
                    <a:pt x="655" y="1"/>
                    <a:pt x="5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7"/>
            <p:cNvSpPr/>
            <p:nvPr/>
          </p:nvSpPr>
          <p:spPr>
            <a:xfrm>
              <a:off x="6672" y="3577374"/>
              <a:ext cx="39365" cy="33687"/>
            </a:xfrm>
            <a:custGeom>
              <a:avLst/>
              <a:gdLst/>
              <a:ahLst/>
              <a:cxnLst/>
              <a:rect l="l" t="t" r="r" b="b"/>
              <a:pathLst>
                <a:path w="1227" h="1050"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7"/>
            <p:cNvSpPr/>
            <p:nvPr/>
          </p:nvSpPr>
          <p:spPr>
            <a:xfrm>
              <a:off x="246938" y="3464315"/>
              <a:ext cx="39365" cy="33655"/>
            </a:xfrm>
            <a:custGeom>
              <a:avLst/>
              <a:gdLst/>
              <a:ahLst/>
              <a:cxnLst/>
              <a:rect l="l" t="t" r="r" b="b"/>
              <a:pathLst>
                <a:path w="1227" h="1049" extrusionOk="0">
                  <a:moveTo>
                    <a:pt x="526" y="0"/>
                  </a:moveTo>
                  <a:cubicBezTo>
                    <a:pt x="257" y="0"/>
                    <a:pt x="1" y="211"/>
                    <a:pt x="1" y="525"/>
                  </a:cubicBezTo>
                  <a:cubicBezTo>
                    <a:pt x="1" y="811"/>
                    <a:pt x="239" y="1049"/>
                    <a:pt x="524" y="1049"/>
                  </a:cubicBezTo>
                  <a:cubicBezTo>
                    <a:pt x="989" y="1049"/>
                    <a:pt x="1227" y="489"/>
                    <a:pt x="894" y="156"/>
                  </a:cubicBezTo>
                  <a:cubicBezTo>
                    <a:pt x="786" y="48"/>
                    <a:pt x="654" y="0"/>
                    <a:pt x="5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7"/>
            <p:cNvSpPr/>
            <p:nvPr/>
          </p:nvSpPr>
          <p:spPr>
            <a:xfrm>
              <a:off x="126982" y="3464315"/>
              <a:ext cx="39012" cy="33655"/>
            </a:xfrm>
            <a:custGeom>
              <a:avLst/>
              <a:gdLst/>
              <a:ahLst/>
              <a:cxnLst/>
              <a:rect l="l" t="t" r="r" b="b"/>
              <a:pathLst>
                <a:path w="1216" h="1049" extrusionOk="0">
                  <a:moveTo>
                    <a:pt x="523" y="0"/>
                  </a:moveTo>
                  <a:cubicBezTo>
                    <a:pt x="257" y="0"/>
                    <a:pt x="1" y="211"/>
                    <a:pt x="1" y="525"/>
                  </a:cubicBezTo>
                  <a:cubicBezTo>
                    <a:pt x="1" y="811"/>
                    <a:pt x="227" y="1049"/>
                    <a:pt x="525" y="1049"/>
                  </a:cubicBezTo>
                  <a:cubicBezTo>
                    <a:pt x="989" y="1049"/>
                    <a:pt x="1215" y="489"/>
                    <a:pt x="882" y="156"/>
                  </a:cubicBezTo>
                  <a:cubicBezTo>
                    <a:pt x="778" y="48"/>
                    <a:pt x="649" y="0"/>
                    <a:pt x="5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7"/>
            <p:cNvSpPr/>
            <p:nvPr/>
          </p:nvSpPr>
          <p:spPr>
            <a:xfrm>
              <a:off x="6672" y="3464315"/>
              <a:ext cx="39365" cy="33655"/>
            </a:xfrm>
            <a:custGeom>
              <a:avLst/>
              <a:gdLst/>
              <a:ahLst/>
              <a:cxnLst/>
              <a:rect l="l" t="t" r="r" b="b"/>
              <a:pathLst>
                <a:path w="1227" h="1049"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7"/>
            <p:cNvSpPr/>
            <p:nvPr/>
          </p:nvSpPr>
          <p:spPr>
            <a:xfrm>
              <a:off x="246938" y="3690721"/>
              <a:ext cx="39365" cy="33398"/>
            </a:xfrm>
            <a:custGeom>
              <a:avLst/>
              <a:gdLst/>
              <a:ahLst/>
              <a:cxnLst/>
              <a:rect l="l" t="t" r="r" b="b"/>
              <a:pathLst>
                <a:path w="1227" h="1041" extrusionOk="0">
                  <a:moveTo>
                    <a:pt x="521" y="1"/>
                  </a:moveTo>
                  <a:cubicBezTo>
                    <a:pt x="254" y="1"/>
                    <a:pt x="1" y="208"/>
                    <a:pt x="1" y="528"/>
                  </a:cubicBezTo>
                  <a:cubicBezTo>
                    <a:pt x="1" y="814"/>
                    <a:pt x="239" y="1040"/>
                    <a:pt x="524" y="1040"/>
                  </a:cubicBezTo>
                  <a:cubicBezTo>
                    <a:pt x="989" y="1040"/>
                    <a:pt x="1227" y="481"/>
                    <a:pt x="894" y="159"/>
                  </a:cubicBezTo>
                  <a:cubicBezTo>
                    <a:pt x="784" y="50"/>
                    <a:pt x="651" y="1"/>
                    <a:pt x="5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7"/>
            <p:cNvSpPr/>
            <p:nvPr/>
          </p:nvSpPr>
          <p:spPr>
            <a:xfrm>
              <a:off x="126982" y="3690625"/>
              <a:ext cx="39012" cy="33494"/>
            </a:xfrm>
            <a:custGeom>
              <a:avLst/>
              <a:gdLst/>
              <a:ahLst/>
              <a:cxnLst/>
              <a:rect l="l" t="t" r="r" b="b"/>
              <a:pathLst>
                <a:path w="1216" h="1044" extrusionOk="0">
                  <a:moveTo>
                    <a:pt x="525" y="0"/>
                  </a:moveTo>
                  <a:cubicBezTo>
                    <a:pt x="259" y="0"/>
                    <a:pt x="1" y="208"/>
                    <a:pt x="1" y="531"/>
                  </a:cubicBezTo>
                  <a:cubicBezTo>
                    <a:pt x="1" y="817"/>
                    <a:pt x="227" y="1043"/>
                    <a:pt x="525" y="1043"/>
                  </a:cubicBezTo>
                  <a:cubicBezTo>
                    <a:pt x="989" y="1043"/>
                    <a:pt x="1215" y="484"/>
                    <a:pt x="882" y="150"/>
                  </a:cubicBezTo>
                  <a:cubicBezTo>
                    <a:pt x="779" y="47"/>
                    <a:pt x="651" y="0"/>
                    <a:pt x="5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7"/>
            <p:cNvSpPr/>
            <p:nvPr/>
          </p:nvSpPr>
          <p:spPr>
            <a:xfrm>
              <a:off x="6672" y="3690625"/>
              <a:ext cx="39365" cy="33494"/>
            </a:xfrm>
            <a:custGeom>
              <a:avLst/>
              <a:gdLst/>
              <a:ahLst/>
              <a:cxnLst/>
              <a:rect l="l" t="t" r="r" b="b"/>
              <a:pathLst>
                <a:path w="1227" h="1044" extrusionOk="0">
                  <a:moveTo>
                    <a:pt x="528" y="0"/>
                  </a:moveTo>
                  <a:cubicBezTo>
                    <a:pt x="258" y="0"/>
                    <a:pt x="1" y="208"/>
                    <a:pt x="1" y="531"/>
                  </a:cubicBezTo>
                  <a:cubicBezTo>
                    <a:pt x="1" y="817"/>
                    <a:pt x="239" y="1043"/>
                    <a:pt x="524" y="1043"/>
                  </a:cubicBezTo>
                  <a:cubicBezTo>
                    <a:pt x="989" y="1043"/>
                    <a:pt x="1227" y="484"/>
                    <a:pt x="893" y="150"/>
                  </a:cubicBezTo>
                  <a:cubicBezTo>
                    <a:pt x="786" y="47"/>
                    <a:pt x="656" y="0"/>
                    <a:pt x="5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 name="Google Shape;789;p17"/>
          <p:cNvSpPr/>
          <p:nvPr/>
        </p:nvSpPr>
        <p:spPr>
          <a:xfrm flipH="1">
            <a:off x="112460" y="4555655"/>
            <a:ext cx="106225" cy="105840"/>
          </a:xfrm>
          <a:custGeom>
            <a:avLst/>
            <a:gdLst/>
            <a:ahLst/>
            <a:cxnLst/>
            <a:rect l="l" t="t" r="r" b="b"/>
            <a:pathLst>
              <a:path w="3311" h="3299" extrusionOk="0">
                <a:moveTo>
                  <a:pt x="525" y="1"/>
                </a:moveTo>
                <a:lnTo>
                  <a:pt x="1" y="524"/>
                </a:lnTo>
                <a:lnTo>
                  <a:pt x="1132" y="1656"/>
                </a:lnTo>
                <a:lnTo>
                  <a:pt x="1" y="2775"/>
                </a:lnTo>
                <a:lnTo>
                  <a:pt x="525" y="3299"/>
                </a:lnTo>
                <a:lnTo>
                  <a:pt x="1656" y="2179"/>
                </a:lnTo>
                <a:lnTo>
                  <a:pt x="2775" y="3299"/>
                </a:lnTo>
                <a:lnTo>
                  <a:pt x="3311" y="2775"/>
                </a:lnTo>
                <a:lnTo>
                  <a:pt x="2180" y="1656"/>
                </a:lnTo>
                <a:lnTo>
                  <a:pt x="3311" y="524"/>
                </a:lnTo>
                <a:lnTo>
                  <a:pt x="2775" y="1"/>
                </a:lnTo>
                <a:lnTo>
                  <a:pt x="1656" y="1132"/>
                </a:lnTo>
                <a:lnTo>
                  <a:pt x="5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7"/>
          <p:cNvSpPr/>
          <p:nvPr/>
        </p:nvSpPr>
        <p:spPr>
          <a:xfrm flipH="1">
            <a:off x="8882716" y="214371"/>
            <a:ext cx="81222" cy="81222"/>
          </a:xfrm>
          <a:custGeom>
            <a:avLst/>
            <a:gdLst/>
            <a:ahLst/>
            <a:cxnLst/>
            <a:rect l="l" t="t" r="r" b="b"/>
            <a:pathLst>
              <a:path w="2537" h="2537" extrusionOk="0">
                <a:moveTo>
                  <a:pt x="1" y="1"/>
                </a:moveTo>
                <a:lnTo>
                  <a:pt x="1" y="2537"/>
                </a:lnTo>
                <a:lnTo>
                  <a:pt x="2537" y="2537"/>
                </a:lnTo>
                <a:lnTo>
                  <a:pt x="253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7"/>
          <p:cNvSpPr/>
          <p:nvPr/>
        </p:nvSpPr>
        <p:spPr>
          <a:xfrm flipH="1">
            <a:off x="8197726" y="216676"/>
            <a:ext cx="585138" cy="79685"/>
          </a:xfrm>
          <a:custGeom>
            <a:avLst/>
            <a:gdLst/>
            <a:ahLst/>
            <a:cxnLst/>
            <a:rect l="l" t="t" r="r" b="b"/>
            <a:pathLst>
              <a:path w="18277" h="2489" extrusionOk="0">
                <a:moveTo>
                  <a:pt x="1869" y="0"/>
                </a:moveTo>
                <a:lnTo>
                  <a:pt x="0" y="1893"/>
                </a:lnTo>
                <a:lnTo>
                  <a:pt x="322" y="2215"/>
                </a:lnTo>
                <a:lnTo>
                  <a:pt x="1869" y="655"/>
                </a:lnTo>
                <a:lnTo>
                  <a:pt x="3691" y="2488"/>
                </a:lnTo>
                <a:lnTo>
                  <a:pt x="5501" y="655"/>
                </a:lnTo>
                <a:lnTo>
                  <a:pt x="7322" y="2488"/>
                </a:lnTo>
                <a:lnTo>
                  <a:pt x="9144" y="655"/>
                </a:lnTo>
                <a:lnTo>
                  <a:pt x="10954" y="2488"/>
                </a:lnTo>
                <a:lnTo>
                  <a:pt x="12775" y="655"/>
                </a:lnTo>
                <a:lnTo>
                  <a:pt x="14585" y="2488"/>
                </a:lnTo>
                <a:lnTo>
                  <a:pt x="16407" y="655"/>
                </a:lnTo>
                <a:lnTo>
                  <a:pt x="17955" y="2215"/>
                </a:lnTo>
                <a:lnTo>
                  <a:pt x="18276" y="1893"/>
                </a:lnTo>
                <a:lnTo>
                  <a:pt x="16407" y="0"/>
                </a:lnTo>
                <a:lnTo>
                  <a:pt x="14585" y="1846"/>
                </a:lnTo>
                <a:lnTo>
                  <a:pt x="12775" y="0"/>
                </a:lnTo>
                <a:lnTo>
                  <a:pt x="10954" y="1846"/>
                </a:lnTo>
                <a:lnTo>
                  <a:pt x="9132" y="0"/>
                </a:lnTo>
                <a:lnTo>
                  <a:pt x="7322" y="1846"/>
                </a:lnTo>
                <a:lnTo>
                  <a:pt x="5501" y="0"/>
                </a:lnTo>
                <a:lnTo>
                  <a:pt x="3691" y="1846"/>
                </a:lnTo>
                <a:lnTo>
                  <a:pt x="18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 name="Google Shape;792;p17"/>
          <p:cNvGrpSpPr/>
          <p:nvPr/>
        </p:nvGrpSpPr>
        <p:grpSpPr>
          <a:xfrm>
            <a:off x="4909222" y="908262"/>
            <a:ext cx="4234775" cy="4235129"/>
            <a:chOff x="4909222" y="908262"/>
            <a:chExt cx="4234775" cy="4235129"/>
          </a:xfrm>
        </p:grpSpPr>
        <p:sp>
          <p:nvSpPr>
            <p:cNvPr id="793" name="Google Shape;793;p17"/>
            <p:cNvSpPr/>
            <p:nvPr/>
          </p:nvSpPr>
          <p:spPr>
            <a:xfrm flipH="1">
              <a:off x="5524306" y="1523738"/>
              <a:ext cx="3619691" cy="3619652"/>
            </a:xfrm>
            <a:custGeom>
              <a:avLst/>
              <a:gdLst/>
              <a:ahLst/>
              <a:cxnLst/>
              <a:rect l="l" t="t" r="r" b="b"/>
              <a:pathLst>
                <a:path w="91882" h="91881" extrusionOk="0">
                  <a:moveTo>
                    <a:pt x="30623" y="0"/>
                  </a:moveTo>
                  <a:lnTo>
                    <a:pt x="1" y="30635"/>
                  </a:lnTo>
                  <a:lnTo>
                    <a:pt x="61246" y="91881"/>
                  </a:lnTo>
                  <a:lnTo>
                    <a:pt x="91881" y="61258"/>
                  </a:lnTo>
                  <a:lnTo>
                    <a:pt x="3062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7"/>
            <p:cNvSpPr/>
            <p:nvPr/>
          </p:nvSpPr>
          <p:spPr>
            <a:xfrm flipH="1">
              <a:off x="6730983" y="2730567"/>
              <a:ext cx="2412826" cy="2412786"/>
            </a:xfrm>
            <a:custGeom>
              <a:avLst/>
              <a:gdLst/>
              <a:ahLst/>
              <a:cxnLst/>
              <a:rect l="l" t="t" r="r" b="b"/>
              <a:pathLst>
                <a:path w="61247" h="61246" extrusionOk="0">
                  <a:moveTo>
                    <a:pt x="1" y="0"/>
                  </a:moveTo>
                  <a:lnTo>
                    <a:pt x="1" y="61246"/>
                  </a:lnTo>
                  <a:lnTo>
                    <a:pt x="61246" y="61246"/>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7"/>
            <p:cNvSpPr/>
            <p:nvPr/>
          </p:nvSpPr>
          <p:spPr>
            <a:xfrm flipH="1">
              <a:off x="4909222" y="908262"/>
              <a:ext cx="3638443" cy="3638443"/>
            </a:xfrm>
            <a:custGeom>
              <a:avLst/>
              <a:gdLst/>
              <a:ahLst/>
              <a:cxnLst/>
              <a:rect l="l" t="t" r="r" b="b"/>
              <a:pathLst>
                <a:path w="92358" h="92358" extrusionOk="0">
                  <a:moveTo>
                    <a:pt x="1" y="1"/>
                  </a:moveTo>
                  <a:lnTo>
                    <a:pt x="1" y="92357"/>
                  </a:lnTo>
                  <a:lnTo>
                    <a:pt x="92358" y="92357"/>
                  </a:lnTo>
                  <a:lnTo>
                    <a:pt x="9235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 name="Google Shape;796;p17"/>
          <p:cNvGrpSpPr/>
          <p:nvPr/>
        </p:nvGrpSpPr>
        <p:grpSpPr>
          <a:xfrm>
            <a:off x="83679" y="483231"/>
            <a:ext cx="161127" cy="262714"/>
            <a:chOff x="8814523" y="4301099"/>
            <a:chExt cx="181204" cy="295450"/>
          </a:xfrm>
        </p:grpSpPr>
        <p:sp>
          <p:nvSpPr>
            <p:cNvPr id="797" name="Google Shape;797;p17"/>
            <p:cNvSpPr/>
            <p:nvPr/>
          </p:nvSpPr>
          <p:spPr>
            <a:xfrm>
              <a:off x="8814523" y="4429633"/>
              <a:ext cx="44660" cy="37996"/>
            </a:xfrm>
            <a:custGeom>
              <a:avLst/>
              <a:gdLst/>
              <a:ahLst/>
              <a:cxnLst/>
              <a:rect l="l" t="t" r="r" b="b"/>
              <a:pathLst>
                <a:path w="1394" h="1186" extrusionOk="0">
                  <a:moveTo>
                    <a:pt x="792" y="1"/>
                  </a:moveTo>
                  <a:cubicBezTo>
                    <a:pt x="647" y="1"/>
                    <a:pt x="500" y="54"/>
                    <a:pt x="381" y="173"/>
                  </a:cubicBezTo>
                  <a:cubicBezTo>
                    <a:pt x="0" y="554"/>
                    <a:pt x="274" y="1185"/>
                    <a:pt x="798" y="1185"/>
                  </a:cubicBezTo>
                  <a:cubicBezTo>
                    <a:pt x="1131" y="1185"/>
                    <a:pt x="1393" y="923"/>
                    <a:pt x="1393" y="602"/>
                  </a:cubicBezTo>
                  <a:cubicBezTo>
                    <a:pt x="1393" y="238"/>
                    <a:pt x="1097" y="1"/>
                    <a:pt x="7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7"/>
            <p:cNvSpPr/>
            <p:nvPr/>
          </p:nvSpPr>
          <p:spPr>
            <a:xfrm>
              <a:off x="8951067" y="4429633"/>
              <a:ext cx="44660" cy="37996"/>
            </a:xfrm>
            <a:custGeom>
              <a:avLst/>
              <a:gdLst/>
              <a:ahLst/>
              <a:cxnLst/>
              <a:rect l="l" t="t" r="r" b="b"/>
              <a:pathLst>
                <a:path w="1394" h="1186" extrusionOk="0">
                  <a:moveTo>
                    <a:pt x="792" y="1"/>
                  </a:moveTo>
                  <a:cubicBezTo>
                    <a:pt x="647" y="1"/>
                    <a:pt x="500" y="54"/>
                    <a:pt x="381" y="173"/>
                  </a:cubicBezTo>
                  <a:cubicBezTo>
                    <a:pt x="0" y="554"/>
                    <a:pt x="262" y="1185"/>
                    <a:pt x="798" y="1185"/>
                  </a:cubicBezTo>
                  <a:cubicBezTo>
                    <a:pt x="1120" y="1185"/>
                    <a:pt x="1393" y="923"/>
                    <a:pt x="1393" y="602"/>
                  </a:cubicBezTo>
                  <a:cubicBezTo>
                    <a:pt x="1393" y="238"/>
                    <a:pt x="1098" y="1"/>
                    <a:pt x="7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7"/>
            <p:cNvSpPr/>
            <p:nvPr/>
          </p:nvSpPr>
          <p:spPr>
            <a:xfrm>
              <a:off x="8814523" y="4301099"/>
              <a:ext cx="44660" cy="37964"/>
            </a:xfrm>
            <a:custGeom>
              <a:avLst/>
              <a:gdLst/>
              <a:ahLst/>
              <a:cxnLst/>
              <a:rect l="l" t="t" r="r" b="b"/>
              <a:pathLst>
                <a:path w="1394" h="1185" extrusionOk="0">
                  <a:moveTo>
                    <a:pt x="792" y="1"/>
                  </a:moveTo>
                  <a:cubicBezTo>
                    <a:pt x="647" y="1"/>
                    <a:pt x="500" y="54"/>
                    <a:pt x="381" y="173"/>
                  </a:cubicBezTo>
                  <a:cubicBezTo>
                    <a:pt x="0" y="554"/>
                    <a:pt x="274" y="1185"/>
                    <a:pt x="798" y="1185"/>
                  </a:cubicBezTo>
                  <a:cubicBezTo>
                    <a:pt x="1131" y="1185"/>
                    <a:pt x="1393" y="923"/>
                    <a:pt x="1393" y="601"/>
                  </a:cubicBezTo>
                  <a:cubicBezTo>
                    <a:pt x="1393" y="238"/>
                    <a:pt x="1097" y="1"/>
                    <a:pt x="7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7"/>
            <p:cNvSpPr/>
            <p:nvPr/>
          </p:nvSpPr>
          <p:spPr>
            <a:xfrm>
              <a:off x="8951067" y="4301099"/>
              <a:ext cx="44660" cy="37964"/>
            </a:xfrm>
            <a:custGeom>
              <a:avLst/>
              <a:gdLst/>
              <a:ahLst/>
              <a:cxnLst/>
              <a:rect l="l" t="t" r="r" b="b"/>
              <a:pathLst>
                <a:path w="1394" h="1185" extrusionOk="0">
                  <a:moveTo>
                    <a:pt x="792" y="1"/>
                  </a:moveTo>
                  <a:cubicBezTo>
                    <a:pt x="647" y="1"/>
                    <a:pt x="500" y="54"/>
                    <a:pt x="381" y="173"/>
                  </a:cubicBezTo>
                  <a:cubicBezTo>
                    <a:pt x="0" y="554"/>
                    <a:pt x="262" y="1185"/>
                    <a:pt x="798" y="1185"/>
                  </a:cubicBezTo>
                  <a:cubicBezTo>
                    <a:pt x="1120" y="1185"/>
                    <a:pt x="1393" y="923"/>
                    <a:pt x="1393" y="601"/>
                  </a:cubicBezTo>
                  <a:cubicBezTo>
                    <a:pt x="1393" y="238"/>
                    <a:pt x="1098" y="1"/>
                    <a:pt x="7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7"/>
            <p:cNvSpPr/>
            <p:nvPr/>
          </p:nvSpPr>
          <p:spPr>
            <a:xfrm>
              <a:off x="8814523" y="4558328"/>
              <a:ext cx="44660" cy="38221"/>
            </a:xfrm>
            <a:custGeom>
              <a:avLst/>
              <a:gdLst/>
              <a:ahLst/>
              <a:cxnLst/>
              <a:rect l="l" t="t" r="r" b="b"/>
              <a:pathLst>
                <a:path w="1394" h="1193" extrusionOk="0">
                  <a:moveTo>
                    <a:pt x="799" y="0"/>
                  </a:moveTo>
                  <a:cubicBezTo>
                    <a:pt x="652" y="0"/>
                    <a:pt x="502" y="56"/>
                    <a:pt x="381" y="180"/>
                  </a:cubicBezTo>
                  <a:cubicBezTo>
                    <a:pt x="0" y="550"/>
                    <a:pt x="274" y="1193"/>
                    <a:pt x="798" y="1193"/>
                  </a:cubicBezTo>
                  <a:cubicBezTo>
                    <a:pt x="1131" y="1193"/>
                    <a:pt x="1393" y="919"/>
                    <a:pt x="1393" y="597"/>
                  </a:cubicBezTo>
                  <a:cubicBezTo>
                    <a:pt x="1393" y="237"/>
                    <a:pt x="1102" y="0"/>
                    <a:pt x="7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7"/>
            <p:cNvSpPr/>
            <p:nvPr/>
          </p:nvSpPr>
          <p:spPr>
            <a:xfrm>
              <a:off x="8951067" y="4558328"/>
              <a:ext cx="44660" cy="38221"/>
            </a:xfrm>
            <a:custGeom>
              <a:avLst/>
              <a:gdLst/>
              <a:ahLst/>
              <a:cxnLst/>
              <a:rect l="l" t="t" r="r" b="b"/>
              <a:pathLst>
                <a:path w="1394" h="1193" extrusionOk="0">
                  <a:moveTo>
                    <a:pt x="799" y="0"/>
                  </a:moveTo>
                  <a:cubicBezTo>
                    <a:pt x="652" y="0"/>
                    <a:pt x="502" y="56"/>
                    <a:pt x="381" y="180"/>
                  </a:cubicBezTo>
                  <a:cubicBezTo>
                    <a:pt x="0" y="550"/>
                    <a:pt x="262" y="1193"/>
                    <a:pt x="798" y="1193"/>
                  </a:cubicBezTo>
                  <a:cubicBezTo>
                    <a:pt x="1120" y="1193"/>
                    <a:pt x="1393" y="919"/>
                    <a:pt x="1393" y="597"/>
                  </a:cubicBezTo>
                  <a:cubicBezTo>
                    <a:pt x="1393" y="237"/>
                    <a:pt x="1102" y="0"/>
                    <a:pt x="7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3" name="Google Shape;803;p17"/>
          <p:cNvSpPr/>
          <p:nvPr/>
        </p:nvSpPr>
        <p:spPr>
          <a:xfrm flipH="1">
            <a:off x="107584" y="935749"/>
            <a:ext cx="127985" cy="128224"/>
          </a:xfrm>
          <a:custGeom>
            <a:avLst/>
            <a:gdLst/>
            <a:ahLst/>
            <a:cxnLst/>
            <a:rect l="l" t="t" r="r" b="b"/>
            <a:pathLst>
              <a:path w="5883" h="5894" extrusionOk="0">
                <a:moveTo>
                  <a:pt x="1" y="0"/>
                </a:moveTo>
                <a:lnTo>
                  <a:pt x="1" y="5894"/>
                </a:lnTo>
                <a:lnTo>
                  <a:pt x="5882" y="5894"/>
                </a:lnTo>
                <a:lnTo>
                  <a:pt x="588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7"/>
          <p:cNvSpPr txBox="1">
            <a:spLocks noGrp="1"/>
          </p:cNvSpPr>
          <p:nvPr>
            <p:ph type="title"/>
          </p:nvPr>
        </p:nvSpPr>
        <p:spPr>
          <a:xfrm>
            <a:off x="960550" y="1269275"/>
            <a:ext cx="3032700" cy="115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6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05" name="Google Shape;805;p17"/>
          <p:cNvSpPr txBox="1">
            <a:spLocks noGrp="1"/>
          </p:cNvSpPr>
          <p:nvPr>
            <p:ph type="subTitle" idx="1"/>
          </p:nvPr>
        </p:nvSpPr>
        <p:spPr>
          <a:xfrm>
            <a:off x="960550" y="2420450"/>
            <a:ext cx="3032700" cy="1183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None/>
              <a:defRPr/>
            </a:lvl1pPr>
            <a:lvl2pPr lvl="1" algn="ctr" rtl="0">
              <a:lnSpc>
                <a:spcPct val="100000"/>
              </a:lnSpc>
              <a:spcBef>
                <a:spcPts val="160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title and description 2">
  <p:cSld name="CUSTOM_6">
    <p:spTree>
      <p:nvGrpSpPr>
        <p:cNvPr id="1" name="Shape 806"/>
        <p:cNvGrpSpPr/>
        <p:nvPr/>
      </p:nvGrpSpPr>
      <p:grpSpPr>
        <a:xfrm>
          <a:off x="0" y="0"/>
          <a:ext cx="0" cy="0"/>
          <a:chOff x="0" y="0"/>
          <a:chExt cx="0" cy="0"/>
        </a:xfrm>
      </p:grpSpPr>
      <p:sp>
        <p:nvSpPr>
          <p:cNvPr id="807" name="Google Shape;807;p18"/>
          <p:cNvSpPr/>
          <p:nvPr/>
        </p:nvSpPr>
        <p:spPr>
          <a:xfrm>
            <a:off x="-3000" y="325"/>
            <a:ext cx="2608717" cy="5143367"/>
          </a:xfrm>
          <a:custGeom>
            <a:avLst/>
            <a:gdLst/>
            <a:ahLst/>
            <a:cxnLst/>
            <a:rect l="l" t="t" r="r" b="b"/>
            <a:pathLst>
              <a:path w="39589" h="128040" extrusionOk="0">
                <a:moveTo>
                  <a:pt x="0" y="0"/>
                </a:moveTo>
                <a:lnTo>
                  <a:pt x="0" y="128040"/>
                </a:lnTo>
                <a:lnTo>
                  <a:pt x="39588" y="128040"/>
                </a:lnTo>
                <a:lnTo>
                  <a:pt x="395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8"/>
          <p:cNvSpPr/>
          <p:nvPr/>
        </p:nvSpPr>
        <p:spPr>
          <a:xfrm>
            <a:off x="191875" y="1216900"/>
            <a:ext cx="2942151" cy="3098613"/>
          </a:xfrm>
          <a:custGeom>
            <a:avLst/>
            <a:gdLst/>
            <a:ahLst/>
            <a:cxnLst/>
            <a:rect l="l" t="t" r="r" b="b"/>
            <a:pathLst>
              <a:path w="83094" h="83095" extrusionOk="0">
                <a:moveTo>
                  <a:pt x="0" y="1"/>
                </a:moveTo>
                <a:lnTo>
                  <a:pt x="0" y="83094"/>
                </a:lnTo>
                <a:lnTo>
                  <a:pt x="83094" y="83094"/>
                </a:lnTo>
                <a:lnTo>
                  <a:pt x="830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8"/>
          <p:cNvSpPr/>
          <p:nvPr/>
        </p:nvSpPr>
        <p:spPr>
          <a:xfrm>
            <a:off x="358588" y="1392549"/>
            <a:ext cx="2608736" cy="2747328"/>
          </a:xfrm>
          <a:custGeom>
            <a:avLst/>
            <a:gdLst/>
            <a:ahLst/>
            <a:cxnLst/>
            <a:rect l="l" t="t" r="r" b="b"/>
            <a:pathLst>
              <a:path w="83094" h="83095" extrusionOk="0">
                <a:moveTo>
                  <a:pt x="0" y="1"/>
                </a:moveTo>
                <a:lnTo>
                  <a:pt x="0" y="83094"/>
                </a:lnTo>
                <a:lnTo>
                  <a:pt x="83094" y="83094"/>
                </a:lnTo>
                <a:lnTo>
                  <a:pt x="830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0" name="Google Shape;810;p18"/>
          <p:cNvGrpSpPr/>
          <p:nvPr/>
        </p:nvGrpSpPr>
        <p:grpSpPr>
          <a:xfrm>
            <a:off x="2703986" y="3553936"/>
            <a:ext cx="154517" cy="442886"/>
            <a:chOff x="8846561" y="2782361"/>
            <a:chExt cx="154517" cy="442886"/>
          </a:xfrm>
        </p:grpSpPr>
        <p:sp>
          <p:nvSpPr>
            <p:cNvPr id="811" name="Google Shape;811;p18"/>
            <p:cNvSpPr/>
            <p:nvPr/>
          </p:nvSpPr>
          <p:spPr>
            <a:xfrm>
              <a:off x="8846561" y="2782361"/>
              <a:ext cx="154517" cy="154132"/>
            </a:xfrm>
            <a:custGeom>
              <a:avLst/>
              <a:gdLst/>
              <a:ahLst/>
              <a:cxnLst/>
              <a:rect l="l" t="t" r="r" b="b"/>
              <a:pathLst>
                <a:path w="4823" h="4811" extrusionOk="0">
                  <a:moveTo>
                    <a:pt x="762" y="1"/>
                  </a:moveTo>
                  <a:lnTo>
                    <a:pt x="0" y="763"/>
                  </a:lnTo>
                  <a:lnTo>
                    <a:pt x="1643" y="2406"/>
                  </a:lnTo>
                  <a:lnTo>
                    <a:pt x="0" y="4049"/>
                  </a:lnTo>
                  <a:lnTo>
                    <a:pt x="762" y="4811"/>
                  </a:lnTo>
                  <a:lnTo>
                    <a:pt x="2417" y="3168"/>
                  </a:lnTo>
                  <a:lnTo>
                    <a:pt x="4060" y="4811"/>
                  </a:lnTo>
                  <a:lnTo>
                    <a:pt x="4822" y="4049"/>
                  </a:lnTo>
                  <a:lnTo>
                    <a:pt x="3179" y="2406"/>
                  </a:lnTo>
                  <a:lnTo>
                    <a:pt x="4822" y="763"/>
                  </a:lnTo>
                  <a:lnTo>
                    <a:pt x="4060" y="1"/>
                  </a:lnTo>
                  <a:lnTo>
                    <a:pt x="2417" y="1644"/>
                  </a:lnTo>
                  <a:lnTo>
                    <a:pt x="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8"/>
            <p:cNvSpPr/>
            <p:nvPr/>
          </p:nvSpPr>
          <p:spPr>
            <a:xfrm>
              <a:off x="8846561" y="3070730"/>
              <a:ext cx="154517" cy="154517"/>
            </a:xfrm>
            <a:custGeom>
              <a:avLst/>
              <a:gdLst/>
              <a:ahLst/>
              <a:cxnLst/>
              <a:rect l="l" t="t" r="r" b="b"/>
              <a:pathLst>
                <a:path w="4823" h="4823" extrusionOk="0">
                  <a:moveTo>
                    <a:pt x="762" y="1"/>
                  </a:moveTo>
                  <a:lnTo>
                    <a:pt x="0" y="763"/>
                  </a:lnTo>
                  <a:lnTo>
                    <a:pt x="1643" y="2406"/>
                  </a:lnTo>
                  <a:lnTo>
                    <a:pt x="0" y="4061"/>
                  </a:lnTo>
                  <a:lnTo>
                    <a:pt x="762" y="4823"/>
                  </a:lnTo>
                  <a:lnTo>
                    <a:pt x="2417" y="3180"/>
                  </a:lnTo>
                  <a:lnTo>
                    <a:pt x="4060" y="4823"/>
                  </a:lnTo>
                  <a:lnTo>
                    <a:pt x="4822" y="4061"/>
                  </a:lnTo>
                  <a:lnTo>
                    <a:pt x="3179" y="2406"/>
                  </a:lnTo>
                  <a:lnTo>
                    <a:pt x="4822" y="763"/>
                  </a:lnTo>
                  <a:lnTo>
                    <a:pt x="4060" y="1"/>
                  </a:lnTo>
                  <a:lnTo>
                    <a:pt x="2417" y="1644"/>
                  </a:lnTo>
                  <a:lnTo>
                    <a:pt x="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 name="Google Shape;813;p18"/>
          <p:cNvSpPr/>
          <p:nvPr/>
        </p:nvSpPr>
        <p:spPr>
          <a:xfrm rot="10800000" flipH="1">
            <a:off x="492791" y="1626815"/>
            <a:ext cx="152595" cy="152627"/>
          </a:xfrm>
          <a:custGeom>
            <a:avLst/>
            <a:gdLst/>
            <a:ahLst/>
            <a:cxnLst/>
            <a:rect l="l" t="t" r="r" b="b"/>
            <a:pathLst>
              <a:path w="4763" h="4764" extrusionOk="0">
                <a:moveTo>
                  <a:pt x="0" y="1"/>
                </a:moveTo>
                <a:lnTo>
                  <a:pt x="0" y="4763"/>
                </a:lnTo>
                <a:lnTo>
                  <a:pt x="4763" y="4763"/>
                </a:lnTo>
                <a:lnTo>
                  <a:pt x="47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 name="Google Shape;814;p18"/>
          <p:cNvGrpSpPr/>
          <p:nvPr/>
        </p:nvGrpSpPr>
        <p:grpSpPr>
          <a:xfrm rot="10800000" flipH="1">
            <a:off x="478486" y="1920939"/>
            <a:ext cx="181204" cy="295450"/>
            <a:chOff x="8814523" y="4301099"/>
            <a:chExt cx="181204" cy="295450"/>
          </a:xfrm>
        </p:grpSpPr>
        <p:sp>
          <p:nvSpPr>
            <p:cNvPr id="815" name="Google Shape;815;p18"/>
            <p:cNvSpPr/>
            <p:nvPr/>
          </p:nvSpPr>
          <p:spPr>
            <a:xfrm>
              <a:off x="8814523" y="4429633"/>
              <a:ext cx="44660" cy="37996"/>
            </a:xfrm>
            <a:custGeom>
              <a:avLst/>
              <a:gdLst/>
              <a:ahLst/>
              <a:cxnLst/>
              <a:rect l="l" t="t" r="r" b="b"/>
              <a:pathLst>
                <a:path w="1394" h="1186" extrusionOk="0">
                  <a:moveTo>
                    <a:pt x="792" y="1"/>
                  </a:moveTo>
                  <a:cubicBezTo>
                    <a:pt x="647" y="1"/>
                    <a:pt x="500" y="54"/>
                    <a:pt x="381" y="173"/>
                  </a:cubicBezTo>
                  <a:cubicBezTo>
                    <a:pt x="0" y="554"/>
                    <a:pt x="274" y="1185"/>
                    <a:pt x="798" y="1185"/>
                  </a:cubicBezTo>
                  <a:cubicBezTo>
                    <a:pt x="1131" y="1185"/>
                    <a:pt x="1393" y="923"/>
                    <a:pt x="1393" y="602"/>
                  </a:cubicBezTo>
                  <a:cubicBezTo>
                    <a:pt x="1393" y="238"/>
                    <a:pt x="1097"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8"/>
            <p:cNvSpPr/>
            <p:nvPr/>
          </p:nvSpPr>
          <p:spPr>
            <a:xfrm>
              <a:off x="8951067" y="4429633"/>
              <a:ext cx="44660" cy="37996"/>
            </a:xfrm>
            <a:custGeom>
              <a:avLst/>
              <a:gdLst/>
              <a:ahLst/>
              <a:cxnLst/>
              <a:rect l="l" t="t" r="r" b="b"/>
              <a:pathLst>
                <a:path w="1394" h="1186" extrusionOk="0">
                  <a:moveTo>
                    <a:pt x="792" y="1"/>
                  </a:moveTo>
                  <a:cubicBezTo>
                    <a:pt x="647" y="1"/>
                    <a:pt x="500" y="54"/>
                    <a:pt x="381" y="173"/>
                  </a:cubicBezTo>
                  <a:cubicBezTo>
                    <a:pt x="0" y="554"/>
                    <a:pt x="262" y="1185"/>
                    <a:pt x="798" y="1185"/>
                  </a:cubicBezTo>
                  <a:cubicBezTo>
                    <a:pt x="1120" y="1185"/>
                    <a:pt x="1393" y="923"/>
                    <a:pt x="1393" y="602"/>
                  </a:cubicBezTo>
                  <a:cubicBezTo>
                    <a:pt x="1393" y="238"/>
                    <a:pt x="1098"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8"/>
            <p:cNvSpPr/>
            <p:nvPr/>
          </p:nvSpPr>
          <p:spPr>
            <a:xfrm>
              <a:off x="8814523" y="4301099"/>
              <a:ext cx="44660" cy="37964"/>
            </a:xfrm>
            <a:custGeom>
              <a:avLst/>
              <a:gdLst/>
              <a:ahLst/>
              <a:cxnLst/>
              <a:rect l="l" t="t" r="r" b="b"/>
              <a:pathLst>
                <a:path w="1394" h="1185" extrusionOk="0">
                  <a:moveTo>
                    <a:pt x="792" y="1"/>
                  </a:moveTo>
                  <a:cubicBezTo>
                    <a:pt x="647" y="1"/>
                    <a:pt x="500" y="54"/>
                    <a:pt x="381" y="173"/>
                  </a:cubicBezTo>
                  <a:cubicBezTo>
                    <a:pt x="0" y="554"/>
                    <a:pt x="274" y="1185"/>
                    <a:pt x="798" y="1185"/>
                  </a:cubicBezTo>
                  <a:cubicBezTo>
                    <a:pt x="1131" y="1185"/>
                    <a:pt x="1393" y="923"/>
                    <a:pt x="1393" y="601"/>
                  </a:cubicBezTo>
                  <a:cubicBezTo>
                    <a:pt x="1393" y="238"/>
                    <a:pt x="1097"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8"/>
            <p:cNvSpPr/>
            <p:nvPr/>
          </p:nvSpPr>
          <p:spPr>
            <a:xfrm>
              <a:off x="8951067" y="4301099"/>
              <a:ext cx="44660" cy="37964"/>
            </a:xfrm>
            <a:custGeom>
              <a:avLst/>
              <a:gdLst/>
              <a:ahLst/>
              <a:cxnLst/>
              <a:rect l="l" t="t" r="r" b="b"/>
              <a:pathLst>
                <a:path w="1394" h="1185" extrusionOk="0">
                  <a:moveTo>
                    <a:pt x="792" y="1"/>
                  </a:moveTo>
                  <a:cubicBezTo>
                    <a:pt x="647" y="1"/>
                    <a:pt x="500" y="54"/>
                    <a:pt x="381" y="173"/>
                  </a:cubicBezTo>
                  <a:cubicBezTo>
                    <a:pt x="0" y="554"/>
                    <a:pt x="262" y="1185"/>
                    <a:pt x="798" y="1185"/>
                  </a:cubicBezTo>
                  <a:cubicBezTo>
                    <a:pt x="1120" y="1185"/>
                    <a:pt x="1393" y="923"/>
                    <a:pt x="1393" y="601"/>
                  </a:cubicBezTo>
                  <a:cubicBezTo>
                    <a:pt x="1393" y="238"/>
                    <a:pt x="1098"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8"/>
            <p:cNvSpPr/>
            <p:nvPr/>
          </p:nvSpPr>
          <p:spPr>
            <a:xfrm>
              <a:off x="8814523" y="4558328"/>
              <a:ext cx="44660" cy="38221"/>
            </a:xfrm>
            <a:custGeom>
              <a:avLst/>
              <a:gdLst/>
              <a:ahLst/>
              <a:cxnLst/>
              <a:rect l="l" t="t" r="r" b="b"/>
              <a:pathLst>
                <a:path w="1394" h="1193" extrusionOk="0">
                  <a:moveTo>
                    <a:pt x="799" y="0"/>
                  </a:moveTo>
                  <a:cubicBezTo>
                    <a:pt x="652" y="0"/>
                    <a:pt x="502" y="56"/>
                    <a:pt x="381" y="180"/>
                  </a:cubicBezTo>
                  <a:cubicBezTo>
                    <a:pt x="0" y="550"/>
                    <a:pt x="274" y="1193"/>
                    <a:pt x="798" y="1193"/>
                  </a:cubicBezTo>
                  <a:cubicBezTo>
                    <a:pt x="1131" y="1193"/>
                    <a:pt x="1393" y="919"/>
                    <a:pt x="1393" y="597"/>
                  </a:cubicBezTo>
                  <a:cubicBezTo>
                    <a:pt x="1393" y="237"/>
                    <a:pt x="1102"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8"/>
            <p:cNvSpPr/>
            <p:nvPr/>
          </p:nvSpPr>
          <p:spPr>
            <a:xfrm>
              <a:off x="8951067" y="4558328"/>
              <a:ext cx="44660" cy="38221"/>
            </a:xfrm>
            <a:custGeom>
              <a:avLst/>
              <a:gdLst/>
              <a:ahLst/>
              <a:cxnLst/>
              <a:rect l="l" t="t" r="r" b="b"/>
              <a:pathLst>
                <a:path w="1394" h="1193" extrusionOk="0">
                  <a:moveTo>
                    <a:pt x="799" y="0"/>
                  </a:moveTo>
                  <a:cubicBezTo>
                    <a:pt x="652" y="0"/>
                    <a:pt x="502" y="56"/>
                    <a:pt x="381" y="180"/>
                  </a:cubicBezTo>
                  <a:cubicBezTo>
                    <a:pt x="0" y="550"/>
                    <a:pt x="262" y="1193"/>
                    <a:pt x="798" y="1193"/>
                  </a:cubicBezTo>
                  <a:cubicBezTo>
                    <a:pt x="1120" y="1193"/>
                    <a:pt x="1393" y="919"/>
                    <a:pt x="1393" y="597"/>
                  </a:cubicBezTo>
                  <a:cubicBezTo>
                    <a:pt x="1393" y="237"/>
                    <a:pt x="1102"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 name="Google Shape;821;p18"/>
          <p:cNvGrpSpPr/>
          <p:nvPr/>
        </p:nvGrpSpPr>
        <p:grpSpPr>
          <a:xfrm flipH="1">
            <a:off x="8430930" y="164768"/>
            <a:ext cx="588555" cy="677357"/>
            <a:chOff x="8369505" y="4354255"/>
            <a:chExt cx="588555" cy="677357"/>
          </a:xfrm>
        </p:grpSpPr>
        <p:sp>
          <p:nvSpPr>
            <p:cNvPr id="822" name="Google Shape;822;p18"/>
            <p:cNvSpPr/>
            <p:nvPr/>
          </p:nvSpPr>
          <p:spPr>
            <a:xfrm>
              <a:off x="8881800" y="4888380"/>
              <a:ext cx="38162" cy="32687"/>
            </a:xfrm>
            <a:custGeom>
              <a:avLst/>
              <a:gdLst/>
              <a:ahLst/>
              <a:cxnLst/>
              <a:rect l="l" t="t" r="r" b="b"/>
              <a:pathLst>
                <a:path w="1192" h="1021" extrusionOk="0">
                  <a:moveTo>
                    <a:pt x="512" y="1"/>
                  </a:moveTo>
                  <a:cubicBezTo>
                    <a:pt x="251" y="1"/>
                    <a:pt x="1" y="203"/>
                    <a:pt x="1" y="509"/>
                  </a:cubicBezTo>
                  <a:cubicBezTo>
                    <a:pt x="1" y="794"/>
                    <a:pt x="227" y="1021"/>
                    <a:pt x="501" y="1021"/>
                  </a:cubicBezTo>
                  <a:cubicBezTo>
                    <a:pt x="965" y="1021"/>
                    <a:pt x="1191" y="473"/>
                    <a:pt x="870" y="152"/>
                  </a:cubicBezTo>
                  <a:cubicBezTo>
                    <a:pt x="765" y="47"/>
                    <a:pt x="637" y="1"/>
                    <a:pt x="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8"/>
            <p:cNvSpPr/>
            <p:nvPr/>
          </p:nvSpPr>
          <p:spPr>
            <a:xfrm>
              <a:off x="8764403" y="4888380"/>
              <a:ext cx="38162" cy="32687"/>
            </a:xfrm>
            <a:custGeom>
              <a:avLst/>
              <a:gdLst/>
              <a:ahLst/>
              <a:cxnLst/>
              <a:rect l="l" t="t" r="r" b="b"/>
              <a:pathLst>
                <a:path w="1192" h="1021" extrusionOk="0">
                  <a:moveTo>
                    <a:pt x="512" y="1"/>
                  </a:moveTo>
                  <a:cubicBezTo>
                    <a:pt x="250" y="1"/>
                    <a:pt x="0" y="203"/>
                    <a:pt x="0" y="509"/>
                  </a:cubicBezTo>
                  <a:cubicBezTo>
                    <a:pt x="0" y="794"/>
                    <a:pt x="227" y="1021"/>
                    <a:pt x="512" y="1021"/>
                  </a:cubicBezTo>
                  <a:cubicBezTo>
                    <a:pt x="965" y="1021"/>
                    <a:pt x="1191" y="473"/>
                    <a:pt x="870" y="152"/>
                  </a:cubicBezTo>
                  <a:cubicBezTo>
                    <a:pt x="765" y="47"/>
                    <a:pt x="637" y="1"/>
                    <a:pt x="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8"/>
            <p:cNvSpPr/>
            <p:nvPr/>
          </p:nvSpPr>
          <p:spPr>
            <a:xfrm>
              <a:off x="8647391" y="4888380"/>
              <a:ext cx="38130" cy="32687"/>
            </a:xfrm>
            <a:custGeom>
              <a:avLst/>
              <a:gdLst/>
              <a:ahLst/>
              <a:cxnLst/>
              <a:rect l="l" t="t" r="r" b="b"/>
              <a:pathLst>
                <a:path w="1191" h="1021" extrusionOk="0">
                  <a:moveTo>
                    <a:pt x="512" y="1"/>
                  </a:moveTo>
                  <a:cubicBezTo>
                    <a:pt x="250" y="1"/>
                    <a:pt x="0" y="203"/>
                    <a:pt x="0" y="509"/>
                  </a:cubicBezTo>
                  <a:cubicBezTo>
                    <a:pt x="0" y="794"/>
                    <a:pt x="226" y="1021"/>
                    <a:pt x="512" y="1021"/>
                  </a:cubicBezTo>
                  <a:cubicBezTo>
                    <a:pt x="965" y="1021"/>
                    <a:pt x="1191" y="473"/>
                    <a:pt x="869" y="152"/>
                  </a:cubicBezTo>
                  <a:cubicBezTo>
                    <a:pt x="765" y="47"/>
                    <a:pt x="637" y="1"/>
                    <a:pt x="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8"/>
            <p:cNvSpPr/>
            <p:nvPr/>
          </p:nvSpPr>
          <p:spPr>
            <a:xfrm>
              <a:off x="8530346" y="4888380"/>
              <a:ext cx="38162" cy="32687"/>
            </a:xfrm>
            <a:custGeom>
              <a:avLst/>
              <a:gdLst/>
              <a:ahLst/>
              <a:cxnLst/>
              <a:rect l="l" t="t" r="r" b="b"/>
              <a:pathLst>
                <a:path w="1192" h="1021" extrusionOk="0">
                  <a:moveTo>
                    <a:pt x="512" y="1"/>
                  </a:moveTo>
                  <a:cubicBezTo>
                    <a:pt x="251" y="1"/>
                    <a:pt x="1" y="203"/>
                    <a:pt x="1" y="509"/>
                  </a:cubicBezTo>
                  <a:cubicBezTo>
                    <a:pt x="1" y="794"/>
                    <a:pt x="227" y="1021"/>
                    <a:pt x="513" y="1021"/>
                  </a:cubicBezTo>
                  <a:cubicBezTo>
                    <a:pt x="965" y="1021"/>
                    <a:pt x="1192" y="473"/>
                    <a:pt x="870" y="152"/>
                  </a:cubicBezTo>
                  <a:cubicBezTo>
                    <a:pt x="766" y="47"/>
                    <a:pt x="638" y="1"/>
                    <a:pt x="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8"/>
            <p:cNvSpPr/>
            <p:nvPr/>
          </p:nvSpPr>
          <p:spPr>
            <a:xfrm>
              <a:off x="8413333" y="4888380"/>
              <a:ext cx="38162" cy="32687"/>
            </a:xfrm>
            <a:custGeom>
              <a:avLst/>
              <a:gdLst/>
              <a:ahLst/>
              <a:cxnLst/>
              <a:rect l="l" t="t" r="r" b="b"/>
              <a:pathLst>
                <a:path w="1192" h="1021" extrusionOk="0">
                  <a:moveTo>
                    <a:pt x="512" y="1"/>
                  </a:moveTo>
                  <a:cubicBezTo>
                    <a:pt x="251" y="1"/>
                    <a:pt x="1" y="203"/>
                    <a:pt x="1" y="509"/>
                  </a:cubicBezTo>
                  <a:cubicBezTo>
                    <a:pt x="1" y="794"/>
                    <a:pt x="227" y="1021"/>
                    <a:pt x="501" y="1021"/>
                  </a:cubicBezTo>
                  <a:cubicBezTo>
                    <a:pt x="965" y="1021"/>
                    <a:pt x="1191" y="473"/>
                    <a:pt x="870" y="152"/>
                  </a:cubicBezTo>
                  <a:cubicBezTo>
                    <a:pt x="766" y="47"/>
                    <a:pt x="638" y="1"/>
                    <a:pt x="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8"/>
            <p:cNvSpPr/>
            <p:nvPr/>
          </p:nvSpPr>
          <p:spPr>
            <a:xfrm>
              <a:off x="8881800" y="4777867"/>
              <a:ext cx="38162" cy="33039"/>
            </a:xfrm>
            <a:custGeom>
              <a:avLst/>
              <a:gdLst/>
              <a:ahLst/>
              <a:cxnLst/>
              <a:rect l="l" t="t" r="r" b="b"/>
              <a:pathLst>
                <a:path w="1192" h="1032" extrusionOk="0">
                  <a:moveTo>
                    <a:pt x="514" y="0"/>
                  </a:moveTo>
                  <a:cubicBezTo>
                    <a:pt x="252" y="0"/>
                    <a:pt x="1" y="205"/>
                    <a:pt x="1" y="520"/>
                  </a:cubicBezTo>
                  <a:cubicBezTo>
                    <a:pt x="1" y="794"/>
                    <a:pt x="227" y="1032"/>
                    <a:pt x="501" y="1032"/>
                  </a:cubicBezTo>
                  <a:cubicBezTo>
                    <a:pt x="965" y="1032"/>
                    <a:pt x="1191" y="472"/>
                    <a:pt x="870" y="151"/>
                  </a:cubicBezTo>
                  <a:cubicBezTo>
                    <a:pt x="766" y="47"/>
                    <a:pt x="638" y="0"/>
                    <a:pt x="5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8"/>
            <p:cNvSpPr/>
            <p:nvPr/>
          </p:nvSpPr>
          <p:spPr>
            <a:xfrm>
              <a:off x="8764403" y="4777867"/>
              <a:ext cx="38162" cy="33039"/>
            </a:xfrm>
            <a:custGeom>
              <a:avLst/>
              <a:gdLst/>
              <a:ahLst/>
              <a:cxnLst/>
              <a:rect l="l" t="t" r="r" b="b"/>
              <a:pathLst>
                <a:path w="1192" h="1032" extrusionOk="0">
                  <a:moveTo>
                    <a:pt x="513" y="0"/>
                  </a:moveTo>
                  <a:cubicBezTo>
                    <a:pt x="251" y="0"/>
                    <a:pt x="0" y="205"/>
                    <a:pt x="0" y="520"/>
                  </a:cubicBezTo>
                  <a:cubicBezTo>
                    <a:pt x="0" y="794"/>
                    <a:pt x="227" y="1032"/>
                    <a:pt x="512" y="1032"/>
                  </a:cubicBezTo>
                  <a:cubicBezTo>
                    <a:pt x="965" y="1032"/>
                    <a:pt x="1191" y="472"/>
                    <a:pt x="870" y="151"/>
                  </a:cubicBezTo>
                  <a:cubicBezTo>
                    <a:pt x="766" y="47"/>
                    <a:pt x="638" y="0"/>
                    <a:pt x="5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8"/>
            <p:cNvSpPr/>
            <p:nvPr/>
          </p:nvSpPr>
          <p:spPr>
            <a:xfrm>
              <a:off x="8647391" y="4777867"/>
              <a:ext cx="38130" cy="33039"/>
            </a:xfrm>
            <a:custGeom>
              <a:avLst/>
              <a:gdLst/>
              <a:ahLst/>
              <a:cxnLst/>
              <a:rect l="l" t="t" r="r" b="b"/>
              <a:pathLst>
                <a:path w="1191" h="1032" extrusionOk="0">
                  <a:moveTo>
                    <a:pt x="513" y="0"/>
                  </a:moveTo>
                  <a:cubicBezTo>
                    <a:pt x="251" y="0"/>
                    <a:pt x="0" y="205"/>
                    <a:pt x="0" y="520"/>
                  </a:cubicBezTo>
                  <a:cubicBezTo>
                    <a:pt x="0" y="794"/>
                    <a:pt x="226" y="1032"/>
                    <a:pt x="512" y="1032"/>
                  </a:cubicBezTo>
                  <a:cubicBezTo>
                    <a:pt x="965" y="1032"/>
                    <a:pt x="1191" y="472"/>
                    <a:pt x="869" y="151"/>
                  </a:cubicBezTo>
                  <a:cubicBezTo>
                    <a:pt x="766" y="47"/>
                    <a:pt x="638" y="0"/>
                    <a:pt x="5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8"/>
            <p:cNvSpPr/>
            <p:nvPr/>
          </p:nvSpPr>
          <p:spPr>
            <a:xfrm>
              <a:off x="8530346" y="4777867"/>
              <a:ext cx="38162" cy="33039"/>
            </a:xfrm>
            <a:custGeom>
              <a:avLst/>
              <a:gdLst/>
              <a:ahLst/>
              <a:cxnLst/>
              <a:rect l="l" t="t" r="r" b="b"/>
              <a:pathLst>
                <a:path w="1192" h="1032" extrusionOk="0">
                  <a:moveTo>
                    <a:pt x="514" y="0"/>
                  </a:moveTo>
                  <a:cubicBezTo>
                    <a:pt x="252" y="0"/>
                    <a:pt x="1" y="205"/>
                    <a:pt x="1" y="520"/>
                  </a:cubicBezTo>
                  <a:cubicBezTo>
                    <a:pt x="1" y="794"/>
                    <a:pt x="227" y="1032"/>
                    <a:pt x="513" y="1032"/>
                  </a:cubicBezTo>
                  <a:cubicBezTo>
                    <a:pt x="965" y="1032"/>
                    <a:pt x="1192" y="472"/>
                    <a:pt x="870" y="151"/>
                  </a:cubicBezTo>
                  <a:cubicBezTo>
                    <a:pt x="766" y="47"/>
                    <a:pt x="639" y="0"/>
                    <a:pt x="5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8"/>
            <p:cNvSpPr/>
            <p:nvPr/>
          </p:nvSpPr>
          <p:spPr>
            <a:xfrm>
              <a:off x="8413333" y="4777867"/>
              <a:ext cx="38162" cy="33039"/>
            </a:xfrm>
            <a:custGeom>
              <a:avLst/>
              <a:gdLst/>
              <a:ahLst/>
              <a:cxnLst/>
              <a:rect l="l" t="t" r="r" b="b"/>
              <a:pathLst>
                <a:path w="1192" h="1032" extrusionOk="0">
                  <a:moveTo>
                    <a:pt x="514" y="0"/>
                  </a:moveTo>
                  <a:cubicBezTo>
                    <a:pt x="252" y="0"/>
                    <a:pt x="1" y="205"/>
                    <a:pt x="1" y="520"/>
                  </a:cubicBezTo>
                  <a:cubicBezTo>
                    <a:pt x="1" y="794"/>
                    <a:pt x="227" y="1032"/>
                    <a:pt x="501" y="1032"/>
                  </a:cubicBezTo>
                  <a:cubicBezTo>
                    <a:pt x="965" y="1032"/>
                    <a:pt x="1191" y="472"/>
                    <a:pt x="870" y="151"/>
                  </a:cubicBezTo>
                  <a:cubicBezTo>
                    <a:pt x="766" y="47"/>
                    <a:pt x="639" y="0"/>
                    <a:pt x="5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8"/>
            <p:cNvSpPr/>
            <p:nvPr/>
          </p:nvSpPr>
          <p:spPr>
            <a:xfrm>
              <a:off x="8881800" y="4998637"/>
              <a:ext cx="38162" cy="32975"/>
            </a:xfrm>
            <a:custGeom>
              <a:avLst/>
              <a:gdLst/>
              <a:ahLst/>
              <a:cxnLst/>
              <a:rect l="l" t="t" r="r" b="b"/>
              <a:pathLst>
                <a:path w="1192" h="1030" extrusionOk="0">
                  <a:moveTo>
                    <a:pt x="519" y="0"/>
                  </a:moveTo>
                  <a:cubicBezTo>
                    <a:pt x="255" y="0"/>
                    <a:pt x="1" y="209"/>
                    <a:pt x="1" y="518"/>
                  </a:cubicBezTo>
                  <a:cubicBezTo>
                    <a:pt x="1" y="791"/>
                    <a:pt x="227" y="1029"/>
                    <a:pt x="501" y="1029"/>
                  </a:cubicBezTo>
                  <a:cubicBezTo>
                    <a:pt x="965" y="1029"/>
                    <a:pt x="1191" y="470"/>
                    <a:pt x="870" y="148"/>
                  </a:cubicBezTo>
                  <a:cubicBezTo>
                    <a:pt x="767" y="46"/>
                    <a:pt x="642" y="0"/>
                    <a:pt x="5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8"/>
            <p:cNvSpPr/>
            <p:nvPr/>
          </p:nvSpPr>
          <p:spPr>
            <a:xfrm>
              <a:off x="8764403" y="4998637"/>
              <a:ext cx="38162" cy="32975"/>
            </a:xfrm>
            <a:custGeom>
              <a:avLst/>
              <a:gdLst/>
              <a:ahLst/>
              <a:cxnLst/>
              <a:rect l="l" t="t" r="r" b="b"/>
              <a:pathLst>
                <a:path w="1192" h="1030" extrusionOk="0">
                  <a:moveTo>
                    <a:pt x="519" y="0"/>
                  </a:moveTo>
                  <a:cubicBezTo>
                    <a:pt x="255" y="0"/>
                    <a:pt x="0" y="209"/>
                    <a:pt x="0" y="518"/>
                  </a:cubicBezTo>
                  <a:cubicBezTo>
                    <a:pt x="0" y="791"/>
                    <a:pt x="239" y="1029"/>
                    <a:pt x="512" y="1029"/>
                  </a:cubicBezTo>
                  <a:cubicBezTo>
                    <a:pt x="965" y="1029"/>
                    <a:pt x="1191" y="470"/>
                    <a:pt x="870" y="148"/>
                  </a:cubicBezTo>
                  <a:cubicBezTo>
                    <a:pt x="767" y="46"/>
                    <a:pt x="642" y="0"/>
                    <a:pt x="5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8"/>
            <p:cNvSpPr/>
            <p:nvPr/>
          </p:nvSpPr>
          <p:spPr>
            <a:xfrm>
              <a:off x="8647391" y="4998637"/>
              <a:ext cx="38130" cy="32975"/>
            </a:xfrm>
            <a:custGeom>
              <a:avLst/>
              <a:gdLst/>
              <a:ahLst/>
              <a:cxnLst/>
              <a:rect l="l" t="t" r="r" b="b"/>
              <a:pathLst>
                <a:path w="1191" h="1030" extrusionOk="0">
                  <a:moveTo>
                    <a:pt x="518" y="0"/>
                  </a:moveTo>
                  <a:cubicBezTo>
                    <a:pt x="255" y="0"/>
                    <a:pt x="0" y="209"/>
                    <a:pt x="0" y="518"/>
                  </a:cubicBezTo>
                  <a:cubicBezTo>
                    <a:pt x="0" y="791"/>
                    <a:pt x="226" y="1029"/>
                    <a:pt x="512" y="1029"/>
                  </a:cubicBezTo>
                  <a:cubicBezTo>
                    <a:pt x="965" y="1029"/>
                    <a:pt x="1191" y="470"/>
                    <a:pt x="869" y="148"/>
                  </a:cubicBezTo>
                  <a:cubicBezTo>
                    <a:pt x="767" y="46"/>
                    <a:pt x="642" y="0"/>
                    <a:pt x="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8"/>
            <p:cNvSpPr/>
            <p:nvPr/>
          </p:nvSpPr>
          <p:spPr>
            <a:xfrm>
              <a:off x="8530346" y="4998637"/>
              <a:ext cx="38162" cy="32975"/>
            </a:xfrm>
            <a:custGeom>
              <a:avLst/>
              <a:gdLst/>
              <a:ahLst/>
              <a:cxnLst/>
              <a:rect l="l" t="t" r="r" b="b"/>
              <a:pathLst>
                <a:path w="1192" h="1030" extrusionOk="0">
                  <a:moveTo>
                    <a:pt x="519" y="0"/>
                  </a:moveTo>
                  <a:cubicBezTo>
                    <a:pt x="255" y="0"/>
                    <a:pt x="1" y="209"/>
                    <a:pt x="1" y="518"/>
                  </a:cubicBezTo>
                  <a:cubicBezTo>
                    <a:pt x="1" y="791"/>
                    <a:pt x="227" y="1029"/>
                    <a:pt x="513" y="1029"/>
                  </a:cubicBezTo>
                  <a:cubicBezTo>
                    <a:pt x="965" y="1029"/>
                    <a:pt x="1192" y="470"/>
                    <a:pt x="870" y="148"/>
                  </a:cubicBezTo>
                  <a:cubicBezTo>
                    <a:pt x="768" y="46"/>
                    <a:pt x="642" y="0"/>
                    <a:pt x="5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8"/>
            <p:cNvSpPr/>
            <p:nvPr/>
          </p:nvSpPr>
          <p:spPr>
            <a:xfrm>
              <a:off x="8413333" y="4998637"/>
              <a:ext cx="38162" cy="32975"/>
            </a:xfrm>
            <a:custGeom>
              <a:avLst/>
              <a:gdLst/>
              <a:ahLst/>
              <a:cxnLst/>
              <a:rect l="l" t="t" r="r" b="b"/>
              <a:pathLst>
                <a:path w="1192" h="1030" extrusionOk="0">
                  <a:moveTo>
                    <a:pt x="519" y="0"/>
                  </a:moveTo>
                  <a:cubicBezTo>
                    <a:pt x="255" y="0"/>
                    <a:pt x="1" y="209"/>
                    <a:pt x="1" y="518"/>
                  </a:cubicBezTo>
                  <a:cubicBezTo>
                    <a:pt x="1" y="791"/>
                    <a:pt x="227" y="1029"/>
                    <a:pt x="501" y="1029"/>
                  </a:cubicBezTo>
                  <a:cubicBezTo>
                    <a:pt x="965" y="1029"/>
                    <a:pt x="1191" y="470"/>
                    <a:pt x="870" y="148"/>
                  </a:cubicBezTo>
                  <a:cubicBezTo>
                    <a:pt x="768" y="46"/>
                    <a:pt x="642" y="0"/>
                    <a:pt x="5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8"/>
            <p:cNvSpPr/>
            <p:nvPr/>
          </p:nvSpPr>
          <p:spPr>
            <a:xfrm>
              <a:off x="8369505" y="4354255"/>
              <a:ext cx="585138" cy="79685"/>
            </a:xfrm>
            <a:custGeom>
              <a:avLst/>
              <a:gdLst/>
              <a:ahLst/>
              <a:cxnLst/>
              <a:rect l="l" t="t" r="r" b="b"/>
              <a:pathLst>
                <a:path w="18277" h="2489" extrusionOk="0">
                  <a:moveTo>
                    <a:pt x="1882" y="0"/>
                  </a:moveTo>
                  <a:lnTo>
                    <a:pt x="1" y="1893"/>
                  </a:lnTo>
                  <a:lnTo>
                    <a:pt x="334" y="2215"/>
                  </a:lnTo>
                  <a:lnTo>
                    <a:pt x="1882" y="655"/>
                  </a:lnTo>
                  <a:lnTo>
                    <a:pt x="3691" y="2489"/>
                  </a:lnTo>
                  <a:lnTo>
                    <a:pt x="5513" y="655"/>
                  </a:lnTo>
                  <a:lnTo>
                    <a:pt x="7323" y="2489"/>
                  </a:lnTo>
                  <a:lnTo>
                    <a:pt x="9145" y="655"/>
                  </a:lnTo>
                  <a:lnTo>
                    <a:pt x="10966" y="2489"/>
                  </a:lnTo>
                  <a:lnTo>
                    <a:pt x="12776" y="655"/>
                  </a:lnTo>
                  <a:lnTo>
                    <a:pt x="14598" y="2489"/>
                  </a:lnTo>
                  <a:lnTo>
                    <a:pt x="16407" y="655"/>
                  </a:lnTo>
                  <a:lnTo>
                    <a:pt x="17955" y="2215"/>
                  </a:lnTo>
                  <a:lnTo>
                    <a:pt x="18277" y="1893"/>
                  </a:lnTo>
                  <a:lnTo>
                    <a:pt x="16407" y="0"/>
                  </a:lnTo>
                  <a:lnTo>
                    <a:pt x="14598" y="1834"/>
                  </a:lnTo>
                  <a:lnTo>
                    <a:pt x="12776" y="0"/>
                  </a:lnTo>
                  <a:lnTo>
                    <a:pt x="10966" y="1846"/>
                  </a:lnTo>
                  <a:lnTo>
                    <a:pt x="9145" y="0"/>
                  </a:lnTo>
                  <a:lnTo>
                    <a:pt x="7323" y="1834"/>
                  </a:lnTo>
                  <a:lnTo>
                    <a:pt x="5513" y="0"/>
                  </a:lnTo>
                  <a:lnTo>
                    <a:pt x="3691" y="1846"/>
                  </a:lnTo>
                  <a:lnTo>
                    <a:pt x="18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8"/>
            <p:cNvSpPr/>
            <p:nvPr/>
          </p:nvSpPr>
          <p:spPr>
            <a:xfrm>
              <a:off x="8834931" y="4507091"/>
              <a:ext cx="123130" cy="123162"/>
            </a:xfrm>
            <a:custGeom>
              <a:avLst/>
              <a:gdLst/>
              <a:ahLst/>
              <a:cxnLst/>
              <a:rect l="l" t="t" r="r" b="b"/>
              <a:pathLst>
                <a:path w="3846" h="3847" extrusionOk="0">
                  <a:moveTo>
                    <a:pt x="1560" y="1"/>
                  </a:moveTo>
                  <a:lnTo>
                    <a:pt x="1560" y="1560"/>
                  </a:lnTo>
                  <a:lnTo>
                    <a:pt x="0" y="1560"/>
                  </a:lnTo>
                  <a:lnTo>
                    <a:pt x="0" y="2287"/>
                  </a:lnTo>
                  <a:lnTo>
                    <a:pt x="1560" y="2287"/>
                  </a:lnTo>
                  <a:lnTo>
                    <a:pt x="1560" y="3846"/>
                  </a:lnTo>
                  <a:lnTo>
                    <a:pt x="2286" y="3846"/>
                  </a:lnTo>
                  <a:lnTo>
                    <a:pt x="2286" y="2287"/>
                  </a:lnTo>
                  <a:lnTo>
                    <a:pt x="3846" y="2287"/>
                  </a:lnTo>
                  <a:lnTo>
                    <a:pt x="3846" y="1560"/>
                  </a:lnTo>
                  <a:lnTo>
                    <a:pt x="2286" y="1560"/>
                  </a:lnTo>
                  <a:lnTo>
                    <a:pt x="22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 name="Google Shape;839;p18"/>
          <p:cNvGrpSpPr/>
          <p:nvPr/>
        </p:nvGrpSpPr>
        <p:grpSpPr>
          <a:xfrm>
            <a:off x="8684322" y="4723215"/>
            <a:ext cx="279631" cy="259804"/>
            <a:chOff x="6672" y="3464315"/>
            <a:chExt cx="279631" cy="259804"/>
          </a:xfrm>
        </p:grpSpPr>
        <p:sp>
          <p:nvSpPr>
            <p:cNvPr id="840" name="Google Shape;840;p18"/>
            <p:cNvSpPr/>
            <p:nvPr/>
          </p:nvSpPr>
          <p:spPr>
            <a:xfrm>
              <a:off x="246938" y="3577534"/>
              <a:ext cx="39365" cy="33526"/>
            </a:xfrm>
            <a:custGeom>
              <a:avLst/>
              <a:gdLst/>
              <a:ahLst/>
              <a:cxnLst/>
              <a:rect l="l" t="t" r="r" b="b"/>
              <a:pathLst>
                <a:path w="1227" h="1045" extrusionOk="0">
                  <a:moveTo>
                    <a:pt x="526" y="1"/>
                  </a:moveTo>
                  <a:cubicBezTo>
                    <a:pt x="257" y="1"/>
                    <a:pt x="1" y="206"/>
                    <a:pt x="1" y="520"/>
                  </a:cubicBezTo>
                  <a:cubicBezTo>
                    <a:pt x="1" y="806"/>
                    <a:pt x="239" y="1044"/>
                    <a:pt x="524" y="1044"/>
                  </a:cubicBezTo>
                  <a:cubicBezTo>
                    <a:pt x="989" y="1044"/>
                    <a:pt x="1227" y="484"/>
                    <a:pt x="894" y="151"/>
                  </a:cubicBezTo>
                  <a:cubicBezTo>
                    <a:pt x="786" y="47"/>
                    <a:pt x="655" y="1"/>
                    <a:pt x="5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8"/>
            <p:cNvSpPr/>
            <p:nvPr/>
          </p:nvSpPr>
          <p:spPr>
            <a:xfrm>
              <a:off x="126982" y="3577534"/>
              <a:ext cx="39012" cy="33526"/>
            </a:xfrm>
            <a:custGeom>
              <a:avLst/>
              <a:gdLst/>
              <a:ahLst/>
              <a:cxnLst/>
              <a:rect l="l" t="t" r="r" b="b"/>
              <a:pathLst>
                <a:path w="1216" h="1045" extrusionOk="0">
                  <a:moveTo>
                    <a:pt x="527" y="1"/>
                  </a:moveTo>
                  <a:cubicBezTo>
                    <a:pt x="257" y="1"/>
                    <a:pt x="1" y="206"/>
                    <a:pt x="1" y="520"/>
                  </a:cubicBezTo>
                  <a:cubicBezTo>
                    <a:pt x="1" y="806"/>
                    <a:pt x="227" y="1044"/>
                    <a:pt x="525" y="1044"/>
                  </a:cubicBezTo>
                  <a:cubicBezTo>
                    <a:pt x="989" y="1044"/>
                    <a:pt x="1215" y="484"/>
                    <a:pt x="894" y="151"/>
                  </a:cubicBezTo>
                  <a:cubicBezTo>
                    <a:pt x="786" y="47"/>
                    <a:pt x="655" y="1"/>
                    <a:pt x="5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8"/>
            <p:cNvSpPr/>
            <p:nvPr/>
          </p:nvSpPr>
          <p:spPr>
            <a:xfrm>
              <a:off x="6672" y="3577374"/>
              <a:ext cx="39365" cy="33687"/>
            </a:xfrm>
            <a:custGeom>
              <a:avLst/>
              <a:gdLst/>
              <a:ahLst/>
              <a:cxnLst/>
              <a:rect l="l" t="t" r="r" b="b"/>
              <a:pathLst>
                <a:path w="1227" h="1050"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8"/>
            <p:cNvSpPr/>
            <p:nvPr/>
          </p:nvSpPr>
          <p:spPr>
            <a:xfrm>
              <a:off x="246938" y="3464315"/>
              <a:ext cx="39365" cy="33655"/>
            </a:xfrm>
            <a:custGeom>
              <a:avLst/>
              <a:gdLst/>
              <a:ahLst/>
              <a:cxnLst/>
              <a:rect l="l" t="t" r="r" b="b"/>
              <a:pathLst>
                <a:path w="1227" h="1049" extrusionOk="0">
                  <a:moveTo>
                    <a:pt x="526" y="0"/>
                  </a:moveTo>
                  <a:cubicBezTo>
                    <a:pt x="257" y="0"/>
                    <a:pt x="1" y="211"/>
                    <a:pt x="1" y="525"/>
                  </a:cubicBezTo>
                  <a:cubicBezTo>
                    <a:pt x="1" y="811"/>
                    <a:pt x="239" y="1049"/>
                    <a:pt x="524" y="1049"/>
                  </a:cubicBezTo>
                  <a:cubicBezTo>
                    <a:pt x="989" y="1049"/>
                    <a:pt x="1227" y="489"/>
                    <a:pt x="894" y="156"/>
                  </a:cubicBezTo>
                  <a:cubicBezTo>
                    <a:pt x="786" y="48"/>
                    <a:pt x="654" y="0"/>
                    <a:pt x="5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8"/>
            <p:cNvSpPr/>
            <p:nvPr/>
          </p:nvSpPr>
          <p:spPr>
            <a:xfrm>
              <a:off x="126982" y="3464315"/>
              <a:ext cx="39012" cy="33655"/>
            </a:xfrm>
            <a:custGeom>
              <a:avLst/>
              <a:gdLst/>
              <a:ahLst/>
              <a:cxnLst/>
              <a:rect l="l" t="t" r="r" b="b"/>
              <a:pathLst>
                <a:path w="1216" h="1049" extrusionOk="0">
                  <a:moveTo>
                    <a:pt x="523" y="0"/>
                  </a:moveTo>
                  <a:cubicBezTo>
                    <a:pt x="257" y="0"/>
                    <a:pt x="1" y="211"/>
                    <a:pt x="1" y="525"/>
                  </a:cubicBezTo>
                  <a:cubicBezTo>
                    <a:pt x="1" y="811"/>
                    <a:pt x="227" y="1049"/>
                    <a:pt x="525" y="1049"/>
                  </a:cubicBezTo>
                  <a:cubicBezTo>
                    <a:pt x="989" y="1049"/>
                    <a:pt x="1215" y="489"/>
                    <a:pt x="882" y="156"/>
                  </a:cubicBezTo>
                  <a:cubicBezTo>
                    <a:pt x="778" y="48"/>
                    <a:pt x="649" y="0"/>
                    <a:pt x="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8"/>
            <p:cNvSpPr/>
            <p:nvPr/>
          </p:nvSpPr>
          <p:spPr>
            <a:xfrm>
              <a:off x="6672" y="3464315"/>
              <a:ext cx="39365" cy="33655"/>
            </a:xfrm>
            <a:custGeom>
              <a:avLst/>
              <a:gdLst/>
              <a:ahLst/>
              <a:cxnLst/>
              <a:rect l="l" t="t" r="r" b="b"/>
              <a:pathLst>
                <a:path w="1227" h="1049"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8"/>
            <p:cNvSpPr/>
            <p:nvPr/>
          </p:nvSpPr>
          <p:spPr>
            <a:xfrm>
              <a:off x="246938" y="3690721"/>
              <a:ext cx="39365" cy="33398"/>
            </a:xfrm>
            <a:custGeom>
              <a:avLst/>
              <a:gdLst/>
              <a:ahLst/>
              <a:cxnLst/>
              <a:rect l="l" t="t" r="r" b="b"/>
              <a:pathLst>
                <a:path w="1227" h="1041" extrusionOk="0">
                  <a:moveTo>
                    <a:pt x="521" y="1"/>
                  </a:moveTo>
                  <a:cubicBezTo>
                    <a:pt x="254" y="1"/>
                    <a:pt x="1" y="208"/>
                    <a:pt x="1" y="528"/>
                  </a:cubicBezTo>
                  <a:cubicBezTo>
                    <a:pt x="1" y="814"/>
                    <a:pt x="239" y="1040"/>
                    <a:pt x="524" y="1040"/>
                  </a:cubicBezTo>
                  <a:cubicBezTo>
                    <a:pt x="989" y="1040"/>
                    <a:pt x="1227" y="481"/>
                    <a:pt x="894" y="159"/>
                  </a:cubicBezTo>
                  <a:cubicBezTo>
                    <a:pt x="784" y="50"/>
                    <a:pt x="651" y="1"/>
                    <a:pt x="5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8"/>
            <p:cNvSpPr/>
            <p:nvPr/>
          </p:nvSpPr>
          <p:spPr>
            <a:xfrm>
              <a:off x="126982" y="3690625"/>
              <a:ext cx="39012" cy="33494"/>
            </a:xfrm>
            <a:custGeom>
              <a:avLst/>
              <a:gdLst/>
              <a:ahLst/>
              <a:cxnLst/>
              <a:rect l="l" t="t" r="r" b="b"/>
              <a:pathLst>
                <a:path w="1216" h="1044" extrusionOk="0">
                  <a:moveTo>
                    <a:pt x="525" y="0"/>
                  </a:moveTo>
                  <a:cubicBezTo>
                    <a:pt x="259" y="0"/>
                    <a:pt x="1" y="208"/>
                    <a:pt x="1" y="531"/>
                  </a:cubicBezTo>
                  <a:cubicBezTo>
                    <a:pt x="1" y="817"/>
                    <a:pt x="227" y="1043"/>
                    <a:pt x="525" y="1043"/>
                  </a:cubicBezTo>
                  <a:cubicBezTo>
                    <a:pt x="989" y="1043"/>
                    <a:pt x="1215" y="484"/>
                    <a:pt x="882" y="150"/>
                  </a:cubicBezTo>
                  <a:cubicBezTo>
                    <a:pt x="779" y="47"/>
                    <a:pt x="651" y="0"/>
                    <a:pt x="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8"/>
            <p:cNvSpPr/>
            <p:nvPr/>
          </p:nvSpPr>
          <p:spPr>
            <a:xfrm>
              <a:off x="6672" y="3690625"/>
              <a:ext cx="39365" cy="33494"/>
            </a:xfrm>
            <a:custGeom>
              <a:avLst/>
              <a:gdLst/>
              <a:ahLst/>
              <a:cxnLst/>
              <a:rect l="l" t="t" r="r" b="b"/>
              <a:pathLst>
                <a:path w="1227" h="1044" extrusionOk="0">
                  <a:moveTo>
                    <a:pt x="528" y="0"/>
                  </a:moveTo>
                  <a:cubicBezTo>
                    <a:pt x="258" y="0"/>
                    <a:pt x="1" y="208"/>
                    <a:pt x="1" y="531"/>
                  </a:cubicBezTo>
                  <a:cubicBezTo>
                    <a:pt x="1" y="817"/>
                    <a:pt x="239" y="1043"/>
                    <a:pt x="524" y="1043"/>
                  </a:cubicBezTo>
                  <a:cubicBezTo>
                    <a:pt x="989" y="1043"/>
                    <a:pt x="1227" y="484"/>
                    <a:pt x="893" y="150"/>
                  </a:cubicBezTo>
                  <a:cubicBezTo>
                    <a:pt x="786" y="47"/>
                    <a:pt x="656" y="0"/>
                    <a:pt x="5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9" name="Google Shape;849;p18"/>
          <p:cNvSpPr/>
          <p:nvPr/>
        </p:nvSpPr>
        <p:spPr>
          <a:xfrm>
            <a:off x="8857713" y="4416280"/>
            <a:ext cx="106225" cy="105840"/>
          </a:xfrm>
          <a:custGeom>
            <a:avLst/>
            <a:gdLst/>
            <a:ahLst/>
            <a:cxnLst/>
            <a:rect l="l" t="t" r="r" b="b"/>
            <a:pathLst>
              <a:path w="3311" h="3299" extrusionOk="0">
                <a:moveTo>
                  <a:pt x="525" y="1"/>
                </a:moveTo>
                <a:lnTo>
                  <a:pt x="1" y="524"/>
                </a:lnTo>
                <a:lnTo>
                  <a:pt x="1132" y="1656"/>
                </a:lnTo>
                <a:lnTo>
                  <a:pt x="1" y="2775"/>
                </a:lnTo>
                <a:lnTo>
                  <a:pt x="525" y="3299"/>
                </a:lnTo>
                <a:lnTo>
                  <a:pt x="1656" y="2179"/>
                </a:lnTo>
                <a:lnTo>
                  <a:pt x="2775" y="3299"/>
                </a:lnTo>
                <a:lnTo>
                  <a:pt x="3311" y="2775"/>
                </a:lnTo>
                <a:lnTo>
                  <a:pt x="2180" y="1656"/>
                </a:lnTo>
                <a:lnTo>
                  <a:pt x="3311" y="524"/>
                </a:lnTo>
                <a:lnTo>
                  <a:pt x="2775" y="1"/>
                </a:lnTo>
                <a:lnTo>
                  <a:pt x="1656" y="1132"/>
                </a:lnTo>
                <a:lnTo>
                  <a:pt x="5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8"/>
          <p:cNvSpPr txBox="1">
            <a:spLocks noGrp="1"/>
          </p:cNvSpPr>
          <p:nvPr>
            <p:ph type="title"/>
          </p:nvPr>
        </p:nvSpPr>
        <p:spPr>
          <a:xfrm>
            <a:off x="3450025" y="1792575"/>
            <a:ext cx="4980900" cy="94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4200"/>
              <a:buNone/>
              <a:defRPr sz="4200">
                <a:solidFill>
                  <a:schemeClr val="accent2"/>
                </a:solidFill>
              </a:defRPr>
            </a:lvl1pPr>
            <a:lvl2pPr lvl="1" algn="ctr" rtl="0">
              <a:spcBef>
                <a:spcPts val="0"/>
              </a:spcBef>
              <a:spcAft>
                <a:spcPts val="0"/>
              </a:spcAft>
              <a:buClr>
                <a:schemeClr val="lt2"/>
              </a:buClr>
              <a:buSzPts val="4200"/>
              <a:buNone/>
              <a:defRPr sz="4200">
                <a:solidFill>
                  <a:schemeClr val="lt2"/>
                </a:solidFill>
              </a:defRPr>
            </a:lvl2pPr>
            <a:lvl3pPr lvl="2" algn="ctr" rtl="0">
              <a:spcBef>
                <a:spcPts val="0"/>
              </a:spcBef>
              <a:spcAft>
                <a:spcPts val="0"/>
              </a:spcAft>
              <a:buClr>
                <a:schemeClr val="lt2"/>
              </a:buClr>
              <a:buSzPts val="4200"/>
              <a:buNone/>
              <a:defRPr sz="4200">
                <a:solidFill>
                  <a:schemeClr val="lt2"/>
                </a:solidFill>
              </a:defRPr>
            </a:lvl3pPr>
            <a:lvl4pPr lvl="3" algn="ctr" rtl="0">
              <a:spcBef>
                <a:spcPts val="0"/>
              </a:spcBef>
              <a:spcAft>
                <a:spcPts val="0"/>
              </a:spcAft>
              <a:buClr>
                <a:schemeClr val="lt2"/>
              </a:buClr>
              <a:buSzPts val="4200"/>
              <a:buNone/>
              <a:defRPr sz="4200">
                <a:solidFill>
                  <a:schemeClr val="lt2"/>
                </a:solidFill>
              </a:defRPr>
            </a:lvl4pPr>
            <a:lvl5pPr lvl="4" algn="ctr" rtl="0">
              <a:spcBef>
                <a:spcPts val="0"/>
              </a:spcBef>
              <a:spcAft>
                <a:spcPts val="0"/>
              </a:spcAft>
              <a:buClr>
                <a:schemeClr val="lt2"/>
              </a:buClr>
              <a:buSzPts val="4200"/>
              <a:buNone/>
              <a:defRPr sz="4200">
                <a:solidFill>
                  <a:schemeClr val="lt2"/>
                </a:solidFill>
              </a:defRPr>
            </a:lvl5pPr>
            <a:lvl6pPr lvl="5" algn="ctr" rtl="0">
              <a:spcBef>
                <a:spcPts val="0"/>
              </a:spcBef>
              <a:spcAft>
                <a:spcPts val="0"/>
              </a:spcAft>
              <a:buClr>
                <a:schemeClr val="lt2"/>
              </a:buClr>
              <a:buSzPts val="4200"/>
              <a:buNone/>
              <a:defRPr sz="4200">
                <a:solidFill>
                  <a:schemeClr val="lt2"/>
                </a:solidFill>
              </a:defRPr>
            </a:lvl6pPr>
            <a:lvl7pPr lvl="6" algn="ctr" rtl="0">
              <a:spcBef>
                <a:spcPts val="0"/>
              </a:spcBef>
              <a:spcAft>
                <a:spcPts val="0"/>
              </a:spcAft>
              <a:buClr>
                <a:schemeClr val="lt2"/>
              </a:buClr>
              <a:buSzPts val="4200"/>
              <a:buNone/>
              <a:defRPr sz="4200">
                <a:solidFill>
                  <a:schemeClr val="lt2"/>
                </a:solidFill>
              </a:defRPr>
            </a:lvl7pPr>
            <a:lvl8pPr lvl="7" algn="ctr" rtl="0">
              <a:spcBef>
                <a:spcPts val="0"/>
              </a:spcBef>
              <a:spcAft>
                <a:spcPts val="0"/>
              </a:spcAft>
              <a:buClr>
                <a:schemeClr val="lt2"/>
              </a:buClr>
              <a:buSzPts val="4200"/>
              <a:buNone/>
              <a:defRPr sz="4200">
                <a:solidFill>
                  <a:schemeClr val="lt2"/>
                </a:solidFill>
              </a:defRPr>
            </a:lvl8pPr>
            <a:lvl9pPr lvl="8" algn="ctr" rtl="0">
              <a:spcBef>
                <a:spcPts val="0"/>
              </a:spcBef>
              <a:spcAft>
                <a:spcPts val="0"/>
              </a:spcAft>
              <a:buClr>
                <a:schemeClr val="lt2"/>
              </a:buClr>
              <a:buSzPts val="4200"/>
              <a:buNone/>
              <a:defRPr sz="4200">
                <a:solidFill>
                  <a:schemeClr val="lt2"/>
                </a:solidFill>
              </a:defRPr>
            </a:lvl9pPr>
          </a:lstStyle>
          <a:p>
            <a:endParaRPr/>
          </a:p>
        </p:txBody>
      </p:sp>
      <p:sp>
        <p:nvSpPr>
          <p:cNvPr id="851" name="Google Shape;851;p18"/>
          <p:cNvSpPr txBox="1">
            <a:spLocks noGrp="1"/>
          </p:cNvSpPr>
          <p:nvPr>
            <p:ph type="subTitle" idx="1"/>
          </p:nvPr>
        </p:nvSpPr>
        <p:spPr>
          <a:xfrm>
            <a:off x="4586575" y="2857275"/>
            <a:ext cx="2707800" cy="80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3">
  <p:cSld name="CUSTOM_6_1">
    <p:spTree>
      <p:nvGrpSpPr>
        <p:cNvPr id="1" name="Shape 852"/>
        <p:cNvGrpSpPr/>
        <p:nvPr/>
      </p:nvGrpSpPr>
      <p:grpSpPr>
        <a:xfrm>
          <a:off x="0" y="0"/>
          <a:ext cx="0" cy="0"/>
          <a:chOff x="0" y="0"/>
          <a:chExt cx="0" cy="0"/>
        </a:xfrm>
      </p:grpSpPr>
      <p:sp>
        <p:nvSpPr>
          <p:cNvPr id="853" name="Google Shape;853;p19"/>
          <p:cNvSpPr/>
          <p:nvPr/>
        </p:nvSpPr>
        <p:spPr>
          <a:xfrm flipH="1">
            <a:off x="6535294" y="325"/>
            <a:ext cx="2608717" cy="5143367"/>
          </a:xfrm>
          <a:custGeom>
            <a:avLst/>
            <a:gdLst/>
            <a:ahLst/>
            <a:cxnLst/>
            <a:rect l="l" t="t" r="r" b="b"/>
            <a:pathLst>
              <a:path w="39589" h="128040" extrusionOk="0">
                <a:moveTo>
                  <a:pt x="0" y="0"/>
                </a:moveTo>
                <a:lnTo>
                  <a:pt x="0" y="128040"/>
                </a:lnTo>
                <a:lnTo>
                  <a:pt x="39588" y="128040"/>
                </a:lnTo>
                <a:lnTo>
                  <a:pt x="3958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9"/>
          <p:cNvSpPr/>
          <p:nvPr/>
        </p:nvSpPr>
        <p:spPr>
          <a:xfrm flipH="1">
            <a:off x="6006985" y="1216900"/>
            <a:ext cx="2942151" cy="3098613"/>
          </a:xfrm>
          <a:custGeom>
            <a:avLst/>
            <a:gdLst/>
            <a:ahLst/>
            <a:cxnLst/>
            <a:rect l="l" t="t" r="r" b="b"/>
            <a:pathLst>
              <a:path w="83094" h="83095" extrusionOk="0">
                <a:moveTo>
                  <a:pt x="0" y="1"/>
                </a:moveTo>
                <a:lnTo>
                  <a:pt x="0" y="83094"/>
                </a:lnTo>
                <a:lnTo>
                  <a:pt x="83094" y="83094"/>
                </a:lnTo>
                <a:lnTo>
                  <a:pt x="8309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9"/>
          <p:cNvSpPr/>
          <p:nvPr/>
        </p:nvSpPr>
        <p:spPr>
          <a:xfrm flipH="1">
            <a:off x="6173687" y="1392549"/>
            <a:ext cx="2608736" cy="2747328"/>
          </a:xfrm>
          <a:custGeom>
            <a:avLst/>
            <a:gdLst/>
            <a:ahLst/>
            <a:cxnLst/>
            <a:rect l="l" t="t" r="r" b="b"/>
            <a:pathLst>
              <a:path w="83094" h="83095" extrusionOk="0">
                <a:moveTo>
                  <a:pt x="0" y="1"/>
                </a:moveTo>
                <a:lnTo>
                  <a:pt x="0" y="83094"/>
                </a:lnTo>
                <a:lnTo>
                  <a:pt x="83094" y="83094"/>
                </a:lnTo>
                <a:lnTo>
                  <a:pt x="830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 name="Google Shape;856;p19"/>
          <p:cNvGrpSpPr/>
          <p:nvPr/>
        </p:nvGrpSpPr>
        <p:grpSpPr>
          <a:xfrm flipH="1">
            <a:off x="6282508" y="3553936"/>
            <a:ext cx="154517" cy="442886"/>
            <a:chOff x="8846561" y="2782361"/>
            <a:chExt cx="154517" cy="442886"/>
          </a:xfrm>
        </p:grpSpPr>
        <p:sp>
          <p:nvSpPr>
            <p:cNvPr id="857" name="Google Shape;857;p19"/>
            <p:cNvSpPr/>
            <p:nvPr/>
          </p:nvSpPr>
          <p:spPr>
            <a:xfrm>
              <a:off x="8846561" y="2782361"/>
              <a:ext cx="154517" cy="154132"/>
            </a:xfrm>
            <a:custGeom>
              <a:avLst/>
              <a:gdLst/>
              <a:ahLst/>
              <a:cxnLst/>
              <a:rect l="l" t="t" r="r" b="b"/>
              <a:pathLst>
                <a:path w="4823" h="4811" extrusionOk="0">
                  <a:moveTo>
                    <a:pt x="762" y="1"/>
                  </a:moveTo>
                  <a:lnTo>
                    <a:pt x="0" y="763"/>
                  </a:lnTo>
                  <a:lnTo>
                    <a:pt x="1643" y="2406"/>
                  </a:lnTo>
                  <a:lnTo>
                    <a:pt x="0" y="4049"/>
                  </a:lnTo>
                  <a:lnTo>
                    <a:pt x="762" y="4811"/>
                  </a:lnTo>
                  <a:lnTo>
                    <a:pt x="2417" y="3168"/>
                  </a:lnTo>
                  <a:lnTo>
                    <a:pt x="4060" y="4811"/>
                  </a:lnTo>
                  <a:lnTo>
                    <a:pt x="4822" y="4049"/>
                  </a:lnTo>
                  <a:lnTo>
                    <a:pt x="3179" y="2406"/>
                  </a:lnTo>
                  <a:lnTo>
                    <a:pt x="4822" y="763"/>
                  </a:lnTo>
                  <a:lnTo>
                    <a:pt x="4060" y="1"/>
                  </a:lnTo>
                  <a:lnTo>
                    <a:pt x="2417" y="1644"/>
                  </a:lnTo>
                  <a:lnTo>
                    <a:pt x="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9"/>
            <p:cNvSpPr/>
            <p:nvPr/>
          </p:nvSpPr>
          <p:spPr>
            <a:xfrm>
              <a:off x="8846561" y="3070730"/>
              <a:ext cx="154517" cy="154517"/>
            </a:xfrm>
            <a:custGeom>
              <a:avLst/>
              <a:gdLst/>
              <a:ahLst/>
              <a:cxnLst/>
              <a:rect l="l" t="t" r="r" b="b"/>
              <a:pathLst>
                <a:path w="4823" h="4823" extrusionOk="0">
                  <a:moveTo>
                    <a:pt x="762" y="1"/>
                  </a:moveTo>
                  <a:lnTo>
                    <a:pt x="0" y="763"/>
                  </a:lnTo>
                  <a:lnTo>
                    <a:pt x="1643" y="2406"/>
                  </a:lnTo>
                  <a:lnTo>
                    <a:pt x="0" y="4061"/>
                  </a:lnTo>
                  <a:lnTo>
                    <a:pt x="762" y="4823"/>
                  </a:lnTo>
                  <a:lnTo>
                    <a:pt x="2417" y="3180"/>
                  </a:lnTo>
                  <a:lnTo>
                    <a:pt x="4060" y="4823"/>
                  </a:lnTo>
                  <a:lnTo>
                    <a:pt x="4822" y="4061"/>
                  </a:lnTo>
                  <a:lnTo>
                    <a:pt x="3179" y="2406"/>
                  </a:lnTo>
                  <a:lnTo>
                    <a:pt x="4822" y="763"/>
                  </a:lnTo>
                  <a:lnTo>
                    <a:pt x="4060" y="1"/>
                  </a:lnTo>
                  <a:lnTo>
                    <a:pt x="2417" y="1644"/>
                  </a:lnTo>
                  <a:lnTo>
                    <a:pt x="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9" name="Google Shape;859;p19"/>
          <p:cNvSpPr/>
          <p:nvPr/>
        </p:nvSpPr>
        <p:spPr>
          <a:xfrm rot="10800000">
            <a:off x="8495625" y="1626815"/>
            <a:ext cx="152595" cy="152627"/>
          </a:xfrm>
          <a:custGeom>
            <a:avLst/>
            <a:gdLst/>
            <a:ahLst/>
            <a:cxnLst/>
            <a:rect l="l" t="t" r="r" b="b"/>
            <a:pathLst>
              <a:path w="4763" h="4764" extrusionOk="0">
                <a:moveTo>
                  <a:pt x="0" y="1"/>
                </a:moveTo>
                <a:lnTo>
                  <a:pt x="0" y="4763"/>
                </a:lnTo>
                <a:lnTo>
                  <a:pt x="4763" y="4763"/>
                </a:lnTo>
                <a:lnTo>
                  <a:pt x="47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0" name="Google Shape;860;p19"/>
          <p:cNvGrpSpPr/>
          <p:nvPr/>
        </p:nvGrpSpPr>
        <p:grpSpPr>
          <a:xfrm rot="10800000">
            <a:off x="8481321" y="1920939"/>
            <a:ext cx="181204" cy="295450"/>
            <a:chOff x="8814523" y="4301099"/>
            <a:chExt cx="181204" cy="295450"/>
          </a:xfrm>
        </p:grpSpPr>
        <p:sp>
          <p:nvSpPr>
            <p:cNvPr id="861" name="Google Shape;861;p19"/>
            <p:cNvSpPr/>
            <p:nvPr/>
          </p:nvSpPr>
          <p:spPr>
            <a:xfrm>
              <a:off x="8814523" y="4429633"/>
              <a:ext cx="44660" cy="37996"/>
            </a:xfrm>
            <a:custGeom>
              <a:avLst/>
              <a:gdLst/>
              <a:ahLst/>
              <a:cxnLst/>
              <a:rect l="l" t="t" r="r" b="b"/>
              <a:pathLst>
                <a:path w="1394" h="1186" extrusionOk="0">
                  <a:moveTo>
                    <a:pt x="792" y="1"/>
                  </a:moveTo>
                  <a:cubicBezTo>
                    <a:pt x="647" y="1"/>
                    <a:pt x="500" y="54"/>
                    <a:pt x="381" y="173"/>
                  </a:cubicBezTo>
                  <a:cubicBezTo>
                    <a:pt x="0" y="554"/>
                    <a:pt x="274" y="1185"/>
                    <a:pt x="798" y="1185"/>
                  </a:cubicBezTo>
                  <a:cubicBezTo>
                    <a:pt x="1131" y="1185"/>
                    <a:pt x="1393" y="923"/>
                    <a:pt x="1393" y="602"/>
                  </a:cubicBezTo>
                  <a:cubicBezTo>
                    <a:pt x="1393" y="238"/>
                    <a:pt x="1097"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9"/>
            <p:cNvSpPr/>
            <p:nvPr/>
          </p:nvSpPr>
          <p:spPr>
            <a:xfrm>
              <a:off x="8951067" y="4429633"/>
              <a:ext cx="44660" cy="37996"/>
            </a:xfrm>
            <a:custGeom>
              <a:avLst/>
              <a:gdLst/>
              <a:ahLst/>
              <a:cxnLst/>
              <a:rect l="l" t="t" r="r" b="b"/>
              <a:pathLst>
                <a:path w="1394" h="1186" extrusionOk="0">
                  <a:moveTo>
                    <a:pt x="792" y="1"/>
                  </a:moveTo>
                  <a:cubicBezTo>
                    <a:pt x="647" y="1"/>
                    <a:pt x="500" y="54"/>
                    <a:pt x="381" y="173"/>
                  </a:cubicBezTo>
                  <a:cubicBezTo>
                    <a:pt x="0" y="554"/>
                    <a:pt x="262" y="1185"/>
                    <a:pt x="798" y="1185"/>
                  </a:cubicBezTo>
                  <a:cubicBezTo>
                    <a:pt x="1120" y="1185"/>
                    <a:pt x="1393" y="923"/>
                    <a:pt x="1393" y="602"/>
                  </a:cubicBezTo>
                  <a:cubicBezTo>
                    <a:pt x="1393" y="238"/>
                    <a:pt x="1098"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9"/>
            <p:cNvSpPr/>
            <p:nvPr/>
          </p:nvSpPr>
          <p:spPr>
            <a:xfrm>
              <a:off x="8814523" y="4301099"/>
              <a:ext cx="44660" cy="37964"/>
            </a:xfrm>
            <a:custGeom>
              <a:avLst/>
              <a:gdLst/>
              <a:ahLst/>
              <a:cxnLst/>
              <a:rect l="l" t="t" r="r" b="b"/>
              <a:pathLst>
                <a:path w="1394" h="1185" extrusionOk="0">
                  <a:moveTo>
                    <a:pt x="792" y="1"/>
                  </a:moveTo>
                  <a:cubicBezTo>
                    <a:pt x="647" y="1"/>
                    <a:pt x="500" y="54"/>
                    <a:pt x="381" y="173"/>
                  </a:cubicBezTo>
                  <a:cubicBezTo>
                    <a:pt x="0" y="554"/>
                    <a:pt x="274" y="1185"/>
                    <a:pt x="798" y="1185"/>
                  </a:cubicBezTo>
                  <a:cubicBezTo>
                    <a:pt x="1131" y="1185"/>
                    <a:pt x="1393" y="923"/>
                    <a:pt x="1393" y="601"/>
                  </a:cubicBezTo>
                  <a:cubicBezTo>
                    <a:pt x="1393" y="238"/>
                    <a:pt x="1097"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9"/>
            <p:cNvSpPr/>
            <p:nvPr/>
          </p:nvSpPr>
          <p:spPr>
            <a:xfrm>
              <a:off x="8951067" y="4301099"/>
              <a:ext cx="44660" cy="37964"/>
            </a:xfrm>
            <a:custGeom>
              <a:avLst/>
              <a:gdLst/>
              <a:ahLst/>
              <a:cxnLst/>
              <a:rect l="l" t="t" r="r" b="b"/>
              <a:pathLst>
                <a:path w="1394" h="1185" extrusionOk="0">
                  <a:moveTo>
                    <a:pt x="792" y="1"/>
                  </a:moveTo>
                  <a:cubicBezTo>
                    <a:pt x="647" y="1"/>
                    <a:pt x="500" y="54"/>
                    <a:pt x="381" y="173"/>
                  </a:cubicBezTo>
                  <a:cubicBezTo>
                    <a:pt x="0" y="554"/>
                    <a:pt x="262" y="1185"/>
                    <a:pt x="798" y="1185"/>
                  </a:cubicBezTo>
                  <a:cubicBezTo>
                    <a:pt x="1120" y="1185"/>
                    <a:pt x="1393" y="923"/>
                    <a:pt x="1393" y="601"/>
                  </a:cubicBezTo>
                  <a:cubicBezTo>
                    <a:pt x="1393" y="238"/>
                    <a:pt x="1098"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9"/>
            <p:cNvSpPr/>
            <p:nvPr/>
          </p:nvSpPr>
          <p:spPr>
            <a:xfrm>
              <a:off x="8814523" y="4558328"/>
              <a:ext cx="44660" cy="38221"/>
            </a:xfrm>
            <a:custGeom>
              <a:avLst/>
              <a:gdLst/>
              <a:ahLst/>
              <a:cxnLst/>
              <a:rect l="l" t="t" r="r" b="b"/>
              <a:pathLst>
                <a:path w="1394" h="1193" extrusionOk="0">
                  <a:moveTo>
                    <a:pt x="799" y="0"/>
                  </a:moveTo>
                  <a:cubicBezTo>
                    <a:pt x="652" y="0"/>
                    <a:pt x="502" y="56"/>
                    <a:pt x="381" y="180"/>
                  </a:cubicBezTo>
                  <a:cubicBezTo>
                    <a:pt x="0" y="550"/>
                    <a:pt x="274" y="1193"/>
                    <a:pt x="798" y="1193"/>
                  </a:cubicBezTo>
                  <a:cubicBezTo>
                    <a:pt x="1131" y="1193"/>
                    <a:pt x="1393" y="919"/>
                    <a:pt x="1393" y="597"/>
                  </a:cubicBezTo>
                  <a:cubicBezTo>
                    <a:pt x="1393" y="237"/>
                    <a:pt x="1102"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9"/>
            <p:cNvSpPr/>
            <p:nvPr/>
          </p:nvSpPr>
          <p:spPr>
            <a:xfrm>
              <a:off x="8951067" y="4558328"/>
              <a:ext cx="44660" cy="38221"/>
            </a:xfrm>
            <a:custGeom>
              <a:avLst/>
              <a:gdLst/>
              <a:ahLst/>
              <a:cxnLst/>
              <a:rect l="l" t="t" r="r" b="b"/>
              <a:pathLst>
                <a:path w="1394" h="1193" extrusionOk="0">
                  <a:moveTo>
                    <a:pt x="799" y="0"/>
                  </a:moveTo>
                  <a:cubicBezTo>
                    <a:pt x="652" y="0"/>
                    <a:pt x="502" y="56"/>
                    <a:pt x="381" y="180"/>
                  </a:cubicBezTo>
                  <a:cubicBezTo>
                    <a:pt x="0" y="550"/>
                    <a:pt x="262" y="1193"/>
                    <a:pt x="798" y="1193"/>
                  </a:cubicBezTo>
                  <a:cubicBezTo>
                    <a:pt x="1120" y="1193"/>
                    <a:pt x="1393" y="919"/>
                    <a:pt x="1393" y="597"/>
                  </a:cubicBezTo>
                  <a:cubicBezTo>
                    <a:pt x="1393" y="237"/>
                    <a:pt x="1102"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 name="Google Shape;867;p19"/>
          <p:cNvGrpSpPr/>
          <p:nvPr/>
        </p:nvGrpSpPr>
        <p:grpSpPr>
          <a:xfrm>
            <a:off x="121525" y="164768"/>
            <a:ext cx="588555" cy="677357"/>
            <a:chOff x="8369505" y="4354255"/>
            <a:chExt cx="588555" cy="677357"/>
          </a:xfrm>
        </p:grpSpPr>
        <p:sp>
          <p:nvSpPr>
            <p:cNvPr id="868" name="Google Shape;868;p19"/>
            <p:cNvSpPr/>
            <p:nvPr/>
          </p:nvSpPr>
          <p:spPr>
            <a:xfrm>
              <a:off x="8881800" y="4888380"/>
              <a:ext cx="38162" cy="32687"/>
            </a:xfrm>
            <a:custGeom>
              <a:avLst/>
              <a:gdLst/>
              <a:ahLst/>
              <a:cxnLst/>
              <a:rect l="l" t="t" r="r" b="b"/>
              <a:pathLst>
                <a:path w="1192" h="1021" extrusionOk="0">
                  <a:moveTo>
                    <a:pt x="512" y="1"/>
                  </a:moveTo>
                  <a:cubicBezTo>
                    <a:pt x="251" y="1"/>
                    <a:pt x="1" y="203"/>
                    <a:pt x="1" y="509"/>
                  </a:cubicBezTo>
                  <a:cubicBezTo>
                    <a:pt x="1" y="794"/>
                    <a:pt x="227" y="1021"/>
                    <a:pt x="501" y="1021"/>
                  </a:cubicBezTo>
                  <a:cubicBezTo>
                    <a:pt x="965" y="1021"/>
                    <a:pt x="1191" y="473"/>
                    <a:pt x="870" y="152"/>
                  </a:cubicBezTo>
                  <a:cubicBezTo>
                    <a:pt x="765" y="47"/>
                    <a:pt x="637" y="1"/>
                    <a:pt x="5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9"/>
            <p:cNvSpPr/>
            <p:nvPr/>
          </p:nvSpPr>
          <p:spPr>
            <a:xfrm>
              <a:off x="8764403" y="4888380"/>
              <a:ext cx="38162" cy="32687"/>
            </a:xfrm>
            <a:custGeom>
              <a:avLst/>
              <a:gdLst/>
              <a:ahLst/>
              <a:cxnLst/>
              <a:rect l="l" t="t" r="r" b="b"/>
              <a:pathLst>
                <a:path w="1192" h="1021" extrusionOk="0">
                  <a:moveTo>
                    <a:pt x="512" y="1"/>
                  </a:moveTo>
                  <a:cubicBezTo>
                    <a:pt x="250" y="1"/>
                    <a:pt x="0" y="203"/>
                    <a:pt x="0" y="509"/>
                  </a:cubicBezTo>
                  <a:cubicBezTo>
                    <a:pt x="0" y="794"/>
                    <a:pt x="227" y="1021"/>
                    <a:pt x="512" y="1021"/>
                  </a:cubicBezTo>
                  <a:cubicBezTo>
                    <a:pt x="965" y="1021"/>
                    <a:pt x="1191" y="473"/>
                    <a:pt x="870" y="152"/>
                  </a:cubicBezTo>
                  <a:cubicBezTo>
                    <a:pt x="765" y="47"/>
                    <a:pt x="637" y="1"/>
                    <a:pt x="5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9"/>
            <p:cNvSpPr/>
            <p:nvPr/>
          </p:nvSpPr>
          <p:spPr>
            <a:xfrm>
              <a:off x="8647391" y="4888380"/>
              <a:ext cx="38130" cy="32687"/>
            </a:xfrm>
            <a:custGeom>
              <a:avLst/>
              <a:gdLst/>
              <a:ahLst/>
              <a:cxnLst/>
              <a:rect l="l" t="t" r="r" b="b"/>
              <a:pathLst>
                <a:path w="1191" h="1021" extrusionOk="0">
                  <a:moveTo>
                    <a:pt x="512" y="1"/>
                  </a:moveTo>
                  <a:cubicBezTo>
                    <a:pt x="250" y="1"/>
                    <a:pt x="0" y="203"/>
                    <a:pt x="0" y="509"/>
                  </a:cubicBezTo>
                  <a:cubicBezTo>
                    <a:pt x="0" y="794"/>
                    <a:pt x="226" y="1021"/>
                    <a:pt x="512" y="1021"/>
                  </a:cubicBezTo>
                  <a:cubicBezTo>
                    <a:pt x="965" y="1021"/>
                    <a:pt x="1191" y="473"/>
                    <a:pt x="869" y="152"/>
                  </a:cubicBezTo>
                  <a:cubicBezTo>
                    <a:pt x="765" y="47"/>
                    <a:pt x="637" y="1"/>
                    <a:pt x="5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9"/>
            <p:cNvSpPr/>
            <p:nvPr/>
          </p:nvSpPr>
          <p:spPr>
            <a:xfrm>
              <a:off x="8530346" y="4888380"/>
              <a:ext cx="38162" cy="32687"/>
            </a:xfrm>
            <a:custGeom>
              <a:avLst/>
              <a:gdLst/>
              <a:ahLst/>
              <a:cxnLst/>
              <a:rect l="l" t="t" r="r" b="b"/>
              <a:pathLst>
                <a:path w="1192" h="1021" extrusionOk="0">
                  <a:moveTo>
                    <a:pt x="512" y="1"/>
                  </a:moveTo>
                  <a:cubicBezTo>
                    <a:pt x="251" y="1"/>
                    <a:pt x="1" y="203"/>
                    <a:pt x="1" y="509"/>
                  </a:cubicBezTo>
                  <a:cubicBezTo>
                    <a:pt x="1" y="794"/>
                    <a:pt x="227" y="1021"/>
                    <a:pt x="513" y="1021"/>
                  </a:cubicBezTo>
                  <a:cubicBezTo>
                    <a:pt x="965" y="1021"/>
                    <a:pt x="1192" y="473"/>
                    <a:pt x="870" y="152"/>
                  </a:cubicBezTo>
                  <a:cubicBezTo>
                    <a:pt x="766" y="47"/>
                    <a:pt x="638" y="1"/>
                    <a:pt x="5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9"/>
            <p:cNvSpPr/>
            <p:nvPr/>
          </p:nvSpPr>
          <p:spPr>
            <a:xfrm>
              <a:off x="8413333" y="4888380"/>
              <a:ext cx="38162" cy="32687"/>
            </a:xfrm>
            <a:custGeom>
              <a:avLst/>
              <a:gdLst/>
              <a:ahLst/>
              <a:cxnLst/>
              <a:rect l="l" t="t" r="r" b="b"/>
              <a:pathLst>
                <a:path w="1192" h="1021" extrusionOk="0">
                  <a:moveTo>
                    <a:pt x="512" y="1"/>
                  </a:moveTo>
                  <a:cubicBezTo>
                    <a:pt x="251" y="1"/>
                    <a:pt x="1" y="203"/>
                    <a:pt x="1" y="509"/>
                  </a:cubicBezTo>
                  <a:cubicBezTo>
                    <a:pt x="1" y="794"/>
                    <a:pt x="227" y="1021"/>
                    <a:pt x="501" y="1021"/>
                  </a:cubicBezTo>
                  <a:cubicBezTo>
                    <a:pt x="965" y="1021"/>
                    <a:pt x="1191" y="473"/>
                    <a:pt x="870" y="152"/>
                  </a:cubicBezTo>
                  <a:cubicBezTo>
                    <a:pt x="766" y="47"/>
                    <a:pt x="638" y="1"/>
                    <a:pt x="5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9"/>
            <p:cNvSpPr/>
            <p:nvPr/>
          </p:nvSpPr>
          <p:spPr>
            <a:xfrm>
              <a:off x="8881800" y="4777867"/>
              <a:ext cx="38162" cy="33039"/>
            </a:xfrm>
            <a:custGeom>
              <a:avLst/>
              <a:gdLst/>
              <a:ahLst/>
              <a:cxnLst/>
              <a:rect l="l" t="t" r="r" b="b"/>
              <a:pathLst>
                <a:path w="1192" h="1032" extrusionOk="0">
                  <a:moveTo>
                    <a:pt x="514" y="0"/>
                  </a:moveTo>
                  <a:cubicBezTo>
                    <a:pt x="252" y="0"/>
                    <a:pt x="1" y="205"/>
                    <a:pt x="1" y="520"/>
                  </a:cubicBezTo>
                  <a:cubicBezTo>
                    <a:pt x="1" y="794"/>
                    <a:pt x="227" y="1032"/>
                    <a:pt x="501" y="1032"/>
                  </a:cubicBezTo>
                  <a:cubicBezTo>
                    <a:pt x="965" y="1032"/>
                    <a:pt x="1191" y="472"/>
                    <a:pt x="870" y="151"/>
                  </a:cubicBezTo>
                  <a:cubicBezTo>
                    <a:pt x="766" y="47"/>
                    <a:pt x="638" y="0"/>
                    <a:pt x="5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9"/>
            <p:cNvSpPr/>
            <p:nvPr/>
          </p:nvSpPr>
          <p:spPr>
            <a:xfrm>
              <a:off x="8764403" y="4777867"/>
              <a:ext cx="38162" cy="33039"/>
            </a:xfrm>
            <a:custGeom>
              <a:avLst/>
              <a:gdLst/>
              <a:ahLst/>
              <a:cxnLst/>
              <a:rect l="l" t="t" r="r" b="b"/>
              <a:pathLst>
                <a:path w="1192" h="1032" extrusionOk="0">
                  <a:moveTo>
                    <a:pt x="513" y="0"/>
                  </a:moveTo>
                  <a:cubicBezTo>
                    <a:pt x="251" y="0"/>
                    <a:pt x="0" y="205"/>
                    <a:pt x="0" y="520"/>
                  </a:cubicBezTo>
                  <a:cubicBezTo>
                    <a:pt x="0" y="794"/>
                    <a:pt x="227" y="1032"/>
                    <a:pt x="512" y="1032"/>
                  </a:cubicBezTo>
                  <a:cubicBezTo>
                    <a:pt x="965" y="1032"/>
                    <a:pt x="1191" y="472"/>
                    <a:pt x="870" y="151"/>
                  </a:cubicBezTo>
                  <a:cubicBezTo>
                    <a:pt x="766" y="47"/>
                    <a:pt x="638" y="0"/>
                    <a:pt x="5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9"/>
            <p:cNvSpPr/>
            <p:nvPr/>
          </p:nvSpPr>
          <p:spPr>
            <a:xfrm>
              <a:off x="8647391" y="4777867"/>
              <a:ext cx="38130" cy="33039"/>
            </a:xfrm>
            <a:custGeom>
              <a:avLst/>
              <a:gdLst/>
              <a:ahLst/>
              <a:cxnLst/>
              <a:rect l="l" t="t" r="r" b="b"/>
              <a:pathLst>
                <a:path w="1191" h="1032" extrusionOk="0">
                  <a:moveTo>
                    <a:pt x="513" y="0"/>
                  </a:moveTo>
                  <a:cubicBezTo>
                    <a:pt x="251" y="0"/>
                    <a:pt x="0" y="205"/>
                    <a:pt x="0" y="520"/>
                  </a:cubicBezTo>
                  <a:cubicBezTo>
                    <a:pt x="0" y="794"/>
                    <a:pt x="226" y="1032"/>
                    <a:pt x="512" y="1032"/>
                  </a:cubicBezTo>
                  <a:cubicBezTo>
                    <a:pt x="965" y="1032"/>
                    <a:pt x="1191" y="472"/>
                    <a:pt x="869" y="151"/>
                  </a:cubicBezTo>
                  <a:cubicBezTo>
                    <a:pt x="766" y="47"/>
                    <a:pt x="638" y="0"/>
                    <a:pt x="5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9"/>
            <p:cNvSpPr/>
            <p:nvPr/>
          </p:nvSpPr>
          <p:spPr>
            <a:xfrm>
              <a:off x="8530346" y="4777867"/>
              <a:ext cx="38162" cy="33039"/>
            </a:xfrm>
            <a:custGeom>
              <a:avLst/>
              <a:gdLst/>
              <a:ahLst/>
              <a:cxnLst/>
              <a:rect l="l" t="t" r="r" b="b"/>
              <a:pathLst>
                <a:path w="1192" h="1032" extrusionOk="0">
                  <a:moveTo>
                    <a:pt x="514" y="0"/>
                  </a:moveTo>
                  <a:cubicBezTo>
                    <a:pt x="252" y="0"/>
                    <a:pt x="1" y="205"/>
                    <a:pt x="1" y="520"/>
                  </a:cubicBezTo>
                  <a:cubicBezTo>
                    <a:pt x="1" y="794"/>
                    <a:pt x="227" y="1032"/>
                    <a:pt x="513" y="1032"/>
                  </a:cubicBezTo>
                  <a:cubicBezTo>
                    <a:pt x="965" y="1032"/>
                    <a:pt x="1192" y="472"/>
                    <a:pt x="870" y="151"/>
                  </a:cubicBezTo>
                  <a:cubicBezTo>
                    <a:pt x="766" y="47"/>
                    <a:pt x="639" y="0"/>
                    <a:pt x="5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9"/>
            <p:cNvSpPr/>
            <p:nvPr/>
          </p:nvSpPr>
          <p:spPr>
            <a:xfrm>
              <a:off x="8413333" y="4777867"/>
              <a:ext cx="38162" cy="33039"/>
            </a:xfrm>
            <a:custGeom>
              <a:avLst/>
              <a:gdLst/>
              <a:ahLst/>
              <a:cxnLst/>
              <a:rect l="l" t="t" r="r" b="b"/>
              <a:pathLst>
                <a:path w="1192" h="1032" extrusionOk="0">
                  <a:moveTo>
                    <a:pt x="514" y="0"/>
                  </a:moveTo>
                  <a:cubicBezTo>
                    <a:pt x="252" y="0"/>
                    <a:pt x="1" y="205"/>
                    <a:pt x="1" y="520"/>
                  </a:cubicBezTo>
                  <a:cubicBezTo>
                    <a:pt x="1" y="794"/>
                    <a:pt x="227" y="1032"/>
                    <a:pt x="501" y="1032"/>
                  </a:cubicBezTo>
                  <a:cubicBezTo>
                    <a:pt x="965" y="1032"/>
                    <a:pt x="1191" y="472"/>
                    <a:pt x="870" y="151"/>
                  </a:cubicBezTo>
                  <a:cubicBezTo>
                    <a:pt x="766" y="47"/>
                    <a:pt x="639" y="0"/>
                    <a:pt x="5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9"/>
            <p:cNvSpPr/>
            <p:nvPr/>
          </p:nvSpPr>
          <p:spPr>
            <a:xfrm>
              <a:off x="8881800" y="4998637"/>
              <a:ext cx="38162" cy="32975"/>
            </a:xfrm>
            <a:custGeom>
              <a:avLst/>
              <a:gdLst/>
              <a:ahLst/>
              <a:cxnLst/>
              <a:rect l="l" t="t" r="r" b="b"/>
              <a:pathLst>
                <a:path w="1192" h="1030" extrusionOk="0">
                  <a:moveTo>
                    <a:pt x="519" y="0"/>
                  </a:moveTo>
                  <a:cubicBezTo>
                    <a:pt x="255" y="0"/>
                    <a:pt x="1" y="209"/>
                    <a:pt x="1" y="518"/>
                  </a:cubicBezTo>
                  <a:cubicBezTo>
                    <a:pt x="1" y="791"/>
                    <a:pt x="227" y="1029"/>
                    <a:pt x="501" y="1029"/>
                  </a:cubicBezTo>
                  <a:cubicBezTo>
                    <a:pt x="965" y="1029"/>
                    <a:pt x="1191" y="470"/>
                    <a:pt x="870" y="148"/>
                  </a:cubicBezTo>
                  <a:cubicBezTo>
                    <a:pt x="767" y="46"/>
                    <a:pt x="642" y="0"/>
                    <a:pt x="5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9"/>
            <p:cNvSpPr/>
            <p:nvPr/>
          </p:nvSpPr>
          <p:spPr>
            <a:xfrm>
              <a:off x="8764403" y="4998637"/>
              <a:ext cx="38162" cy="32975"/>
            </a:xfrm>
            <a:custGeom>
              <a:avLst/>
              <a:gdLst/>
              <a:ahLst/>
              <a:cxnLst/>
              <a:rect l="l" t="t" r="r" b="b"/>
              <a:pathLst>
                <a:path w="1192" h="1030" extrusionOk="0">
                  <a:moveTo>
                    <a:pt x="519" y="0"/>
                  </a:moveTo>
                  <a:cubicBezTo>
                    <a:pt x="255" y="0"/>
                    <a:pt x="0" y="209"/>
                    <a:pt x="0" y="518"/>
                  </a:cubicBezTo>
                  <a:cubicBezTo>
                    <a:pt x="0" y="791"/>
                    <a:pt x="239" y="1029"/>
                    <a:pt x="512" y="1029"/>
                  </a:cubicBezTo>
                  <a:cubicBezTo>
                    <a:pt x="965" y="1029"/>
                    <a:pt x="1191" y="470"/>
                    <a:pt x="870" y="148"/>
                  </a:cubicBezTo>
                  <a:cubicBezTo>
                    <a:pt x="767" y="46"/>
                    <a:pt x="642" y="0"/>
                    <a:pt x="5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9"/>
            <p:cNvSpPr/>
            <p:nvPr/>
          </p:nvSpPr>
          <p:spPr>
            <a:xfrm>
              <a:off x="8647391" y="4998637"/>
              <a:ext cx="38130" cy="32975"/>
            </a:xfrm>
            <a:custGeom>
              <a:avLst/>
              <a:gdLst/>
              <a:ahLst/>
              <a:cxnLst/>
              <a:rect l="l" t="t" r="r" b="b"/>
              <a:pathLst>
                <a:path w="1191" h="1030" extrusionOk="0">
                  <a:moveTo>
                    <a:pt x="518" y="0"/>
                  </a:moveTo>
                  <a:cubicBezTo>
                    <a:pt x="255" y="0"/>
                    <a:pt x="0" y="209"/>
                    <a:pt x="0" y="518"/>
                  </a:cubicBezTo>
                  <a:cubicBezTo>
                    <a:pt x="0" y="791"/>
                    <a:pt x="226" y="1029"/>
                    <a:pt x="512" y="1029"/>
                  </a:cubicBezTo>
                  <a:cubicBezTo>
                    <a:pt x="965" y="1029"/>
                    <a:pt x="1191" y="470"/>
                    <a:pt x="869" y="148"/>
                  </a:cubicBezTo>
                  <a:cubicBezTo>
                    <a:pt x="767" y="46"/>
                    <a:pt x="642" y="0"/>
                    <a:pt x="5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9"/>
            <p:cNvSpPr/>
            <p:nvPr/>
          </p:nvSpPr>
          <p:spPr>
            <a:xfrm>
              <a:off x="8530346" y="4998637"/>
              <a:ext cx="38162" cy="32975"/>
            </a:xfrm>
            <a:custGeom>
              <a:avLst/>
              <a:gdLst/>
              <a:ahLst/>
              <a:cxnLst/>
              <a:rect l="l" t="t" r="r" b="b"/>
              <a:pathLst>
                <a:path w="1192" h="1030" extrusionOk="0">
                  <a:moveTo>
                    <a:pt x="519" y="0"/>
                  </a:moveTo>
                  <a:cubicBezTo>
                    <a:pt x="255" y="0"/>
                    <a:pt x="1" y="209"/>
                    <a:pt x="1" y="518"/>
                  </a:cubicBezTo>
                  <a:cubicBezTo>
                    <a:pt x="1" y="791"/>
                    <a:pt x="227" y="1029"/>
                    <a:pt x="513" y="1029"/>
                  </a:cubicBezTo>
                  <a:cubicBezTo>
                    <a:pt x="965" y="1029"/>
                    <a:pt x="1192" y="470"/>
                    <a:pt x="870" y="148"/>
                  </a:cubicBezTo>
                  <a:cubicBezTo>
                    <a:pt x="768" y="46"/>
                    <a:pt x="642" y="0"/>
                    <a:pt x="5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9"/>
            <p:cNvSpPr/>
            <p:nvPr/>
          </p:nvSpPr>
          <p:spPr>
            <a:xfrm>
              <a:off x="8413333" y="4998637"/>
              <a:ext cx="38162" cy="32975"/>
            </a:xfrm>
            <a:custGeom>
              <a:avLst/>
              <a:gdLst/>
              <a:ahLst/>
              <a:cxnLst/>
              <a:rect l="l" t="t" r="r" b="b"/>
              <a:pathLst>
                <a:path w="1192" h="1030" extrusionOk="0">
                  <a:moveTo>
                    <a:pt x="519" y="0"/>
                  </a:moveTo>
                  <a:cubicBezTo>
                    <a:pt x="255" y="0"/>
                    <a:pt x="1" y="209"/>
                    <a:pt x="1" y="518"/>
                  </a:cubicBezTo>
                  <a:cubicBezTo>
                    <a:pt x="1" y="791"/>
                    <a:pt x="227" y="1029"/>
                    <a:pt x="501" y="1029"/>
                  </a:cubicBezTo>
                  <a:cubicBezTo>
                    <a:pt x="965" y="1029"/>
                    <a:pt x="1191" y="470"/>
                    <a:pt x="870" y="148"/>
                  </a:cubicBezTo>
                  <a:cubicBezTo>
                    <a:pt x="768" y="46"/>
                    <a:pt x="642" y="0"/>
                    <a:pt x="5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9"/>
            <p:cNvSpPr/>
            <p:nvPr/>
          </p:nvSpPr>
          <p:spPr>
            <a:xfrm>
              <a:off x="8369505" y="4354255"/>
              <a:ext cx="585138" cy="79685"/>
            </a:xfrm>
            <a:custGeom>
              <a:avLst/>
              <a:gdLst/>
              <a:ahLst/>
              <a:cxnLst/>
              <a:rect l="l" t="t" r="r" b="b"/>
              <a:pathLst>
                <a:path w="18277" h="2489" extrusionOk="0">
                  <a:moveTo>
                    <a:pt x="1882" y="0"/>
                  </a:moveTo>
                  <a:lnTo>
                    <a:pt x="1" y="1893"/>
                  </a:lnTo>
                  <a:lnTo>
                    <a:pt x="334" y="2215"/>
                  </a:lnTo>
                  <a:lnTo>
                    <a:pt x="1882" y="655"/>
                  </a:lnTo>
                  <a:lnTo>
                    <a:pt x="3691" y="2489"/>
                  </a:lnTo>
                  <a:lnTo>
                    <a:pt x="5513" y="655"/>
                  </a:lnTo>
                  <a:lnTo>
                    <a:pt x="7323" y="2489"/>
                  </a:lnTo>
                  <a:lnTo>
                    <a:pt x="9145" y="655"/>
                  </a:lnTo>
                  <a:lnTo>
                    <a:pt x="10966" y="2489"/>
                  </a:lnTo>
                  <a:lnTo>
                    <a:pt x="12776" y="655"/>
                  </a:lnTo>
                  <a:lnTo>
                    <a:pt x="14598" y="2489"/>
                  </a:lnTo>
                  <a:lnTo>
                    <a:pt x="16407" y="655"/>
                  </a:lnTo>
                  <a:lnTo>
                    <a:pt x="17955" y="2215"/>
                  </a:lnTo>
                  <a:lnTo>
                    <a:pt x="18277" y="1893"/>
                  </a:lnTo>
                  <a:lnTo>
                    <a:pt x="16407" y="0"/>
                  </a:lnTo>
                  <a:lnTo>
                    <a:pt x="14598" y="1834"/>
                  </a:lnTo>
                  <a:lnTo>
                    <a:pt x="12776" y="0"/>
                  </a:lnTo>
                  <a:lnTo>
                    <a:pt x="10966" y="1846"/>
                  </a:lnTo>
                  <a:lnTo>
                    <a:pt x="9145" y="0"/>
                  </a:lnTo>
                  <a:lnTo>
                    <a:pt x="7323" y="1834"/>
                  </a:lnTo>
                  <a:lnTo>
                    <a:pt x="5513" y="0"/>
                  </a:lnTo>
                  <a:lnTo>
                    <a:pt x="3691" y="1846"/>
                  </a:lnTo>
                  <a:lnTo>
                    <a:pt x="18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9"/>
            <p:cNvSpPr/>
            <p:nvPr/>
          </p:nvSpPr>
          <p:spPr>
            <a:xfrm>
              <a:off x="8834931" y="4507091"/>
              <a:ext cx="123130" cy="123162"/>
            </a:xfrm>
            <a:custGeom>
              <a:avLst/>
              <a:gdLst/>
              <a:ahLst/>
              <a:cxnLst/>
              <a:rect l="l" t="t" r="r" b="b"/>
              <a:pathLst>
                <a:path w="3846" h="3847" extrusionOk="0">
                  <a:moveTo>
                    <a:pt x="1560" y="1"/>
                  </a:moveTo>
                  <a:lnTo>
                    <a:pt x="1560" y="1560"/>
                  </a:lnTo>
                  <a:lnTo>
                    <a:pt x="0" y="1560"/>
                  </a:lnTo>
                  <a:lnTo>
                    <a:pt x="0" y="2287"/>
                  </a:lnTo>
                  <a:lnTo>
                    <a:pt x="1560" y="2287"/>
                  </a:lnTo>
                  <a:lnTo>
                    <a:pt x="1560" y="3846"/>
                  </a:lnTo>
                  <a:lnTo>
                    <a:pt x="2286" y="3846"/>
                  </a:lnTo>
                  <a:lnTo>
                    <a:pt x="2286" y="2287"/>
                  </a:lnTo>
                  <a:lnTo>
                    <a:pt x="3846" y="2287"/>
                  </a:lnTo>
                  <a:lnTo>
                    <a:pt x="3846" y="1560"/>
                  </a:lnTo>
                  <a:lnTo>
                    <a:pt x="2286" y="1560"/>
                  </a:lnTo>
                  <a:lnTo>
                    <a:pt x="22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 name="Google Shape;885;p19"/>
          <p:cNvGrpSpPr/>
          <p:nvPr/>
        </p:nvGrpSpPr>
        <p:grpSpPr>
          <a:xfrm flipH="1">
            <a:off x="177057" y="4723215"/>
            <a:ext cx="279631" cy="259804"/>
            <a:chOff x="6672" y="3464315"/>
            <a:chExt cx="279631" cy="259804"/>
          </a:xfrm>
        </p:grpSpPr>
        <p:sp>
          <p:nvSpPr>
            <p:cNvPr id="886" name="Google Shape;886;p19"/>
            <p:cNvSpPr/>
            <p:nvPr/>
          </p:nvSpPr>
          <p:spPr>
            <a:xfrm>
              <a:off x="246938" y="3577534"/>
              <a:ext cx="39365" cy="33526"/>
            </a:xfrm>
            <a:custGeom>
              <a:avLst/>
              <a:gdLst/>
              <a:ahLst/>
              <a:cxnLst/>
              <a:rect l="l" t="t" r="r" b="b"/>
              <a:pathLst>
                <a:path w="1227" h="1045" extrusionOk="0">
                  <a:moveTo>
                    <a:pt x="526" y="1"/>
                  </a:moveTo>
                  <a:cubicBezTo>
                    <a:pt x="257" y="1"/>
                    <a:pt x="1" y="206"/>
                    <a:pt x="1" y="520"/>
                  </a:cubicBezTo>
                  <a:cubicBezTo>
                    <a:pt x="1" y="806"/>
                    <a:pt x="239" y="1044"/>
                    <a:pt x="524" y="1044"/>
                  </a:cubicBezTo>
                  <a:cubicBezTo>
                    <a:pt x="989" y="1044"/>
                    <a:pt x="1227" y="484"/>
                    <a:pt x="894" y="151"/>
                  </a:cubicBezTo>
                  <a:cubicBezTo>
                    <a:pt x="786" y="47"/>
                    <a:pt x="655" y="1"/>
                    <a:pt x="5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9"/>
            <p:cNvSpPr/>
            <p:nvPr/>
          </p:nvSpPr>
          <p:spPr>
            <a:xfrm>
              <a:off x="126982" y="3577534"/>
              <a:ext cx="39012" cy="33526"/>
            </a:xfrm>
            <a:custGeom>
              <a:avLst/>
              <a:gdLst/>
              <a:ahLst/>
              <a:cxnLst/>
              <a:rect l="l" t="t" r="r" b="b"/>
              <a:pathLst>
                <a:path w="1216" h="1045" extrusionOk="0">
                  <a:moveTo>
                    <a:pt x="527" y="1"/>
                  </a:moveTo>
                  <a:cubicBezTo>
                    <a:pt x="257" y="1"/>
                    <a:pt x="1" y="206"/>
                    <a:pt x="1" y="520"/>
                  </a:cubicBezTo>
                  <a:cubicBezTo>
                    <a:pt x="1" y="806"/>
                    <a:pt x="227" y="1044"/>
                    <a:pt x="525" y="1044"/>
                  </a:cubicBezTo>
                  <a:cubicBezTo>
                    <a:pt x="989" y="1044"/>
                    <a:pt x="1215" y="484"/>
                    <a:pt x="894" y="151"/>
                  </a:cubicBezTo>
                  <a:cubicBezTo>
                    <a:pt x="786" y="47"/>
                    <a:pt x="655" y="1"/>
                    <a:pt x="5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9"/>
            <p:cNvSpPr/>
            <p:nvPr/>
          </p:nvSpPr>
          <p:spPr>
            <a:xfrm>
              <a:off x="6672" y="3577374"/>
              <a:ext cx="39365" cy="33687"/>
            </a:xfrm>
            <a:custGeom>
              <a:avLst/>
              <a:gdLst/>
              <a:ahLst/>
              <a:cxnLst/>
              <a:rect l="l" t="t" r="r" b="b"/>
              <a:pathLst>
                <a:path w="1227" h="1050"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9"/>
            <p:cNvSpPr/>
            <p:nvPr/>
          </p:nvSpPr>
          <p:spPr>
            <a:xfrm>
              <a:off x="246938" y="3464315"/>
              <a:ext cx="39365" cy="33655"/>
            </a:xfrm>
            <a:custGeom>
              <a:avLst/>
              <a:gdLst/>
              <a:ahLst/>
              <a:cxnLst/>
              <a:rect l="l" t="t" r="r" b="b"/>
              <a:pathLst>
                <a:path w="1227" h="1049" extrusionOk="0">
                  <a:moveTo>
                    <a:pt x="526" y="0"/>
                  </a:moveTo>
                  <a:cubicBezTo>
                    <a:pt x="257" y="0"/>
                    <a:pt x="1" y="211"/>
                    <a:pt x="1" y="525"/>
                  </a:cubicBezTo>
                  <a:cubicBezTo>
                    <a:pt x="1" y="811"/>
                    <a:pt x="239" y="1049"/>
                    <a:pt x="524" y="1049"/>
                  </a:cubicBezTo>
                  <a:cubicBezTo>
                    <a:pt x="989" y="1049"/>
                    <a:pt x="1227" y="489"/>
                    <a:pt x="894" y="156"/>
                  </a:cubicBezTo>
                  <a:cubicBezTo>
                    <a:pt x="786" y="48"/>
                    <a:pt x="654" y="0"/>
                    <a:pt x="5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9"/>
            <p:cNvSpPr/>
            <p:nvPr/>
          </p:nvSpPr>
          <p:spPr>
            <a:xfrm>
              <a:off x="126982" y="3464315"/>
              <a:ext cx="39012" cy="33655"/>
            </a:xfrm>
            <a:custGeom>
              <a:avLst/>
              <a:gdLst/>
              <a:ahLst/>
              <a:cxnLst/>
              <a:rect l="l" t="t" r="r" b="b"/>
              <a:pathLst>
                <a:path w="1216" h="1049" extrusionOk="0">
                  <a:moveTo>
                    <a:pt x="523" y="0"/>
                  </a:moveTo>
                  <a:cubicBezTo>
                    <a:pt x="257" y="0"/>
                    <a:pt x="1" y="211"/>
                    <a:pt x="1" y="525"/>
                  </a:cubicBezTo>
                  <a:cubicBezTo>
                    <a:pt x="1" y="811"/>
                    <a:pt x="227" y="1049"/>
                    <a:pt x="525" y="1049"/>
                  </a:cubicBezTo>
                  <a:cubicBezTo>
                    <a:pt x="989" y="1049"/>
                    <a:pt x="1215" y="489"/>
                    <a:pt x="882" y="156"/>
                  </a:cubicBezTo>
                  <a:cubicBezTo>
                    <a:pt x="778" y="48"/>
                    <a:pt x="649" y="0"/>
                    <a:pt x="5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9"/>
            <p:cNvSpPr/>
            <p:nvPr/>
          </p:nvSpPr>
          <p:spPr>
            <a:xfrm>
              <a:off x="6672" y="3464315"/>
              <a:ext cx="39365" cy="33655"/>
            </a:xfrm>
            <a:custGeom>
              <a:avLst/>
              <a:gdLst/>
              <a:ahLst/>
              <a:cxnLst/>
              <a:rect l="l" t="t" r="r" b="b"/>
              <a:pathLst>
                <a:path w="1227" h="1049"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9"/>
            <p:cNvSpPr/>
            <p:nvPr/>
          </p:nvSpPr>
          <p:spPr>
            <a:xfrm>
              <a:off x="246938" y="3690721"/>
              <a:ext cx="39365" cy="33398"/>
            </a:xfrm>
            <a:custGeom>
              <a:avLst/>
              <a:gdLst/>
              <a:ahLst/>
              <a:cxnLst/>
              <a:rect l="l" t="t" r="r" b="b"/>
              <a:pathLst>
                <a:path w="1227" h="1041" extrusionOk="0">
                  <a:moveTo>
                    <a:pt x="521" y="1"/>
                  </a:moveTo>
                  <a:cubicBezTo>
                    <a:pt x="254" y="1"/>
                    <a:pt x="1" y="208"/>
                    <a:pt x="1" y="528"/>
                  </a:cubicBezTo>
                  <a:cubicBezTo>
                    <a:pt x="1" y="814"/>
                    <a:pt x="239" y="1040"/>
                    <a:pt x="524" y="1040"/>
                  </a:cubicBezTo>
                  <a:cubicBezTo>
                    <a:pt x="989" y="1040"/>
                    <a:pt x="1227" y="481"/>
                    <a:pt x="894" y="159"/>
                  </a:cubicBezTo>
                  <a:cubicBezTo>
                    <a:pt x="784" y="50"/>
                    <a:pt x="651" y="1"/>
                    <a:pt x="5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9"/>
            <p:cNvSpPr/>
            <p:nvPr/>
          </p:nvSpPr>
          <p:spPr>
            <a:xfrm>
              <a:off x="126982" y="3690625"/>
              <a:ext cx="39012" cy="33494"/>
            </a:xfrm>
            <a:custGeom>
              <a:avLst/>
              <a:gdLst/>
              <a:ahLst/>
              <a:cxnLst/>
              <a:rect l="l" t="t" r="r" b="b"/>
              <a:pathLst>
                <a:path w="1216" h="1044" extrusionOk="0">
                  <a:moveTo>
                    <a:pt x="525" y="0"/>
                  </a:moveTo>
                  <a:cubicBezTo>
                    <a:pt x="259" y="0"/>
                    <a:pt x="1" y="208"/>
                    <a:pt x="1" y="531"/>
                  </a:cubicBezTo>
                  <a:cubicBezTo>
                    <a:pt x="1" y="817"/>
                    <a:pt x="227" y="1043"/>
                    <a:pt x="525" y="1043"/>
                  </a:cubicBezTo>
                  <a:cubicBezTo>
                    <a:pt x="989" y="1043"/>
                    <a:pt x="1215" y="484"/>
                    <a:pt x="882" y="150"/>
                  </a:cubicBezTo>
                  <a:cubicBezTo>
                    <a:pt x="779" y="47"/>
                    <a:pt x="651" y="0"/>
                    <a:pt x="5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9"/>
            <p:cNvSpPr/>
            <p:nvPr/>
          </p:nvSpPr>
          <p:spPr>
            <a:xfrm>
              <a:off x="6672" y="3690625"/>
              <a:ext cx="39365" cy="33494"/>
            </a:xfrm>
            <a:custGeom>
              <a:avLst/>
              <a:gdLst/>
              <a:ahLst/>
              <a:cxnLst/>
              <a:rect l="l" t="t" r="r" b="b"/>
              <a:pathLst>
                <a:path w="1227" h="1044" extrusionOk="0">
                  <a:moveTo>
                    <a:pt x="528" y="0"/>
                  </a:moveTo>
                  <a:cubicBezTo>
                    <a:pt x="258" y="0"/>
                    <a:pt x="1" y="208"/>
                    <a:pt x="1" y="531"/>
                  </a:cubicBezTo>
                  <a:cubicBezTo>
                    <a:pt x="1" y="817"/>
                    <a:pt x="239" y="1043"/>
                    <a:pt x="524" y="1043"/>
                  </a:cubicBezTo>
                  <a:cubicBezTo>
                    <a:pt x="989" y="1043"/>
                    <a:pt x="1227" y="484"/>
                    <a:pt x="893" y="150"/>
                  </a:cubicBezTo>
                  <a:cubicBezTo>
                    <a:pt x="786" y="47"/>
                    <a:pt x="656" y="0"/>
                    <a:pt x="5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5" name="Google Shape;895;p19"/>
          <p:cNvSpPr/>
          <p:nvPr/>
        </p:nvSpPr>
        <p:spPr>
          <a:xfrm flipH="1">
            <a:off x="177073" y="4416280"/>
            <a:ext cx="106225" cy="105840"/>
          </a:xfrm>
          <a:custGeom>
            <a:avLst/>
            <a:gdLst/>
            <a:ahLst/>
            <a:cxnLst/>
            <a:rect l="l" t="t" r="r" b="b"/>
            <a:pathLst>
              <a:path w="3311" h="3299" extrusionOk="0">
                <a:moveTo>
                  <a:pt x="525" y="1"/>
                </a:moveTo>
                <a:lnTo>
                  <a:pt x="1" y="524"/>
                </a:lnTo>
                <a:lnTo>
                  <a:pt x="1132" y="1656"/>
                </a:lnTo>
                <a:lnTo>
                  <a:pt x="1" y="2775"/>
                </a:lnTo>
                <a:lnTo>
                  <a:pt x="525" y="3299"/>
                </a:lnTo>
                <a:lnTo>
                  <a:pt x="1656" y="2179"/>
                </a:lnTo>
                <a:lnTo>
                  <a:pt x="2775" y="3299"/>
                </a:lnTo>
                <a:lnTo>
                  <a:pt x="3311" y="2775"/>
                </a:lnTo>
                <a:lnTo>
                  <a:pt x="2180" y="1656"/>
                </a:lnTo>
                <a:lnTo>
                  <a:pt x="3311" y="524"/>
                </a:lnTo>
                <a:lnTo>
                  <a:pt x="2775" y="1"/>
                </a:lnTo>
                <a:lnTo>
                  <a:pt x="1656" y="1132"/>
                </a:lnTo>
                <a:lnTo>
                  <a:pt x="5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9"/>
          <p:cNvSpPr txBox="1">
            <a:spLocks noGrp="1"/>
          </p:cNvSpPr>
          <p:nvPr>
            <p:ph type="title"/>
          </p:nvPr>
        </p:nvSpPr>
        <p:spPr>
          <a:xfrm flipH="1">
            <a:off x="710086" y="1792575"/>
            <a:ext cx="4980900" cy="94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4200"/>
              <a:buNone/>
              <a:defRPr sz="4200">
                <a:solidFill>
                  <a:schemeClr val="accent5"/>
                </a:solidFill>
              </a:defRPr>
            </a:lvl1pPr>
            <a:lvl2pPr lvl="1" algn="ctr" rtl="0">
              <a:spcBef>
                <a:spcPts val="0"/>
              </a:spcBef>
              <a:spcAft>
                <a:spcPts val="0"/>
              </a:spcAft>
              <a:buClr>
                <a:schemeClr val="lt2"/>
              </a:buClr>
              <a:buSzPts val="4200"/>
              <a:buNone/>
              <a:defRPr sz="4200">
                <a:solidFill>
                  <a:schemeClr val="lt2"/>
                </a:solidFill>
              </a:defRPr>
            </a:lvl2pPr>
            <a:lvl3pPr lvl="2" algn="ctr" rtl="0">
              <a:spcBef>
                <a:spcPts val="0"/>
              </a:spcBef>
              <a:spcAft>
                <a:spcPts val="0"/>
              </a:spcAft>
              <a:buClr>
                <a:schemeClr val="lt2"/>
              </a:buClr>
              <a:buSzPts val="4200"/>
              <a:buNone/>
              <a:defRPr sz="4200">
                <a:solidFill>
                  <a:schemeClr val="lt2"/>
                </a:solidFill>
              </a:defRPr>
            </a:lvl3pPr>
            <a:lvl4pPr lvl="3" algn="ctr" rtl="0">
              <a:spcBef>
                <a:spcPts val="0"/>
              </a:spcBef>
              <a:spcAft>
                <a:spcPts val="0"/>
              </a:spcAft>
              <a:buClr>
                <a:schemeClr val="lt2"/>
              </a:buClr>
              <a:buSzPts val="4200"/>
              <a:buNone/>
              <a:defRPr sz="4200">
                <a:solidFill>
                  <a:schemeClr val="lt2"/>
                </a:solidFill>
              </a:defRPr>
            </a:lvl4pPr>
            <a:lvl5pPr lvl="4" algn="ctr" rtl="0">
              <a:spcBef>
                <a:spcPts val="0"/>
              </a:spcBef>
              <a:spcAft>
                <a:spcPts val="0"/>
              </a:spcAft>
              <a:buClr>
                <a:schemeClr val="lt2"/>
              </a:buClr>
              <a:buSzPts val="4200"/>
              <a:buNone/>
              <a:defRPr sz="4200">
                <a:solidFill>
                  <a:schemeClr val="lt2"/>
                </a:solidFill>
              </a:defRPr>
            </a:lvl5pPr>
            <a:lvl6pPr lvl="5" algn="ctr" rtl="0">
              <a:spcBef>
                <a:spcPts val="0"/>
              </a:spcBef>
              <a:spcAft>
                <a:spcPts val="0"/>
              </a:spcAft>
              <a:buClr>
                <a:schemeClr val="lt2"/>
              </a:buClr>
              <a:buSzPts val="4200"/>
              <a:buNone/>
              <a:defRPr sz="4200">
                <a:solidFill>
                  <a:schemeClr val="lt2"/>
                </a:solidFill>
              </a:defRPr>
            </a:lvl6pPr>
            <a:lvl7pPr lvl="6" algn="ctr" rtl="0">
              <a:spcBef>
                <a:spcPts val="0"/>
              </a:spcBef>
              <a:spcAft>
                <a:spcPts val="0"/>
              </a:spcAft>
              <a:buClr>
                <a:schemeClr val="lt2"/>
              </a:buClr>
              <a:buSzPts val="4200"/>
              <a:buNone/>
              <a:defRPr sz="4200">
                <a:solidFill>
                  <a:schemeClr val="lt2"/>
                </a:solidFill>
              </a:defRPr>
            </a:lvl7pPr>
            <a:lvl8pPr lvl="7" algn="ctr" rtl="0">
              <a:spcBef>
                <a:spcPts val="0"/>
              </a:spcBef>
              <a:spcAft>
                <a:spcPts val="0"/>
              </a:spcAft>
              <a:buClr>
                <a:schemeClr val="lt2"/>
              </a:buClr>
              <a:buSzPts val="4200"/>
              <a:buNone/>
              <a:defRPr sz="4200">
                <a:solidFill>
                  <a:schemeClr val="lt2"/>
                </a:solidFill>
              </a:defRPr>
            </a:lvl8pPr>
            <a:lvl9pPr lvl="8" algn="ctr" rtl="0">
              <a:spcBef>
                <a:spcPts val="0"/>
              </a:spcBef>
              <a:spcAft>
                <a:spcPts val="0"/>
              </a:spcAft>
              <a:buClr>
                <a:schemeClr val="lt2"/>
              </a:buClr>
              <a:buSzPts val="4200"/>
              <a:buNone/>
              <a:defRPr sz="4200">
                <a:solidFill>
                  <a:schemeClr val="lt2"/>
                </a:solidFill>
              </a:defRPr>
            </a:lvl9pPr>
          </a:lstStyle>
          <a:p>
            <a:endParaRPr/>
          </a:p>
        </p:txBody>
      </p:sp>
      <p:sp>
        <p:nvSpPr>
          <p:cNvPr id="897" name="Google Shape;897;p19"/>
          <p:cNvSpPr txBox="1">
            <a:spLocks noGrp="1"/>
          </p:cNvSpPr>
          <p:nvPr>
            <p:ph type="subTitle" idx="1"/>
          </p:nvPr>
        </p:nvSpPr>
        <p:spPr>
          <a:xfrm flipH="1">
            <a:off x="1846636" y="2857275"/>
            <a:ext cx="2707800" cy="80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4">
  <p:cSld name="CUSTOM_6_1_1">
    <p:spTree>
      <p:nvGrpSpPr>
        <p:cNvPr id="1" name="Shape 898"/>
        <p:cNvGrpSpPr/>
        <p:nvPr/>
      </p:nvGrpSpPr>
      <p:grpSpPr>
        <a:xfrm>
          <a:off x="0" y="0"/>
          <a:ext cx="0" cy="0"/>
          <a:chOff x="0" y="0"/>
          <a:chExt cx="0" cy="0"/>
        </a:xfrm>
      </p:grpSpPr>
      <p:sp>
        <p:nvSpPr>
          <p:cNvPr id="899" name="Google Shape;899;p20"/>
          <p:cNvSpPr/>
          <p:nvPr/>
        </p:nvSpPr>
        <p:spPr>
          <a:xfrm>
            <a:off x="-3000" y="325"/>
            <a:ext cx="2608717" cy="5143367"/>
          </a:xfrm>
          <a:custGeom>
            <a:avLst/>
            <a:gdLst/>
            <a:ahLst/>
            <a:cxnLst/>
            <a:rect l="l" t="t" r="r" b="b"/>
            <a:pathLst>
              <a:path w="39589" h="128040" extrusionOk="0">
                <a:moveTo>
                  <a:pt x="0" y="0"/>
                </a:moveTo>
                <a:lnTo>
                  <a:pt x="0" y="128040"/>
                </a:lnTo>
                <a:lnTo>
                  <a:pt x="39588" y="128040"/>
                </a:lnTo>
                <a:lnTo>
                  <a:pt x="3958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0"/>
          <p:cNvSpPr/>
          <p:nvPr/>
        </p:nvSpPr>
        <p:spPr>
          <a:xfrm>
            <a:off x="191875" y="1216900"/>
            <a:ext cx="2942151" cy="3098613"/>
          </a:xfrm>
          <a:custGeom>
            <a:avLst/>
            <a:gdLst/>
            <a:ahLst/>
            <a:cxnLst/>
            <a:rect l="l" t="t" r="r" b="b"/>
            <a:pathLst>
              <a:path w="83094" h="83095" extrusionOk="0">
                <a:moveTo>
                  <a:pt x="0" y="1"/>
                </a:moveTo>
                <a:lnTo>
                  <a:pt x="0" y="83094"/>
                </a:lnTo>
                <a:lnTo>
                  <a:pt x="83094" y="83094"/>
                </a:lnTo>
                <a:lnTo>
                  <a:pt x="8309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0"/>
          <p:cNvSpPr/>
          <p:nvPr/>
        </p:nvSpPr>
        <p:spPr>
          <a:xfrm>
            <a:off x="358588" y="1392549"/>
            <a:ext cx="2608736" cy="2747328"/>
          </a:xfrm>
          <a:custGeom>
            <a:avLst/>
            <a:gdLst/>
            <a:ahLst/>
            <a:cxnLst/>
            <a:rect l="l" t="t" r="r" b="b"/>
            <a:pathLst>
              <a:path w="83094" h="83095" extrusionOk="0">
                <a:moveTo>
                  <a:pt x="0" y="1"/>
                </a:moveTo>
                <a:lnTo>
                  <a:pt x="0" y="83094"/>
                </a:lnTo>
                <a:lnTo>
                  <a:pt x="83094" y="83094"/>
                </a:lnTo>
                <a:lnTo>
                  <a:pt x="830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2" name="Google Shape;902;p20"/>
          <p:cNvGrpSpPr/>
          <p:nvPr/>
        </p:nvGrpSpPr>
        <p:grpSpPr>
          <a:xfrm>
            <a:off x="2703986" y="3553936"/>
            <a:ext cx="154517" cy="442886"/>
            <a:chOff x="8846561" y="2782361"/>
            <a:chExt cx="154517" cy="442886"/>
          </a:xfrm>
        </p:grpSpPr>
        <p:sp>
          <p:nvSpPr>
            <p:cNvPr id="903" name="Google Shape;903;p20"/>
            <p:cNvSpPr/>
            <p:nvPr/>
          </p:nvSpPr>
          <p:spPr>
            <a:xfrm>
              <a:off x="8846561" y="2782361"/>
              <a:ext cx="154517" cy="154132"/>
            </a:xfrm>
            <a:custGeom>
              <a:avLst/>
              <a:gdLst/>
              <a:ahLst/>
              <a:cxnLst/>
              <a:rect l="l" t="t" r="r" b="b"/>
              <a:pathLst>
                <a:path w="4823" h="4811" extrusionOk="0">
                  <a:moveTo>
                    <a:pt x="762" y="1"/>
                  </a:moveTo>
                  <a:lnTo>
                    <a:pt x="0" y="763"/>
                  </a:lnTo>
                  <a:lnTo>
                    <a:pt x="1643" y="2406"/>
                  </a:lnTo>
                  <a:lnTo>
                    <a:pt x="0" y="4049"/>
                  </a:lnTo>
                  <a:lnTo>
                    <a:pt x="762" y="4811"/>
                  </a:lnTo>
                  <a:lnTo>
                    <a:pt x="2417" y="3168"/>
                  </a:lnTo>
                  <a:lnTo>
                    <a:pt x="4060" y="4811"/>
                  </a:lnTo>
                  <a:lnTo>
                    <a:pt x="4822" y="4049"/>
                  </a:lnTo>
                  <a:lnTo>
                    <a:pt x="3179" y="2406"/>
                  </a:lnTo>
                  <a:lnTo>
                    <a:pt x="4822" y="763"/>
                  </a:lnTo>
                  <a:lnTo>
                    <a:pt x="4060" y="1"/>
                  </a:lnTo>
                  <a:lnTo>
                    <a:pt x="2417" y="1644"/>
                  </a:lnTo>
                  <a:lnTo>
                    <a:pt x="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0"/>
            <p:cNvSpPr/>
            <p:nvPr/>
          </p:nvSpPr>
          <p:spPr>
            <a:xfrm>
              <a:off x="8846561" y="3070730"/>
              <a:ext cx="154517" cy="154517"/>
            </a:xfrm>
            <a:custGeom>
              <a:avLst/>
              <a:gdLst/>
              <a:ahLst/>
              <a:cxnLst/>
              <a:rect l="l" t="t" r="r" b="b"/>
              <a:pathLst>
                <a:path w="4823" h="4823" extrusionOk="0">
                  <a:moveTo>
                    <a:pt x="762" y="1"/>
                  </a:moveTo>
                  <a:lnTo>
                    <a:pt x="0" y="763"/>
                  </a:lnTo>
                  <a:lnTo>
                    <a:pt x="1643" y="2406"/>
                  </a:lnTo>
                  <a:lnTo>
                    <a:pt x="0" y="4061"/>
                  </a:lnTo>
                  <a:lnTo>
                    <a:pt x="762" y="4823"/>
                  </a:lnTo>
                  <a:lnTo>
                    <a:pt x="2417" y="3180"/>
                  </a:lnTo>
                  <a:lnTo>
                    <a:pt x="4060" y="4823"/>
                  </a:lnTo>
                  <a:lnTo>
                    <a:pt x="4822" y="4061"/>
                  </a:lnTo>
                  <a:lnTo>
                    <a:pt x="3179" y="2406"/>
                  </a:lnTo>
                  <a:lnTo>
                    <a:pt x="4822" y="763"/>
                  </a:lnTo>
                  <a:lnTo>
                    <a:pt x="4060" y="1"/>
                  </a:lnTo>
                  <a:lnTo>
                    <a:pt x="2417" y="1644"/>
                  </a:lnTo>
                  <a:lnTo>
                    <a:pt x="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5" name="Google Shape;905;p20"/>
          <p:cNvSpPr/>
          <p:nvPr/>
        </p:nvSpPr>
        <p:spPr>
          <a:xfrm rot="10800000" flipH="1">
            <a:off x="492791" y="1626815"/>
            <a:ext cx="152595" cy="152627"/>
          </a:xfrm>
          <a:custGeom>
            <a:avLst/>
            <a:gdLst/>
            <a:ahLst/>
            <a:cxnLst/>
            <a:rect l="l" t="t" r="r" b="b"/>
            <a:pathLst>
              <a:path w="4763" h="4764" extrusionOk="0">
                <a:moveTo>
                  <a:pt x="0" y="1"/>
                </a:moveTo>
                <a:lnTo>
                  <a:pt x="0" y="4763"/>
                </a:lnTo>
                <a:lnTo>
                  <a:pt x="4763" y="4763"/>
                </a:lnTo>
                <a:lnTo>
                  <a:pt x="47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 name="Google Shape;906;p20"/>
          <p:cNvGrpSpPr/>
          <p:nvPr/>
        </p:nvGrpSpPr>
        <p:grpSpPr>
          <a:xfrm rot="10800000" flipH="1">
            <a:off x="478486" y="1920939"/>
            <a:ext cx="181204" cy="295450"/>
            <a:chOff x="8814523" y="4301099"/>
            <a:chExt cx="181204" cy="295450"/>
          </a:xfrm>
        </p:grpSpPr>
        <p:sp>
          <p:nvSpPr>
            <p:cNvPr id="907" name="Google Shape;907;p20"/>
            <p:cNvSpPr/>
            <p:nvPr/>
          </p:nvSpPr>
          <p:spPr>
            <a:xfrm>
              <a:off x="8814523" y="4429633"/>
              <a:ext cx="44660" cy="37996"/>
            </a:xfrm>
            <a:custGeom>
              <a:avLst/>
              <a:gdLst/>
              <a:ahLst/>
              <a:cxnLst/>
              <a:rect l="l" t="t" r="r" b="b"/>
              <a:pathLst>
                <a:path w="1394" h="1186" extrusionOk="0">
                  <a:moveTo>
                    <a:pt x="792" y="1"/>
                  </a:moveTo>
                  <a:cubicBezTo>
                    <a:pt x="647" y="1"/>
                    <a:pt x="500" y="54"/>
                    <a:pt x="381" y="173"/>
                  </a:cubicBezTo>
                  <a:cubicBezTo>
                    <a:pt x="0" y="554"/>
                    <a:pt x="274" y="1185"/>
                    <a:pt x="798" y="1185"/>
                  </a:cubicBezTo>
                  <a:cubicBezTo>
                    <a:pt x="1131" y="1185"/>
                    <a:pt x="1393" y="923"/>
                    <a:pt x="1393" y="602"/>
                  </a:cubicBezTo>
                  <a:cubicBezTo>
                    <a:pt x="1393" y="238"/>
                    <a:pt x="1097"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0"/>
            <p:cNvSpPr/>
            <p:nvPr/>
          </p:nvSpPr>
          <p:spPr>
            <a:xfrm>
              <a:off x="8951067" y="4429633"/>
              <a:ext cx="44660" cy="37996"/>
            </a:xfrm>
            <a:custGeom>
              <a:avLst/>
              <a:gdLst/>
              <a:ahLst/>
              <a:cxnLst/>
              <a:rect l="l" t="t" r="r" b="b"/>
              <a:pathLst>
                <a:path w="1394" h="1186" extrusionOk="0">
                  <a:moveTo>
                    <a:pt x="792" y="1"/>
                  </a:moveTo>
                  <a:cubicBezTo>
                    <a:pt x="647" y="1"/>
                    <a:pt x="500" y="54"/>
                    <a:pt x="381" y="173"/>
                  </a:cubicBezTo>
                  <a:cubicBezTo>
                    <a:pt x="0" y="554"/>
                    <a:pt x="262" y="1185"/>
                    <a:pt x="798" y="1185"/>
                  </a:cubicBezTo>
                  <a:cubicBezTo>
                    <a:pt x="1120" y="1185"/>
                    <a:pt x="1393" y="923"/>
                    <a:pt x="1393" y="602"/>
                  </a:cubicBezTo>
                  <a:cubicBezTo>
                    <a:pt x="1393" y="238"/>
                    <a:pt x="1098"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0"/>
            <p:cNvSpPr/>
            <p:nvPr/>
          </p:nvSpPr>
          <p:spPr>
            <a:xfrm>
              <a:off x="8814523" y="4301099"/>
              <a:ext cx="44660" cy="37964"/>
            </a:xfrm>
            <a:custGeom>
              <a:avLst/>
              <a:gdLst/>
              <a:ahLst/>
              <a:cxnLst/>
              <a:rect l="l" t="t" r="r" b="b"/>
              <a:pathLst>
                <a:path w="1394" h="1185" extrusionOk="0">
                  <a:moveTo>
                    <a:pt x="792" y="1"/>
                  </a:moveTo>
                  <a:cubicBezTo>
                    <a:pt x="647" y="1"/>
                    <a:pt x="500" y="54"/>
                    <a:pt x="381" y="173"/>
                  </a:cubicBezTo>
                  <a:cubicBezTo>
                    <a:pt x="0" y="554"/>
                    <a:pt x="274" y="1185"/>
                    <a:pt x="798" y="1185"/>
                  </a:cubicBezTo>
                  <a:cubicBezTo>
                    <a:pt x="1131" y="1185"/>
                    <a:pt x="1393" y="923"/>
                    <a:pt x="1393" y="601"/>
                  </a:cubicBezTo>
                  <a:cubicBezTo>
                    <a:pt x="1393" y="238"/>
                    <a:pt x="1097"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0"/>
            <p:cNvSpPr/>
            <p:nvPr/>
          </p:nvSpPr>
          <p:spPr>
            <a:xfrm>
              <a:off x="8951067" y="4301099"/>
              <a:ext cx="44660" cy="37964"/>
            </a:xfrm>
            <a:custGeom>
              <a:avLst/>
              <a:gdLst/>
              <a:ahLst/>
              <a:cxnLst/>
              <a:rect l="l" t="t" r="r" b="b"/>
              <a:pathLst>
                <a:path w="1394" h="1185" extrusionOk="0">
                  <a:moveTo>
                    <a:pt x="792" y="1"/>
                  </a:moveTo>
                  <a:cubicBezTo>
                    <a:pt x="647" y="1"/>
                    <a:pt x="500" y="54"/>
                    <a:pt x="381" y="173"/>
                  </a:cubicBezTo>
                  <a:cubicBezTo>
                    <a:pt x="0" y="554"/>
                    <a:pt x="262" y="1185"/>
                    <a:pt x="798" y="1185"/>
                  </a:cubicBezTo>
                  <a:cubicBezTo>
                    <a:pt x="1120" y="1185"/>
                    <a:pt x="1393" y="923"/>
                    <a:pt x="1393" y="601"/>
                  </a:cubicBezTo>
                  <a:cubicBezTo>
                    <a:pt x="1393" y="238"/>
                    <a:pt x="1098"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0"/>
            <p:cNvSpPr/>
            <p:nvPr/>
          </p:nvSpPr>
          <p:spPr>
            <a:xfrm>
              <a:off x="8814523" y="4558328"/>
              <a:ext cx="44660" cy="38221"/>
            </a:xfrm>
            <a:custGeom>
              <a:avLst/>
              <a:gdLst/>
              <a:ahLst/>
              <a:cxnLst/>
              <a:rect l="l" t="t" r="r" b="b"/>
              <a:pathLst>
                <a:path w="1394" h="1193" extrusionOk="0">
                  <a:moveTo>
                    <a:pt x="799" y="0"/>
                  </a:moveTo>
                  <a:cubicBezTo>
                    <a:pt x="652" y="0"/>
                    <a:pt x="502" y="56"/>
                    <a:pt x="381" y="180"/>
                  </a:cubicBezTo>
                  <a:cubicBezTo>
                    <a:pt x="0" y="550"/>
                    <a:pt x="274" y="1193"/>
                    <a:pt x="798" y="1193"/>
                  </a:cubicBezTo>
                  <a:cubicBezTo>
                    <a:pt x="1131" y="1193"/>
                    <a:pt x="1393" y="919"/>
                    <a:pt x="1393" y="597"/>
                  </a:cubicBezTo>
                  <a:cubicBezTo>
                    <a:pt x="1393" y="237"/>
                    <a:pt x="1102"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0"/>
            <p:cNvSpPr/>
            <p:nvPr/>
          </p:nvSpPr>
          <p:spPr>
            <a:xfrm>
              <a:off x="8951067" y="4558328"/>
              <a:ext cx="44660" cy="38221"/>
            </a:xfrm>
            <a:custGeom>
              <a:avLst/>
              <a:gdLst/>
              <a:ahLst/>
              <a:cxnLst/>
              <a:rect l="l" t="t" r="r" b="b"/>
              <a:pathLst>
                <a:path w="1394" h="1193" extrusionOk="0">
                  <a:moveTo>
                    <a:pt x="799" y="0"/>
                  </a:moveTo>
                  <a:cubicBezTo>
                    <a:pt x="652" y="0"/>
                    <a:pt x="502" y="56"/>
                    <a:pt x="381" y="180"/>
                  </a:cubicBezTo>
                  <a:cubicBezTo>
                    <a:pt x="0" y="550"/>
                    <a:pt x="262" y="1193"/>
                    <a:pt x="798" y="1193"/>
                  </a:cubicBezTo>
                  <a:cubicBezTo>
                    <a:pt x="1120" y="1193"/>
                    <a:pt x="1393" y="919"/>
                    <a:pt x="1393" y="597"/>
                  </a:cubicBezTo>
                  <a:cubicBezTo>
                    <a:pt x="1393" y="237"/>
                    <a:pt x="1102"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 name="Google Shape;913;p20"/>
          <p:cNvGrpSpPr/>
          <p:nvPr/>
        </p:nvGrpSpPr>
        <p:grpSpPr>
          <a:xfrm flipH="1">
            <a:off x="8430930" y="164768"/>
            <a:ext cx="588555" cy="677357"/>
            <a:chOff x="8369505" y="4354255"/>
            <a:chExt cx="588555" cy="677357"/>
          </a:xfrm>
        </p:grpSpPr>
        <p:sp>
          <p:nvSpPr>
            <p:cNvPr id="914" name="Google Shape;914;p20"/>
            <p:cNvSpPr/>
            <p:nvPr/>
          </p:nvSpPr>
          <p:spPr>
            <a:xfrm>
              <a:off x="8881800" y="4888380"/>
              <a:ext cx="38162" cy="32687"/>
            </a:xfrm>
            <a:custGeom>
              <a:avLst/>
              <a:gdLst/>
              <a:ahLst/>
              <a:cxnLst/>
              <a:rect l="l" t="t" r="r" b="b"/>
              <a:pathLst>
                <a:path w="1192" h="1021" extrusionOk="0">
                  <a:moveTo>
                    <a:pt x="512" y="1"/>
                  </a:moveTo>
                  <a:cubicBezTo>
                    <a:pt x="251" y="1"/>
                    <a:pt x="1" y="203"/>
                    <a:pt x="1" y="509"/>
                  </a:cubicBezTo>
                  <a:cubicBezTo>
                    <a:pt x="1" y="794"/>
                    <a:pt x="227" y="1021"/>
                    <a:pt x="501" y="1021"/>
                  </a:cubicBezTo>
                  <a:cubicBezTo>
                    <a:pt x="965" y="1021"/>
                    <a:pt x="1191" y="473"/>
                    <a:pt x="870" y="152"/>
                  </a:cubicBezTo>
                  <a:cubicBezTo>
                    <a:pt x="765" y="47"/>
                    <a:pt x="637" y="1"/>
                    <a:pt x="5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0"/>
            <p:cNvSpPr/>
            <p:nvPr/>
          </p:nvSpPr>
          <p:spPr>
            <a:xfrm>
              <a:off x="8764403" y="4888380"/>
              <a:ext cx="38162" cy="32687"/>
            </a:xfrm>
            <a:custGeom>
              <a:avLst/>
              <a:gdLst/>
              <a:ahLst/>
              <a:cxnLst/>
              <a:rect l="l" t="t" r="r" b="b"/>
              <a:pathLst>
                <a:path w="1192" h="1021" extrusionOk="0">
                  <a:moveTo>
                    <a:pt x="512" y="1"/>
                  </a:moveTo>
                  <a:cubicBezTo>
                    <a:pt x="250" y="1"/>
                    <a:pt x="0" y="203"/>
                    <a:pt x="0" y="509"/>
                  </a:cubicBezTo>
                  <a:cubicBezTo>
                    <a:pt x="0" y="794"/>
                    <a:pt x="227" y="1021"/>
                    <a:pt x="512" y="1021"/>
                  </a:cubicBezTo>
                  <a:cubicBezTo>
                    <a:pt x="965" y="1021"/>
                    <a:pt x="1191" y="473"/>
                    <a:pt x="870" y="152"/>
                  </a:cubicBezTo>
                  <a:cubicBezTo>
                    <a:pt x="765" y="47"/>
                    <a:pt x="637" y="1"/>
                    <a:pt x="5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0"/>
            <p:cNvSpPr/>
            <p:nvPr/>
          </p:nvSpPr>
          <p:spPr>
            <a:xfrm>
              <a:off x="8647391" y="4888380"/>
              <a:ext cx="38130" cy="32687"/>
            </a:xfrm>
            <a:custGeom>
              <a:avLst/>
              <a:gdLst/>
              <a:ahLst/>
              <a:cxnLst/>
              <a:rect l="l" t="t" r="r" b="b"/>
              <a:pathLst>
                <a:path w="1191" h="1021" extrusionOk="0">
                  <a:moveTo>
                    <a:pt x="512" y="1"/>
                  </a:moveTo>
                  <a:cubicBezTo>
                    <a:pt x="250" y="1"/>
                    <a:pt x="0" y="203"/>
                    <a:pt x="0" y="509"/>
                  </a:cubicBezTo>
                  <a:cubicBezTo>
                    <a:pt x="0" y="794"/>
                    <a:pt x="226" y="1021"/>
                    <a:pt x="512" y="1021"/>
                  </a:cubicBezTo>
                  <a:cubicBezTo>
                    <a:pt x="965" y="1021"/>
                    <a:pt x="1191" y="473"/>
                    <a:pt x="869" y="152"/>
                  </a:cubicBezTo>
                  <a:cubicBezTo>
                    <a:pt x="765" y="47"/>
                    <a:pt x="637" y="1"/>
                    <a:pt x="5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0"/>
            <p:cNvSpPr/>
            <p:nvPr/>
          </p:nvSpPr>
          <p:spPr>
            <a:xfrm>
              <a:off x="8530346" y="4888380"/>
              <a:ext cx="38162" cy="32687"/>
            </a:xfrm>
            <a:custGeom>
              <a:avLst/>
              <a:gdLst/>
              <a:ahLst/>
              <a:cxnLst/>
              <a:rect l="l" t="t" r="r" b="b"/>
              <a:pathLst>
                <a:path w="1192" h="1021" extrusionOk="0">
                  <a:moveTo>
                    <a:pt x="512" y="1"/>
                  </a:moveTo>
                  <a:cubicBezTo>
                    <a:pt x="251" y="1"/>
                    <a:pt x="1" y="203"/>
                    <a:pt x="1" y="509"/>
                  </a:cubicBezTo>
                  <a:cubicBezTo>
                    <a:pt x="1" y="794"/>
                    <a:pt x="227" y="1021"/>
                    <a:pt x="513" y="1021"/>
                  </a:cubicBezTo>
                  <a:cubicBezTo>
                    <a:pt x="965" y="1021"/>
                    <a:pt x="1192" y="473"/>
                    <a:pt x="870" y="152"/>
                  </a:cubicBezTo>
                  <a:cubicBezTo>
                    <a:pt x="766" y="47"/>
                    <a:pt x="638" y="1"/>
                    <a:pt x="5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0"/>
            <p:cNvSpPr/>
            <p:nvPr/>
          </p:nvSpPr>
          <p:spPr>
            <a:xfrm>
              <a:off x="8413333" y="4888380"/>
              <a:ext cx="38162" cy="32687"/>
            </a:xfrm>
            <a:custGeom>
              <a:avLst/>
              <a:gdLst/>
              <a:ahLst/>
              <a:cxnLst/>
              <a:rect l="l" t="t" r="r" b="b"/>
              <a:pathLst>
                <a:path w="1192" h="1021" extrusionOk="0">
                  <a:moveTo>
                    <a:pt x="512" y="1"/>
                  </a:moveTo>
                  <a:cubicBezTo>
                    <a:pt x="251" y="1"/>
                    <a:pt x="1" y="203"/>
                    <a:pt x="1" y="509"/>
                  </a:cubicBezTo>
                  <a:cubicBezTo>
                    <a:pt x="1" y="794"/>
                    <a:pt x="227" y="1021"/>
                    <a:pt x="501" y="1021"/>
                  </a:cubicBezTo>
                  <a:cubicBezTo>
                    <a:pt x="965" y="1021"/>
                    <a:pt x="1191" y="473"/>
                    <a:pt x="870" y="152"/>
                  </a:cubicBezTo>
                  <a:cubicBezTo>
                    <a:pt x="766" y="47"/>
                    <a:pt x="638" y="1"/>
                    <a:pt x="5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0"/>
            <p:cNvSpPr/>
            <p:nvPr/>
          </p:nvSpPr>
          <p:spPr>
            <a:xfrm>
              <a:off x="8881800" y="4777867"/>
              <a:ext cx="38162" cy="33039"/>
            </a:xfrm>
            <a:custGeom>
              <a:avLst/>
              <a:gdLst/>
              <a:ahLst/>
              <a:cxnLst/>
              <a:rect l="l" t="t" r="r" b="b"/>
              <a:pathLst>
                <a:path w="1192" h="1032" extrusionOk="0">
                  <a:moveTo>
                    <a:pt x="514" y="0"/>
                  </a:moveTo>
                  <a:cubicBezTo>
                    <a:pt x="252" y="0"/>
                    <a:pt x="1" y="205"/>
                    <a:pt x="1" y="520"/>
                  </a:cubicBezTo>
                  <a:cubicBezTo>
                    <a:pt x="1" y="794"/>
                    <a:pt x="227" y="1032"/>
                    <a:pt x="501" y="1032"/>
                  </a:cubicBezTo>
                  <a:cubicBezTo>
                    <a:pt x="965" y="1032"/>
                    <a:pt x="1191" y="472"/>
                    <a:pt x="870" y="151"/>
                  </a:cubicBezTo>
                  <a:cubicBezTo>
                    <a:pt x="766" y="47"/>
                    <a:pt x="638" y="0"/>
                    <a:pt x="5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0"/>
            <p:cNvSpPr/>
            <p:nvPr/>
          </p:nvSpPr>
          <p:spPr>
            <a:xfrm>
              <a:off x="8764403" y="4777867"/>
              <a:ext cx="38162" cy="33039"/>
            </a:xfrm>
            <a:custGeom>
              <a:avLst/>
              <a:gdLst/>
              <a:ahLst/>
              <a:cxnLst/>
              <a:rect l="l" t="t" r="r" b="b"/>
              <a:pathLst>
                <a:path w="1192" h="1032" extrusionOk="0">
                  <a:moveTo>
                    <a:pt x="513" y="0"/>
                  </a:moveTo>
                  <a:cubicBezTo>
                    <a:pt x="251" y="0"/>
                    <a:pt x="0" y="205"/>
                    <a:pt x="0" y="520"/>
                  </a:cubicBezTo>
                  <a:cubicBezTo>
                    <a:pt x="0" y="794"/>
                    <a:pt x="227" y="1032"/>
                    <a:pt x="512" y="1032"/>
                  </a:cubicBezTo>
                  <a:cubicBezTo>
                    <a:pt x="965" y="1032"/>
                    <a:pt x="1191" y="472"/>
                    <a:pt x="870" y="151"/>
                  </a:cubicBezTo>
                  <a:cubicBezTo>
                    <a:pt x="766" y="47"/>
                    <a:pt x="638" y="0"/>
                    <a:pt x="5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0"/>
            <p:cNvSpPr/>
            <p:nvPr/>
          </p:nvSpPr>
          <p:spPr>
            <a:xfrm>
              <a:off x="8647391" y="4777867"/>
              <a:ext cx="38130" cy="33039"/>
            </a:xfrm>
            <a:custGeom>
              <a:avLst/>
              <a:gdLst/>
              <a:ahLst/>
              <a:cxnLst/>
              <a:rect l="l" t="t" r="r" b="b"/>
              <a:pathLst>
                <a:path w="1191" h="1032" extrusionOk="0">
                  <a:moveTo>
                    <a:pt x="513" y="0"/>
                  </a:moveTo>
                  <a:cubicBezTo>
                    <a:pt x="251" y="0"/>
                    <a:pt x="0" y="205"/>
                    <a:pt x="0" y="520"/>
                  </a:cubicBezTo>
                  <a:cubicBezTo>
                    <a:pt x="0" y="794"/>
                    <a:pt x="226" y="1032"/>
                    <a:pt x="512" y="1032"/>
                  </a:cubicBezTo>
                  <a:cubicBezTo>
                    <a:pt x="965" y="1032"/>
                    <a:pt x="1191" y="472"/>
                    <a:pt x="869" y="151"/>
                  </a:cubicBezTo>
                  <a:cubicBezTo>
                    <a:pt x="766" y="47"/>
                    <a:pt x="638" y="0"/>
                    <a:pt x="5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0"/>
            <p:cNvSpPr/>
            <p:nvPr/>
          </p:nvSpPr>
          <p:spPr>
            <a:xfrm>
              <a:off x="8530346" y="4777867"/>
              <a:ext cx="38162" cy="33039"/>
            </a:xfrm>
            <a:custGeom>
              <a:avLst/>
              <a:gdLst/>
              <a:ahLst/>
              <a:cxnLst/>
              <a:rect l="l" t="t" r="r" b="b"/>
              <a:pathLst>
                <a:path w="1192" h="1032" extrusionOk="0">
                  <a:moveTo>
                    <a:pt x="514" y="0"/>
                  </a:moveTo>
                  <a:cubicBezTo>
                    <a:pt x="252" y="0"/>
                    <a:pt x="1" y="205"/>
                    <a:pt x="1" y="520"/>
                  </a:cubicBezTo>
                  <a:cubicBezTo>
                    <a:pt x="1" y="794"/>
                    <a:pt x="227" y="1032"/>
                    <a:pt x="513" y="1032"/>
                  </a:cubicBezTo>
                  <a:cubicBezTo>
                    <a:pt x="965" y="1032"/>
                    <a:pt x="1192" y="472"/>
                    <a:pt x="870" y="151"/>
                  </a:cubicBezTo>
                  <a:cubicBezTo>
                    <a:pt x="766" y="47"/>
                    <a:pt x="639" y="0"/>
                    <a:pt x="5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0"/>
            <p:cNvSpPr/>
            <p:nvPr/>
          </p:nvSpPr>
          <p:spPr>
            <a:xfrm>
              <a:off x="8413333" y="4777867"/>
              <a:ext cx="38162" cy="33039"/>
            </a:xfrm>
            <a:custGeom>
              <a:avLst/>
              <a:gdLst/>
              <a:ahLst/>
              <a:cxnLst/>
              <a:rect l="l" t="t" r="r" b="b"/>
              <a:pathLst>
                <a:path w="1192" h="1032" extrusionOk="0">
                  <a:moveTo>
                    <a:pt x="514" y="0"/>
                  </a:moveTo>
                  <a:cubicBezTo>
                    <a:pt x="252" y="0"/>
                    <a:pt x="1" y="205"/>
                    <a:pt x="1" y="520"/>
                  </a:cubicBezTo>
                  <a:cubicBezTo>
                    <a:pt x="1" y="794"/>
                    <a:pt x="227" y="1032"/>
                    <a:pt x="501" y="1032"/>
                  </a:cubicBezTo>
                  <a:cubicBezTo>
                    <a:pt x="965" y="1032"/>
                    <a:pt x="1191" y="472"/>
                    <a:pt x="870" y="151"/>
                  </a:cubicBezTo>
                  <a:cubicBezTo>
                    <a:pt x="766" y="47"/>
                    <a:pt x="639" y="0"/>
                    <a:pt x="5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0"/>
            <p:cNvSpPr/>
            <p:nvPr/>
          </p:nvSpPr>
          <p:spPr>
            <a:xfrm>
              <a:off x="8881800" y="4998637"/>
              <a:ext cx="38162" cy="32975"/>
            </a:xfrm>
            <a:custGeom>
              <a:avLst/>
              <a:gdLst/>
              <a:ahLst/>
              <a:cxnLst/>
              <a:rect l="l" t="t" r="r" b="b"/>
              <a:pathLst>
                <a:path w="1192" h="1030" extrusionOk="0">
                  <a:moveTo>
                    <a:pt x="519" y="0"/>
                  </a:moveTo>
                  <a:cubicBezTo>
                    <a:pt x="255" y="0"/>
                    <a:pt x="1" y="209"/>
                    <a:pt x="1" y="518"/>
                  </a:cubicBezTo>
                  <a:cubicBezTo>
                    <a:pt x="1" y="791"/>
                    <a:pt x="227" y="1029"/>
                    <a:pt x="501" y="1029"/>
                  </a:cubicBezTo>
                  <a:cubicBezTo>
                    <a:pt x="965" y="1029"/>
                    <a:pt x="1191" y="470"/>
                    <a:pt x="870" y="148"/>
                  </a:cubicBezTo>
                  <a:cubicBezTo>
                    <a:pt x="767" y="46"/>
                    <a:pt x="642" y="0"/>
                    <a:pt x="5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0"/>
            <p:cNvSpPr/>
            <p:nvPr/>
          </p:nvSpPr>
          <p:spPr>
            <a:xfrm>
              <a:off x="8764403" y="4998637"/>
              <a:ext cx="38162" cy="32975"/>
            </a:xfrm>
            <a:custGeom>
              <a:avLst/>
              <a:gdLst/>
              <a:ahLst/>
              <a:cxnLst/>
              <a:rect l="l" t="t" r="r" b="b"/>
              <a:pathLst>
                <a:path w="1192" h="1030" extrusionOk="0">
                  <a:moveTo>
                    <a:pt x="519" y="0"/>
                  </a:moveTo>
                  <a:cubicBezTo>
                    <a:pt x="255" y="0"/>
                    <a:pt x="0" y="209"/>
                    <a:pt x="0" y="518"/>
                  </a:cubicBezTo>
                  <a:cubicBezTo>
                    <a:pt x="0" y="791"/>
                    <a:pt x="239" y="1029"/>
                    <a:pt x="512" y="1029"/>
                  </a:cubicBezTo>
                  <a:cubicBezTo>
                    <a:pt x="965" y="1029"/>
                    <a:pt x="1191" y="470"/>
                    <a:pt x="870" y="148"/>
                  </a:cubicBezTo>
                  <a:cubicBezTo>
                    <a:pt x="767" y="46"/>
                    <a:pt x="642" y="0"/>
                    <a:pt x="5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0"/>
            <p:cNvSpPr/>
            <p:nvPr/>
          </p:nvSpPr>
          <p:spPr>
            <a:xfrm>
              <a:off x="8647391" y="4998637"/>
              <a:ext cx="38130" cy="32975"/>
            </a:xfrm>
            <a:custGeom>
              <a:avLst/>
              <a:gdLst/>
              <a:ahLst/>
              <a:cxnLst/>
              <a:rect l="l" t="t" r="r" b="b"/>
              <a:pathLst>
                <a:path w="1191" h="1030" extrusionOk="0">
                  <a:moveTo>
                    <a:pt x="518" y="0"/>
                  </a:moveTo>
                  <a:cubicBezTo>
                    <a:pt x="255" y="0"/>
                    <a:pt x="0" y="209"/>
                    <a:pt x="0" y="518"/>
                  </a:cubicBezTo>
                  <a:cubicBezTo>
                    <a:pt x="0" y="791"/>
                    <a:pt x="226" y="1029"/>
                    <a:pt x="512" y="1029"/>
                  </a:cubicBezTo>
                  <a:cubicBezTo>
                    <a:pt x="965" y="1029"/>
                    <a:pt x="1191" y="470"/>
                    <a:pt x="869" y="148"/>
                  </a:cubicBezTo>
                  <a:cubicBezTo>
                    <a:pt x="767" y="46"/>
                    <a:pt x="642" y="0"/>
                    <a:pt x="5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0"/>
            <p:cNvSpPr/>
            <p:nvPr/>
          </p:nvSpPr>
          <p:spPr>
            <a:xfrm>
              <a:off x="8530346" y="4998637"/>
              <a:ext cx="38162" cy="32975"/>
            </a:xfrm>
            <a:custGeom>
              <a:avLst/>
              <a:gdLst/>
              <a:ahLst/>
              <a:cxnLst/>
              <a:rect l="l" t="t" r="r" b="b"/>
              <a:pathLst>
                <a:path w="1192" h="1030" extrusionOk="0">
                  <a:moveTo>
                    <a:pt x="519" y="0"/>
                  </a:moveTo>
                  <a:cubicBezTo>
                    <a:pt x="255" y="0"/>
                    <a:pt x="1" y="209"/>
                    <a:pt x="1" y="518"/>
                  </a:cubicBezTo>
                  <a:cubicBezTo>
                    <a:pt x="1" y="791"/>
                    <a:pt x="227" y="1029"/>
                    <a:pt x="513" y="1029"/>
                  </a:cubicBezTo>
                  <a:cubicBezTo>
                    <a:pt x="965" y="1029"/>
                    <a:pt x="1192" y="470"/>
                    <a:pt x="870" y="148"/>
                  </a:cubicBezTo>
                  <a:cubicBezTo>
                    <a:pt x="768" y="46"/>
                    <a:pt x="642" y="0"/>
                    <a:pt x="5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0"/>
            <p:cNvSpPr/>
            <p:nvPr/>
          </p:nvSpPr>
          <p:spPr>
            <a:xfrm>
              <a:off x="8413333" y="4998637"/>
              <a:ext cx="38162" cy="32975"/>
            </a:xfrm>
            <a:custGeom>
              <a:avLst/>
              <a:gdLst/>
              <a:ahLst/>
              <a:cxnLst/>
              <a:rect l="l" t="t" r="r" b="b"/>
              <a:pathLst>
                <a:path w="1192" h="1030" extrusionOk="0">
                  <a:moveTo>
                    <a:pt x="519" y="0"/>
                  </a:moveTo>
                  <a:cubicBezTo>
                    <a:pt x="255" y="0"/>
                    <a:pt x="1" y="209"/>
                    <a:pt x="1" y="518"/>
                  </a:cubicBezTo>
                  <a:cubicBezTo>
                    <a:pt x="1" y="791"/>
                    <a:pt x="227" y="1029"/>
                    <a:pt x="501" y="1029"/>
                  </a:cubicBezTo>
                  <a:cubicBezTo>
                    <a:pt x="965" y="1029"/>
                    <a:pt x="1191" y="470"/>
                    <a:pt x="870" y="148"/>
                  </a:cubicBezTo>
                  <a:cubicBezTo>
                    <a:pt x="768" y="46"/>
                    <a:pt x="642" y="0"/>
                    <a:pt x="5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0"/>
            <p:cNvSpPr/>
            <p:nvPr/>
          </p:nvSpPr>
          <p:spPr>
            <a:xfrm>
              <a:off x="8369505" y="4354255"/>
              <a:ext cx="585138" cy="79685"/>
            </a:xfrm>
            <a:custGeom>
              <a:avLst/>
              <a:gdLst/>
              <a:ahLst/>
              <a:cxnLst/>
              <a:rect l="l" t="t" r="r" b="b"/>
              <a:pathLst>
                <a:path w="18277" h="2489" extrusionOk="0">
                  <a:moveTo>
                    <a:pt x="1882" y="0"/>
                  </a:moveTo>
                  <a:lnTo>
                    <a:pt x="1" y="1893"/>
                  </a:lnTo>
                  <a:lnTo>
                    <a:pt x="334" y="2215"/>
                  </a:lnTo>
                  <a:lnTo>
                    <a:pt x="1882" y="655"/>
                  </a:lnTo>
                  <a:lnTo>
                    <a:pt x="3691" y="2489"/>
                  </a:lnTo>
                  <a:lnTo>
                    <a:pt x="5513" y="655"/>
                  </a:lnTo>
                  <a:lnTo>
                    <a:pt x="7323" y="2489"/>
                  </a:lnTo>
                  <a:lnTo>
                    <a:pt x="9145" y="655"/>
                  </a:lnTo>
                  <a:lnTo>
                    <a:pt x="10966" y="2489"/>
                  </a:lnTo>
                  <a:lnTo>
                    <a:pt x="12776" y="655"/>
                  </a:lnTo>
                  <a:lnTo>
                    <a:pt x="14598" y="2489"/>
                  </a:lnTo>
                  <a:lnTo>
                    <a:pt x="16407" y="655"/>
                  </a:lnTo>
                  <a:lnTo>
                    <a:pt x="17955" y="2215"/>
                  </a:lnTo>
                  <a:lnTo>
                    <a:pt x="18277" y="1893"/>
                  </a:lnTo>
                  <a:lnTo>
                    <a:pt x="16407" y="0"/>
                  </a:lnTo>
                  <a:lnTo>
                    <a:pt x="14598" y="1834"/>
                  </a:lnTo>
                  <a:lnTo>
                    <a:pt x="12776" y="0"/>
                  </a:lnTo>
                  <a:lnTo>
                    <a:pt x="10966" y="1846"/>
                  </a:lnTo>
                  <a:lnTo>
                    <a:pt x="9145" y="0"/>
                  </a:lnTo>
                  <a:lnTo>
                    <a:pt x="7323" y="1834"/>
                  </a:lnTo>
                  <a:lnTo>
                    <a:pt x="5513" y="0"/>
                  </a:lnTo>
                  <a:lnTo>
                    <a:pt x="3691" y="1846"/>
                  </a:lnTo>
                  <a:lnTo>
                    <a:pt x="188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0"/>
            <p:cNvSpPr/>
            <p:nvPr/>
          </p:nvSpPr>
          <p:spPr>
            <a:xfrm>
              <a:off x="8834931" y="4507091"/>
              <a:ext cx="123130" cy="123162"/>
            </a:xfrm>
            <a:custGeom>
              <a:avLst/>
              <a:gdLst/>
              <a:ahLst/>
              <a:cxnLst/>
              <a:rect l="l" t="t" r="r" b="b"/>
              <a:pathLst>
                <a:path w="3846" h="3847" extrusionOk="0">
                  <a:moveTo>
                    <a:pt x="1560" y="1"/>
                  </a:moveTo>
                  <a:lnTo>
                    <a:pt x="1560" y="1560"/>
                  </a:lnTo>
                  <a:lnTo>
                    <a:pt x="0" y="1560"/>
                  </a:lnTo>
                  <a:lnTo>
                    <a:pt x="0" y="2287"/>
                  </a:lnTo>
                  <a:lnTo>
                    <a:pt x="1560" y="2287"/>
                  </a:lnTo>
                  <a:lnTo>
                    <a:pt x="1560" y="3846"/>
                  </a:lnTo>
                  <a:lnTo>
                    <a:pt x="2286" y="3846"/>
                  </a:lnTo>
                  <a:lnTo>
                    <a:pt x="2286" y="2287"/>
                  </a:lnTo>
                  <a:lnTo>
                    <a:pt x="3846" y="2287"/>
                  </a:lnTo>
                  <a:lnTo>
                    <a:pt x="3846" y="1560"/>
                  </a:lnTo>
                  <a:lnTo>
                    <a:pt x="2286" y="1560"/>
                  </a:lnTo>
                  <a:lnTo>
                    <a:pt x="22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 name="Google Shape;931;p20"/>
          <p:cNvGrpSpPr/>
          <p:nvPr/>
        </p:nvGrpSpPr>
        <p:grpSpPr>
          <a:xfrm>
            <a:off x="8684322" y="4723215"/>
            <a:ext cx="279631" cy="259804"/>
            <a:chOff x="6672" y="3464315"/>
            <a:chExt cx="279631" cy="259804"/>
          </a:xfrm>
        </p:grpSpPr>
        <p:sp>
          <p:nvSpPr>
            <p:cNvPr id="932" name="Google Shape;932;p20"/>
            <p:cNvSpPr/>
            <p:nvPr/>
          </p:nvSpPr>
          <p:spPr>
            <a:xfrm>
              <a:off x="246938" y="3577534"/>
              <a:ext cx="39365" cy="33526"/>
            </a:xfrm>
            <a:custGeom>
              <a:avLst/>
              <a:gdLst/>
              <a:ahLst/>
              <a:cxnLst/>
              <a:rect l="l" t="t" r="r" b="b"/>
              <a:pathLst>
                <a:path w="1227" h="1045" extrusionOk="0">
                  <a:moveTo>
                    <a:pt x="526" y="1"/>
                  </a:moveTo>
                  <a:cubicBezTo>
                    <a:pt x="257" y="1"/>
                    <a:pt x="1" y="206"/>
                    <a:pt x="1" y="520"/>
                  </a:cubicBezTo>
                  <a:cubicBezTo>
                    <a:pt x="1" y="806"/>
                    <a:pt x="239" y="1044"/>
                    <a:pt x="524" y="1044"/>
                  </a:cubicBezTo>
                  <a:cubicBezTo>
                    <a:pt x="989" y="1044"/>
                    <a:pt x="1227" y="484"/>
                    <a:pt x="894" y="151"/>
                  </a:cubicBezTo>
                  <a:cubicBezTo>
                    <a:pt x="786" y="47"/>
                    <a:pt x="655" y="1"/>
                    <a:pt x="5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0"/>
            <p:cNvSpPr/>
            <p:nvPr/>
          </p:nvSpPr>
          <p:spPr>
            <a:xfrm>
              <a:off x="126982" y="3577534"/>
              <a:ext cx="39012" cy="33526"/>
            </a:xfrm>
            <a:custGeom>
              <a:avLst/>
              <a:gdLst/>
              <a:ahLst/>
              <a:cxnLst/>
              <a:rect l="l" t="t" r="r" b="b"/>
              <a:pathLst>
                <a:path w="1216" h="1045" extrusionOk="0">
                  <a:moveTo>
                    <a:pt x="527" y="1"/>
                  </a:moveTo>
                  <a:cubicBezTo>
                    <a:pt x="257" y="1"/>
                    <a:pt x="1" y="206"/>
                    <a:pt x="1" y="520"/>
                  </a:cubicBezTo>
                  <a:cubicBezTo>
                    <a:pt x="1" y="806"/>
                    <a:pt x="227" y="1044"/>
                    <a:pt x="525" y="1044"/>
                  </a:cubicBezTo>
                  <a:cubicBezTo>
                    <a:pt x="989" y="1044"/>
                    <a:pt x="1215" y="484"/>
                    <a:pt x="894" y="151"/>
                  </a:cubicBezTo>
                  <a:cubicBezTo>
                    <a:pt x="786" y="47"/>
                    <a:pt x="655" y="1"/>
                    <a:pt x="5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0"/>
            <p:cNvSpPr/>
            <p:nvPr/>
          </p:nvSpPr>
          <p:spPr>
            <a:xfrm>
              <a:off x="6672" y="3577374"/>
              <a:ext cx="39365" cy="33687"/>
            </a:xfrm>
            <a:custGeom>
              <a:avLst/>
              <a:gdLst/>
              <a:ahLst/>
              <a:cxnLst/>
              <a:rect l="l" t="t" r="r" b="b"/>
              <a:pathLst>
                <a:path w="1227" h="1050"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0"/>
            <p:cNvSpPr/>
            <p:nvPr/>
          </p:nvSpPr>
          <p:spPr>
            <a:xfrm>
              <a:off x="246938" y="3464315"/>
              <a:ext cx="39365" cy="33655"/>
            </a:xfrm>
            <a:custGeom>
              <a:avLst/>
              <a:gdLst/>
              <a:ahLst/>
              <a:cxnLst/>
              <a:rect l="l" t="t" r="r" b="b"/>
              <a:pathLst>
                <a:path w="1227" h="1049" extrusionOk="0">
                  <a:moveTo>
                    <a:pt x="526" y="0"/>
                  </a:moveTo>
                  <a:cubicBezTo>
                    <a:pt x="257" y="0"/>
                    <a:pt x="1" y="211"/>
                    <a:pt x="1" y="525"/>
                  </a:cubicBezTo>
                  <a:cubicBezTo>
                    <a:pt x="1" y="811"/>
                    <a:pt x="239" y="1049"/>
                    <a:pt x="524" y="1049"/>
                  </a:cubicBezTo>
                  <a:cubicBezTo>
                    <a:pt x="989" y="1049"/>
                    <a:pt x="1227" y="489"/>
                    <a:pt x="894" y="156"/>
                  </a:cubicBezTo>
                  <a:cubicBezTo>
                    <a:pt x="786" y="48"/>
                    <a:pt x="654" y="0"/>
                    <a:pt x="5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0"/>
            <p:cNvSpPr/>
            <p:nvPr/>
          </p:nvSpPr>
          <p:spPr>
            <a:xfrm>
              <a:off x="126982" y="3464315"/>
              <a:ext cx="39012" cy="33655"/>
            </a:xfrm>
            <a:custGeom>
              <a:avLst/>
              <a:gdLst/>
              <a:ahLst/>
              <a:cxnLst/>
              <a:rect l="l" t="t" r="r" b="b"/>
              <a:pathLst>
                <a:path w="1216" h="1049" extrusionOk="0">
                  <a:moveTo>
                    <a:pt x="523" y="0"/>
                  </a:moveTo>
                  <a:cubicBezTo>
                    <a:pt x="257" y="0"/>
                    <a:pt x="1" y="211"/>
                    <a:pt x="1" y="525"/>
                  </a:cubicBezTo>
                  <a:cubicBezTo>
                    <a:pt x="1" y="811"/>
                    <a:pt x="227" y="1049"/>
                    <a:pt x="525" y="1049"/>
                  </a:cubicBezTo>
                  <a:cubicBezTo>
                    <a:pt x="989" y="1049"/>
                    <a:pt x="1215" y="489"/>
                    <a:pt x="882" y="156"/>
                  </a:cubicBezTo>
                  <a:cubicBezTo>
                    <a:pt x="778" y="48"/>
                    <a:pt x="649" y="0"/>
                    <a:pt x="5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0"/>
            <p:cNvSpPr/>
            <p:nvPr/>
          </p:nvSpPr>
          <p:spPr>
            <a:xfrm>
              <a:off x="6672" y="3464315"/>
              <a:ext cx="39365" cy="33655"/>
            </a:xfrm>
            <a:custGeom>
              <a:avLst/>
              <a:gdLst/>
              <a:ahLst/>
              <a:cxnLst/>
              <a:rect l="l" t="t" r="r" b="b"/>
              <a:pathLst>
                <a:path w="1227" h="1049"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0"/>
            <p:cNvSpPr/>
            <p:nvPr/>
          </p:nvSpPr>
          <p:spPr>
            <a:xfrm>
              <a:off x="246938" y="3690721"/>
              <a:ext cx="39365" cy="33398"/>
            </a:xfrm>
            <a:custGeom>
              <a:avLst/>
              <a:gdLst/>
              <a:ahLst/>
              <a:cxnLst/>
              <a:rect l="l" t="t" r="r" b="b"/>
              <a:pathLst>
                <a:path w="1227" h="1041" extrusionOk="0">
                  <a:moveTo>
                    <a:pt x="521" y="1"/>
                  </a:moveTo>
                  <a:cubicBezTo>
                    <a:pt x="254" y="1"/>
                    <a:pt x="1" y="208"/>
                    <a:pt x="1" y="528"/>
                  </a:cubicBezTo>
                  <a:cubicBezTo>
                    <a:pt x="1" y="814"/>
                    <a:pt x="239" y="1040"/>
                    <a:pt x="524" y="1040"/>
                  </a:cubicBezTo>
                  <a:cubicBezTo>
                    <a:pt x="989" y="1040"/>
                    <a:pt x="1227" y="481"/>
                    <a:pt x="894" y="159"/>
                  </a:cubicBezTo>
                  <a:cubicBezTo>
                    <a:pt x="784" y="50"/>
                    <a:pt x="651" y="1"/>
                    <a:pt x="5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0"/>
            <p:cNvSpPr/>
            <p:nvPr/>
          </p:nvSpPr>
          <p:spPr>
            <a:xfrm>
              <a:off x="126982" y="3690625"/>
              <a:ext cx="39012" cy="33494"/>
            </a:xfrm>
            <a:custGeom>
              <a:avLst/>
              <a:gdLst/>
              <a:ahLst/>
              <a:cxnLst/>
              <a:rect l="l" t="t" r="r" b="b"/>
              <a:pathLst>
                <a:path w="1216" h="1044" extrusionOk="0">
                  <a:moveTo>
                    <a:pt x="525" y="0"/>
                  </a:moveTo>
                  <a:cubicBezTo>
                    <a:pt x="259" y="0"/>
                    <a:pt x="1" y="208"/>
                    <a:pt x="1" y="531"/>
                  </a:cubicBezTo>
                  <a:cubicBezTo>
                    <a:pt x="1" y="817"/>
                    <a:pt x="227" y="1043"/>
                    <a:pt x="525" y="1043"/>
                  </a:cubicBezTo>
                  <a:cubicBezTo>
                    <a:pt x="989" y="1043"/>
                    <a:pt x="1215" y="484"/>
                    <a:pt x="882" y="150"/>
                  </a:cubicBezTo>
                  <a:cubicBezTo>
                    <a:pt x="779" y="47"/>
                    <a:pt x="651" y="0"/>
                    <a:pt x="5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0"/>
            <p:cNvSpPr/>
            <p:nvPr/>
          </p:nvSpPr>
          <p:spPr>
            <a:xfrm>
              <a:off x="6672" y="3690625"/>
              <a:ext cx="39365" cy="33494"/>
            </a:xfrm>
            <a:custGeom>
              <a:avLst/>
              <a:gdLst/>
              <a:ahLst/>
              <a:cxnLst/>
              <a:rect l="l" t="t" r="r" b="b"/>
              <a:pathLst>
                <a:path w="1227" h="1044" extrusionOk="0">
                  <a:moveTo>
                    <a:pt x="528" y="0"/>
                  </a:moveTo>
                  <a:cubicBezTo>
                    <a:pt x="258" y="0"/>
                    <a:pt x="1" y="208"/>
                    <a:pt x="1" y="531"/>
                  </a:cubicBezTo>
                  <a:cubicBezTo>
                    <a:pt x="1" y="817"/>
                    <a:pt x="239" y="1043"/>
                    <a:pt x="524" y="1043"/>
                  </a:cubicBezTo>
                  <a:cubicBezTo>
                    <a:pt x="989" y="1043"/>
                    <a:pt x="1227" y="484"/>
                    <a:pt x="893" y="150"/>
                  </a:cubicBezTo>
                  <a:cubicBezTo>
                    <a:pt x="786" y="47"/>
                    <a:pt x="656" y="0"/>
                    <a:pt x="5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1" name="Google Shape;941;p20"/>
          <p:cNvSpPr/>
          <p:nvPr/>
        </p:nvSpPr>
        <p:spPr>
          <a:xfrm>
            <a:off x="8857713" y="4416280"/>
            <a:ext cx="106225" cy="105840"/>
          </a:xfrm>
          <a:custGeom>
            <a:avLst/>
            <a:gdLst/>
            <a:ahLst/>
            <a:cxnLst/>
            <a:rect l="l" t="t" r="r" b="b"/>
            <a:pathLst>
              <a:path w="3311" h="3299" extrusionOk="0">
                <a:moveTo>
                  <a:pt x="525" y="1"/>
                </a:moveTo>
                <a:lnTo>
                  <a:pt x="1" y="524"/>
                </a:lnTo>
                <a:lnTo>
                  <a:pt x="1132" y="1656"/>
                </a:lnTo>
                <a:lnTo>
                  <a:pt x="1" y="2775"/>
                </a:lnTo>
                <a:lnTo>
                  <a:pt x="525" y="3299"/>
                </a:lnTo>
                <a:lnTo>
                  <a:pt x="1656" y="2179"/>
                </a:lnTo>
                <a:lnTo>
                  <a:pt x="2775" y="3299"/>
                </a:lnTo>
                <a:lnTo>
                  <a:pt x="3311" y="2775"/>
                </a:lnTo>
                <a:lnTo>
                  <a:pt x="2180" y="1656"/>
                </a:lnTo>
                <a:lnTo>
                  <a:pt x="3311" y="524"/>
                </a:lnTo>
                <a:lnTo>
                  <a:pt x="2775" y="1"/>
                </a:lnTo>
                <a:lnTo>
                  <a:pt x="1656" y="1132"/>
                </a:lnTo>
                <a:lnTo>
                  <a:pt x="5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0"/>
          <p:cNvSpPr txBox="1">
            <a:spLocks noGrp="1"/>
          </p:cNvSpPr>
          <p:nvPr>
            <p:ph type="title"/>
          </p:nvPr>
        </p:nvSpPr>
        <p:spPr>
          <a:xfrm>
            <a:off x="3450025" y="1792575"/>
            <a:ext cx="4980900" cy="94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4200"/>
              <a:buNone/>
              <a:defRPr sz="4200">
                <a:solidFill>
                  <a:schemeClr val="accent6"/>
                </a:solidFill>
              </a:defRPr>
            </a:lvl1pPr>
            <a:lvl2pPr lvl="1" algn="ctr" rtl="0">
              <a:spcBef>
                <a:spcPts val="0"/>
              </a:spcBef>
              <a:spcAft>
                <a:spcPts val="0"/>
              </a:spcAft>
              <a:buClr>
                <a:schemeClr val="lt2"/>
              </a:buClr>
              <a:buSzPts val="4200"/>
              <a:buNone/>
              <a:defRPr sz="4200">
                <a:solidFill>
                  <a:schemeClr val="lt2"/>
                </a:solidFill>
              </a:defRPr>
            </a:lvl2pPr>
            <a:lvl3pPr lvl="2" algn="ctr" rtl="0">
              <a:spcBef>
                <a:spcPts val="0"/>
              </a:spcBef>
              <a:spcAft>
                <a:spcPts val="0"/>
              </a:spcAft>
              <a:buClr>
                <a:schemeClr val="lt2"/>
              </a:buClr>
              <a:buSzPts val="4200"/>
              <a:buNone/>
              <a:defRPr sz="4200">
                <a:solidFill>
                  <a:schemeClr val="lt2"/>
                </a:solidFill>
              </a:defRPr>
            </a:lvl3pPr>
            <a:lvl4pPr lvl="3" algn="ctr" rtl="0">
              <a:spcBef>
                <a:spcPts val="0"/>
              </a:spcBef>
              <a:spcAft>
                <a:spcPts val="0"/>
              </a:spcAft>
              <a:buClr>
                <a:schemeClr val="lt2"/>
              </a:buClr>
              <a:buSzPts val="4200"/>
              <a:buNone/>
              <a:defRPr sz="4200">
                <a:solidFill>
                  <a:schemeClr val="lt2"/>
                </a:solidFill>
              </a:defRPr>
            </a:lvl4pPr>
            <a:lvl5pPr lvl="4" algn="ctr" rtl="0">
              <a:spcBef>
                <a:spcPts val="0"/>
              </a:spcBef>
              <a:spcAft>
                <a:spcPts val="0"/>
              </a:spcAft>
              <a:buClr>
                <a:schemeClr val="lt2"/>
              </a:buClr>
              <a:buSzPts val="4200"/>
              <a:buNone/>
              <a:defRPr sz="4200">
                <a:solidFill>
                  <a:schemeClr val="lt2"/>
                </a:solidFill>
              </a:defRPr>
            </a:lvl5pPr>
            <a:lvl6pPr lvl="5" algn="ctr" rtl="0">
              <a:spcBef>
                <a:spcPts val="0"/>
              </a:spcBef>
              <a:spcAft>
                <a:spcPts val="0"/>
              </a:spcAft>
              <a:buClr>
                <a:schemeClr val="lt2"/>
              </a:buClr>
              <a:buSzPts val="4200"/>
              <a:buNone/>
              <a:defRPr sz="4200">
                <a:solidFill>
                  <a:schemeClr val="lt2"/>
                </a:solidFill>
              </a:defRPr>
            </a:lvl6pPr>
            <a:lvl7pPr lvl="6" algn="ctr" rtl="0">
              <a:spcBef>
                <a:spcPts val="0"/>
              </a:spcBef>
              <a:spcAft>
                <a:spcPts val="0"/>
              </a:spcAft>
              <a:buClr>
                <a:schemeClr val="lt2"/>
              </a:buClr>
              <a:buSzPts val="4200"/>
              <a:buNone/>
              <a:defRPr sz="4200">
                <a:solidFill>
                  <a:schemeClr val="lt2"/>
                </a:solidFill>
              </a:defRPr>
            </a:lvl7pPr>
            <a:lvl8pPr lvl="7" algn="ctr" rtl="0">
              <a:spcBef>
                <a:spcPts val="0"/>
              </a:spcBef>
              <a:spcAft>
                <a:spcPts val="0"/>
              </a:spcAft>
              <a:buClr>
                <a:schemeClr val="lt2"/>
              </a:buClr>
              <a:buSzPts val="4200"/>
              <a:buNone/>
              <a:defRPr sz="4200">
                <a:solidFill>
                  <a:schemeClr val="lt2"/>
                </a:solidFill>
              </a:defRPr>
            </a:lvl8pPr>
            <a:lvl9pPr lvl="8" algn="ctr" rtl="0">
              <a:spcBef>
                <a:spcPts val="0"/>
              </a:spcBef>
              <a:spcAft>
                <a:spcPts val="0"/>
              </a:spcAft>
              <a:buClr>
                <a:schemeClr val="lt2"/>
              </a:buClr>
              <a:buSzPts val="4200"/>
              <a:buNone/>
              <a:defRPr sz="4200">
                <a:solidFill>
                  <a:schemeClr val="lt2"/>
                </a:solidFill>
              </a:defRPr>
            </a:lvl9pPr>
          </a:lstStyle>
          <a:p>
            <a:endParaRPr/>
          </a:p>
        </p:txBody>
      </p:sp>
      <p:sp>
        <p:nvSpPr>
          <p:cNvPr id="943" name="Google Shape;943;p20"/>
          <p:cNvSpPr txBox="1">
            <a:spLocks noGrp="1"/>
          </p:cNvSpPr>
          <p:nvPr>
            <p:ph type="subTitle" idx="1"/>
          </p:nvPr>
        </p:nvSpPr>
        <p:spPr>
          <a:xfrm>
            <a:off x="4586575" y="2857275"/>
            <a:ext cx="2707800" cy="80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0"/>
        <p:cNvGrpSpPr/>
        <p:nvPr/>
      </p:nvGrpSpPr>
      <p:grpSpPr>
        <a:xfrm>
          <a:off x="0" y="0"/>
          <a:ext cx="0" cy="0"/>
          <a:chOff x="0" y="0"/>
          <a:chExt cx="0" cy="0"/>
        </a:xfrm>
      </p:grpSpPr>
      <p:sp>
        <p:nvSpPr>
          <p:cNvPr id="141" name="Google Shape;141;p3"/>
          <p:cNvSpPr/>
          <p:nvPr/>
        </p:nvSpPr>
        <p:spPr>
          <a:xfrm>
            <a:off x="5525" y="-1225"/>
            <a:ext cx="9143969" cy="1903504"/>
          </a:xfrm>
          <a:custGeom>
            <a:avLst/>
            <a:gdLst/>
            <a:ahLst/>
            <a:cxnLst/>
            <a:rect l="l" t="t" r="r" b="b"/>
            <a:pathLst>
              <a:path w="44209" h="160735" extrusionOk="0">
                <a:moveTo>
                  <a:pt x="0" y="0"/>
                </a:moveTo>
                <a:lnTo>
                  <a:pt x="0" y="160734"/>
                </a:lnTo>
                <a:lnTo>
                  <a:pt x="44208" y="160734"/>
                </a:lnTo>
                <a:lnTo>
                  <a:pt x="442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3688662" y="1094850"/>
            <a:ext cx="1766371" cy="1766392"/>
          </a:xfrm>
          <a:custGeom>
            <a:avLst/>
            <a:gdLst/>
            <a:ahLst/>
            <a:cxnLst/>
            <a:rect l="l" t="t" r="r" b="b"/>
            <a:pathLst>
              <a:path w="83094" h="83095" extrusionOk="0">
                <a:moveTo>
                  <a:pt x="0" y="1"/>
                </a:moveTo>
                <a:lnTo>
                  <a:pt x="0" y="83094"/>
                </a:lnTo>
                <a:lnTo>
                  <a:pt x="83094" y="83094"/>
                </a:lnTo>
                <a:lnTo>
                  <a:pt x="830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3843622" y="1249820"/>
            <a:ext cx="1456430" cy="1456448"/>
          </a:xfrm>
          <a:custGeom>
            <a:avLst/>
            <a:gdLst/>
            <a:ahLst/>
            <a:cxnLst/>
            <a:rect l="l" t="t" r="r" b="b"/>
            <a:pathLst>
              <a:path w="83094" h="83095" extrusionOk="0">
                <a:moveTo>
                  <a:pt x="0" y="1"/>
                </a:moveTo>
                <a:lnTo>
                  <a:pt x="0" y="83094"/>
                </a:lnTo>
                <a:lnTo>
                  <a:pt x="83094" y="83094"/>
                </a:lnTo>
                <a:lnTo>
                  <a:pt x="830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8215301" y="4895571"/>
            <a:ext cx="83286" cy="83286"/>
          </a:xfrm>
          <a:custGeom>
            <a:avLst/>
            <a:gdLst/>
            <a:ahLst/>
            <a:cxnLst/>
            <a:rect l="l" t="t" r="r" b="b"/>
            <a:pathLst>
              <a:path w="2596" h="2596" extrusionOk="0">
                <a:moveTo>
                  <a:pt x="0" y="0"/>
                </a:moveTo>
                <a:lnTo>
                  <a:pt x="0" y="2596"/>
                </a:lnTo>
                <a:lnTo>
                  <a:pt x="2596" y="2596"/>
                </a:lnTo>
                <a:lnTo>
                  <a:pt x="25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8400930" y="4897849"/>
            <a:ext cx="600135" cy="81778"/>
          </a:xfrm>
          <a:custGeom>
            <a:avLst/>
            <a:gdLst/>
            <a:ahLst/>
            <a:cxnLst/>
            <a:rect l="l" t="t" r="r" b="b"/>
            <a:pathLst>
              <a:path w="18706" h="2549" extrusionOk="0">
                <a:moveTo>
                  <a:pt x="1917" y="1"/>
                </a:moveTo>
                <a:lnTo>
                  <a:pt x="1" y="1941"/>
                </a:lnTo>
                <a:lnTo>
                  <a:pt x="334" y="2275"/>
                </a:lnTo>
                <a:lnTo>
                  <a:pt x="1917" y="667"/>
                </a:lnTo>
                <a:lnTo>
                  <a:pt x="3775" y="2548"/>
                </a:lnTo>
                <a:lnTo>
                  <a:pt x="5644" y="667"/>
                </a:lnTo>
                <a:lnTo>
                  <a:pt x="7502" y="2548"/>
                </a:lnTo>
                <a:lnTo>
                  <a:pt x="9359" y="667"/>
                </a:lnTo>
                <a:lnTo>
                  <a:pt x="11216" y="2548"/>
                </a:lnTo>
                <a:lnTo>
                  <a:pt x="13074" y="667"/>
                </a:lnTo>
                <a:lnTo>
                  <a:pt x="14931" y="2548"/>
                </a:lnTo>
                <a:lnTo>
                  <a:pt x="16788" y="667"/>
                </a:lnTo>
                <a:lnTo>
                  <a:pt x="18372" y="2275"/>
                </a:lnTo>
                <a:lnTo>
                  <a:pt x="18705" y="1941"/>
                </a:lnTo>
                <a:lnTo>
                  <a:pt x="16788" y="1"/>
                </a:lnTo>
                <a:lnTo>
                  <a:pt x="14931" y="1882"/>
                </a:lnTo>
                <a:lnTo>
                  <a:pt x="13074" y="1"/>
                </a:lnTo>
                <a:lnTo>
                  <a:pt x="11216" y="1882"/>
                </a:lnTo>
                <a:lnTo>
                  <a:pt x="9359" y="1"/>
                </a:lnTo>
                <a:lnTo>
                  <a:pt x="7502" y="1882"/>
                </a:lnTo>
                <a:lnTo>
                  <a:pt x="5644" y="1"/>
                </a:lnTo>
                <a:lnTo>
                  <a:pt x="3775" y="1882"/>
                </a:lnTo>
                <a:lnTo>
                  <a:pt x="19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146;p3"/>
          <p:cNvGrpSpPr/>
          <p:nvPr/>
        </p:nvGrpSpPr>
        <p:grpSpPr>
          <a:xfrm>
            <a:off x="8846561" y="2203086"/>
            <a:ext cx="154517" cy="442886"/>
            <a:chOff x="8846561" y="2782361"/>
            <a:chExt cx="154517" cy="442886"/>
          </a:xfrm>
        </p:grpSpPr>
        <p:sp>
          <p:nvSpPr>
            <p:cNvPr id="147" name="Google Shape;147;p3"/>
            <p:cNvSpPr/>
            <p:nvPr/>
          </p:nvSpPr>
          <p:spPr>
            <a:xfrm>
              <a:off x="8846561" y="2782361"/>
              <a:ext cx="154517" cy="154132"/>
            </a:xfrm>
            <a:custGeom>
              <a:avLst/>
              <a:gdLst/>
              <a:ahLst/>
              <a:cxnLst/>
              <a:rect l="l" t="t" r="r" b="b"/>
              <a:pathLst>
                <a:path w="4823" h="4811" extrusionOk="0">
                  <a:moveTo>
                    <a:pt x="762" y="1"/>
                  </a:moveTo>
                  <a:lnTo>
                    <a:pt x="0" y="763"/>
                  </a:lnTo>
                  <a:lnTo>
                    <a:pt x="1643" y="2406"/>
                  </a:lnTo>
                  <a:lnTo>
                    <a:pt x="0" y="4049"/>
                  </a:lnTo>
                  <a:lnTo>
                    <a:pt x="762" y="4811"/>
                  </a:lnTo>
                  <a:lnTo>
                    <a:pt x="2417" y="3168"/>
                  </a:lnTo>
                  <a:lnTo>
                    <a:pt x="4060" y="4811"/>
                  </a:lnTo>
                  <a:lnTo>
                    <a:pt x="4822" y="4049"/>
                  </a:lnTo>
                  <a:lnTo>
                    <a:pt x="3179" y="2406"/>
                  </a:lnTo>
                  <a:lnTo>
                    <a:pt x="4822" y="763"/>
                  </a:lnTo>
                  <a:lnTo>
                    <a:pt x="4060" y="1"/>
                  </a:lnTo>
                  <a:lnTo>
                    <a:pt x="2417" y="1644"/>
                  </a:lnTo>
                  <a:lnTo>
                    <a:pt x="7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8846561" y="3070730"/>
              <a:ext cx="154517" cy="154517"/>
            </a:xfrm>
            <a:custGeom>
              <a:avLst/>
              <a:gdLst/>
              <a:ahLst/>
              <a:cxnLst/>
              <a:rect l="l" t="t" r="r" b="b"/>
              <a:pathLst>
                <a:path w="4823" h="4823" extrusionOk="0">
                  <a:moveTo>
                    <a:pt x="762" y="1"/>
                  </a:moveTo>
                  <a:lnTo>
                    <a:pt x="0" y="763"/>
                  </a:lnTo>
                  <a:lnTo>
                    <a:pt x="1643" y="2406"/>
                  </a:lnTo>
                  <a:lnTo>
                    <a:pt x="0" y="4061"/>
                  </a:lnTo>
                  <a:lnTo>
                    <a:pt x="762" y="4823"/>
                  </a:lnTo>
                  <a:lnTo>
                    <a:pt x="2417" y="3180"/>
                  </a:lnTo>
                  <a:lnTo>
                    <a:pt x="4060" y="4823"/>
                  </a:lnTo>
                  <a:lnTo>
                    <a:pt x="4822" y="4061"/>
                  </a:lnTo>
                  <a:lnTo>
                    <a:pt x="3179" y="2406"/>
                  </a:lnTo>
                  <a:lnTo>
                    <a:pt x="4822" y="763"/>
                  </a:lnTo>
                  <a:lnTo>
                    <a:pt x="4060" y="1"/>
                  </a:lnTo>
                  <a:lnTo>
                    <a:pt x="2417" y="1644"/>
                  </a:lnTo>
                  <a:lnTo>
                    <a:pt x="7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3"/>
          <p:cNvGrpSpPr/>
          <p:nvPr/>
        </p:nvGrpSpPr>
        <p:grpSpPr>
          <a:xfrm>
            <a:off x="8814523" y="3721824"/>
            <a:ext cx="181204" cy="295450"/>
            <a:chOff x="8814523" y="4301099"/>
            <a:chExt cx="181204" cy="295450"/>
          </a:xfrm>
        </p:grpSpPr>
        <p:sp>
          <p:nvSpPr>
            <p:cNvPr id="150" name="Google Shape;150;p3"/>
            <p:cNvSpPr/>
            <p:nvPr/>
          </p:nvSpPr>
          <p:spPr>
            <a:xfrm>
              <a:off x="8814523" y="4429633"/>
              <a:ext cx="44660" cy="37996"/>
            </a:xfrm>
            <a:custGeom>
              <a:avLst/>
              <a:gdLst/>
              <a:ahLst/>
              <a:cxnLst/>
              <a:rect l="l" t="t" r="r" b="b"/>
              <a:pathLst>
                <a:path w="1394" h="1186" extrusionOk="0">
                  <a:moveTo>
                    <a:pt x="792" y="1"/>
                  </a:moveTo>
                  <a:cubicBezTo>
                    <a:pt x="647" y="1"/>
                    <a:pt x="500" y="54"/>
                    <a:pt x="381" y="173"/>
                  </a:cubicBezTo>
                  <a:cubicBezTo>
                    <a:pt x="0" y="554"/>
                    <a:pt x="274" y="1185"/>
                    <a:pt x="798" y="1185"/>
                  </a:cubicBezTo>
                  <a:cubicBezTo>
                    <a:pt x="1131" y="1185"/>
                    <a:pt x="1393" y="923"/>
                    <a:pt x="1393" y="602"/>
                  </a:cubicBezTo>
                  <a:cubicBezTo>
                    <a:pt x="1393" y="238"/>
                    <a:pt x="1097" y="1"/>
                    <a:pt x="7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8951067" y="4429633"/>
              <a:ext cx="44660" cy="37996"/>
            </a:xfrm>
            <a:custGeom>
              <a:avLst/>
              <a:gdLst/>
              <a:ahLst/>
              <a:cxnLst/>
              <a:rect l="l" t="t" r="r" b="b"/>
              <a:pathLst>
                <a:path w="1394" h="1186" extrusionOk="0">
                  <a:moveTo>
                    <a:pt x="792" y="1"/>
                  </a:moveTo>
                  <a:cubicBezTo>
                    <a:pt x="647" y="1"/>
                    <a:pt x="500" y="54"/>
                    <a:pt x="381" y="173"/>
                  </a:cubicBezTo>
                  <a:cubicBezTo>
                    <a:pt x="0" y="554"/>
                    <a:pt x="262" y="1185"/>
                    <a:pt x="798" y="1185"/>
                  </a:cubicBezTo>
                  <a:cubicBezTo>
                    <a:pt x="1120" y="1185"/>
                    <a:pt x="1393" y="923"/>
                    <a:pt x="1393" y="602"/>
                  </a:cubicBezTo>
                  <a:cubicBezTo>
                    <a:pt x="1393" y="238"/>
                    <a:pt x="1098" y="1"/>
                    <a:pt x="7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8814523" y="4301099"/>
              <a:ext cx="44660" cy="37964"/>
            </a:xfrm>
            <a:custGeom>
              <a:avLst/>
              <a:gdLst/>
              <a:ahLst/>
              <a:cxnLst/>
              <a:rect l="l" t="t" r="r" b="b"/>
              <a:pathLst>
                <a:path w="1394" h="1185" extrusionOk="0">
                  <a:moveTo>
                    <a:pt x="792" y="1"/>
                  </a:moveTo>
                  <a:cubicBezTo>
                    <a:pt x="647" y="1"/>
                    <a:pt x="500" y="54"/>
                    <a:pt x="381" y="173"/>
                  </a:cubicBezTo>
                  <a:cubicBezTo>
                    <a:pt x="0" y="554"/>
                    <a:pt x="274" y="1185"/>
                    <a:pt x="798" y="1185"/>
                  </a:cubicBezTo>
                  <a:cubicBezTo>
                    <a:pt x="1131" y="1185"/>
                    <a:pt x="1393" y="923"/>
                    <a:pt x="1393" y="601"/>
                  </a:cubicBezTo>
                  <a:cubicBezTo>
                    <a:pt x="1393" y="238"/>
                    <a:pt x="1097" y="1"/>
                    <a:pt x="7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8951067" y="4301099"/>
              <a:ext cx="44660" cy="37964"/>
            </a:xfrm>
            <a:custGeom>
              <a:avLst/>
              <a:gdLst/>
              <a:ahLst/>
              <a:cxnLst/>
              <a:rect l="l" t="t" r="r" b="b"/>
              <a:pathLst>
                <a:path w="1394" h="1185" extrusionOk="0">
                  <a:moveTo>
                    <a:pt x="792" y="1"/>
                  </a:moveTo>
                  <a:cubicBezTo>
                    <a:pt x="647" y="1"/>
                    <a:pt x="500" y="54"/>
                    <a:pt x="381" y="173"/>
                  </a:cubicBezTo>
                  <a:cubicBezTo>
                    <a:pt x="0" y="554"/>
                    <a:pt x="262" y="1185"/>
                    <a:pt x="798" y="1185"/>
                  </a:cubicBezTo>
                  <a:cubicBezTo>
                    <a:pt x="1120" y="1185"/>
                    <a:pt x="1393" y="923"/>
                    <a:pt x="1393" y="601"/>
                  </a:cubicBezTo>
                  <a:cubicBezTo>
                    <a:pt x="1393" y="238"/>
                    <a:pt x="1098" y="1"/>
                    <a:pt x="7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8814523" y="4558328"/>
              <a:ext cx="44660" cy="38221"/>
            </a:xfrm>
            <a:custGeom>
              <a:avLst/>
              <a:gdLst/>
              <a:ahLst/>
              <a:cxnLst/>
              <a:rect l="l" t="t" r="r" b="b"/>
              <a:pathLst>
                <a:path w="1394" h="1193" extrusionOk="0">
                  <a:moveTo>
                    <a:pt x="799" y="0"/>
                  </a:moveTo>
                  <a:cubicBezTo>
                    <a:pt x="652" y="0"/>
                    <a:pt x="502" y="56"/>
                    <a:pt x="381" y="180"/>
                  </a:cubicBezTo>
                  <a:cubicBezTo>
                    <a:pt x="0" y="550"/>
                    <a:pt x="274" y="1193"/>
                    <a:pt x="798" y="1193"/>
                  </a:cubicBezTo>
                  <a:cubicBezTo>
                    <a:pt x="1131" y="1193"/>
                    <a:pt x="1393" y="919"/>
                    <a:pt x="1393" y="597"/>
                  </a:cubicBezTo>
                  <a:cubicBezTo>
                    <a:pt x="1393" y="237"/>
                    <a:pt x="1102" y="0"/>
                    <a:pt x="7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8951067" y="4558328"/>
              <a:ext cx="44660" cy="38221"/>
            </a:xfrm>
            <a:custGeom>
              <a:avLst/>
              <a:gdLst/>
              <a:ahLst/>
              <a:cxnLst/>
              <a:rect l="l" t="t" r="r" b="b"/>
              <a:pathLst>
                <a:path w="1394" h="1193" extrusionOk="0">
                  <a:moveTo>
                    <a:pt x="799" y="0"/>
                  </a:moveTo>
                  <a:cubicBezTo>
                    <a:pt x="652" y="0"/>
                    <a:pt x="502" y="56"/>
                    <a:pt x="381" y="180"/>
                  </a:cubicBezTo>
                  <a:cubicBezTo>
                    <a:pt x="0" y="550"/>
                    <a:pt x="262" y="1193"/>
                    <a:pt x="798" y="1193"/>
                  </a:cubicBezTo>
                  <a:cubicBezTo>
                    <a:pt x="1120" y="1193"/>
                    <a:pt x="1393" y="919"/>
                    <a:pt x="1393" y="597"/>
                  </a:cubicBezTo>
                  <a:cubicBezTo>
                    <a:pt x="1393" y="237"/>
                    <a:pt x="1102" y="0"/>
                    <a:pt x="7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 name="Google Shape;156;p3"/>
          <p:cNvSpPr/>
          <p:nvPr/>
        </p:nvSpPr>
        <p:spPr>
          <a:xfrm>
            <a:off x="179910" y="2203063"/>
            <a:ext cx="152679" cy="152964"/>
          </a:xfrm>
          <a:custGeom>
            <a:avLst/>
            <a:gdLst/>
            <a:ahLst/>
            <a:cxnLst/>
            <a:rect l="l" t="t" r="r" b="b"/>
            <a:pathLst>
              <a:path w="5883" h="5894" extrusionOk="0">
                <a:moveTo>
                  <a:pt x="1" y="0"/>
                </a:moveTo>
                <a:lnTo>
                  <a:pt x="1" y="5894"/>
                </a:lnTo>
                <a:lnTo>
                  <a:pt x="5882" y="5894"/>
                </a:lnTo>
                <a:lnTo>
                  <a:pt x="58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 name="Google Shape;157;p3"/>
          <p:cNvGrpSpPr/>
          <p:nvPr/>
        </p:nvGrpSpPr>
        <p:grpSpPr>
          <a:xfrm>
            <a:off x="179005" y="2907021"/>
            <a:ext cx="154529" cy="443783"/>
            <a:chOff x="179009" y="2072968"/>
            <a:chExt cx="190870" cy="548151"/>
          </a:xfrm>
        </p:grpSpPr>
        <p:sp>
          <p:nvSpPr>
            <p:cNvPr id="158" name="Google Shape;158;p3"/>
            <p:cNvSpPr/>
            <p:nvPr/>
          </p:nvSpPr>
          <p:spPr>
            <a:xfrm>
              <a:off x="179009" y="2072968"/>
              <a:ext cx="190870" cy="190870"/>
            </a:xfrm>
            <a:custGeom>
              <a:avLst/>
              <a:gdLst/>
              <a:ahLst/>
              <a:cxnLst/>
              <a:rect l="l" t="t" r="r" b="b"/>
              <a:pathLst>
                <a:path w="5954" h="5954" extrusionOk="0">
                  <a:moveTo>
                    <a:pt x="941" y="1"/>
                  </a:moveTo>
                  <a:lnTo>
                    <a:pt x="0" y="953"/>
                  </a:lnTo>
                  <a:lnTo>
                    <a:pt x="2036" y="2977"/>
                  </a:lnTo>
                  <a:lnTo>
                    <a:pt x="0" y="5013"/>
                  </a:lnTo>
                  <a:lnTo>
                    <a:pt x="941" y="5954"/>
                  </a:lnTo>
                  <a:lnTo>
                    <a:pt x="2977" y="3930"/>
                  </a:lnTo>
                  <a:lnTo>
                    <a:pt x="5013" y="5954"/>
                  </a:lnTo>
                  <a:lnTo>
                    <a:pt x="5953" y="5013"/>
                  </a:lnTo>
                  <a:lnTo>
                    <a:pt x="3929" y="2977"/>
                  </a:lnTo>
                  <a:lnTo>
                    <a:pt x="5953" y="953"/>
                  </a:lnTo>
                  <a:lnTo>
                    <a:pt x="5013" y="1"/>
                  </a:lnTo>
                  <a:lnTo>
                    <a:pt x="2977" y="2037"/>
                  </a:lnTo>
                  <a:lnTo>
                    <a:pt x="9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179009" y="2429864"/>
              <a:ext cx="190870" cy="191255"/>
            </a:xfrm>
            <a:custGeom>
              <a:avLst/>
              <a:gdLst/>
              <a:ahLst/>
              <a:cxnLst/>
              <a:rect l="l" t="t" r="r" b="b"/>
              <a:pathLst>
                <a:path w="5954" h="5966" extrusionOk="0">
                  <a:moveTo>
                    <a:pt x="941" y="0"/>
                  </a:moveTo>
                  <a:lnTo>
                    <a:pt x="0" y="953"/>
                  </a:lnTo>
                  <a:lnTo>
                    <a:pt x="2036" y="2988"/>
                  </a:lnTo>
                  <a:lnTo>
                    <a:pt x="0" y="5013"/>
                  </a:lnTo>
                  <a:lnTo>
                    <a:pt x="941" y="5965"/>
                  </a:lnTo>
                  <a:lnTo>
                    <a:pt x="2977" y="3929"/>
                  </a:lnTo>
                  <a:lnTo>
                    <a:pt x="5013" y="5965"/>
                  </a:lnTo>
                  <a:lnTo>
                    <a:pt x="5953" y="5013"/>
                  </a:lnTo>
                  <a:lnTo>
                    <a:pt x="3929" y="2988"/>
                  </a:lnTo>
                  <a:lnTo>
                    <a:pt x="5953" y="953"/>
                  </a:lnTo>
                  <a:lnTo>
                    <a:pt x="5013" y="0"/>
                  </a:lnTo>
                  <a:lnTo>
                    <a:pt x="2977" y="2036"/>
                  </a:lnTo>
                  <a:lnTo>
                    <a:pt x="9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 name="Google Shape;160;p3"/>
          <p:cNvGrpSpPr/>
          <p:nvPr/>
        </p:nvGrpSpPr>
        <p:grpSpPr>
          <a:xfrm>
            <a:off x="179000" y="4719815"/>
            <a:ext cx="279631" cy="259804"/>
            <a:chOff x="6672" y="3464315"/>
            <a:chExt cx="279631" cy="259804"/>
          </a:xfrm>
        </p:grpSpPr>
        <p:sp>
          <p:nvSpPr>
            <p:cNvPr id="161" name="Google Shape;161;p3"/>
            <p:cNvSpPr/>
            <p:nvPr/>
          </p:nvSpPr>
          <p:spPr>
            <a:xfrm>
              <a:off x="246938" y="3577534"/>
              <a:ext cx="39365" cy="33526"/>
            </a:xfrm>
            <a:custGeom>
              <a:avLst/>
              <a:gdLst/>
              <a:ahLst/>
              <a:cxnLst/>
              <a:rect l="l" t="t" r="r" b="b"/>
              <a:pathLst>
                <a:path w="1227" h="1045" extrusionOk="0">
                  <a:moveTo>
                    <a:pt x="526" y="1"/>
                  </a:moveTo>
                  <a:cubicBezTo>
                    <a:pt x="257" y="1"/>
                    <a:pt x="1" y="206"/>
                    <a:pt x="1" y="520"/>
                  </a:cubicBezTo>
                  <a:cubicBezTo>
                    <a:pt x="1" y="806"/>
                    <a:pt x="239" y="1044"/>
                    <a:pt x="524" y="1044"/>
                  </a:cubicBezTo>
                  <a:cubicBezTo>
                    <a:pt x="989" y="1044"/>
                    <a:pt x="1227" y="484"/>
                    <a:pt x="894" y="151"/>
                  </a:cubicBezTo>
                  <a:cubicBezTo>
                    <a:pt x="786" y="47"/>
                    <a:pt x="655" y="1"/>
                    <a:pt x="5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126982" y="3577534"/>
              <a:ext cx="39012" cy="33526"/>
            </a:xfrm>
            <a:custGeom>
              <a:avLst/>
              <a:gdLst/>
              <a:ahLst/>
              <a:cxnLst/>
              <a:rect l="l" t="t" r="r" b="b"/>
              <a:pathLst>
                <a:path w="1216" h="1045" extrusionOk="0">
                  <a:moveTo>
                    <a:pt x="527" y="1"/>
                  </a:moveTo>
                  <a:cubicBezTo>
                    <a:pt x="257" y="1"/>
                    <a:pt x="1" y="206"/>
                    <a:pt x="1" y="520"/>
                  </a:cubicBezTo>
                  <a:cubicBezTo>
                    <a:pt x="1" y="806"/>
                    <a:pt x="227" y="1044"/>
                    <a:pt x="525" y="1044"/>
                  </a:cubicBezTo>
                  <a:cubicBezTo>
                    <a:pt x="989" y="1044"/>
                    <a:pt x="1215" y="484"/>
                    <a:pt x="894" y="151"/>
                  </a:cubicBezTo>
                  <a:cubicBezTo>
                    <a:pt x="786" y="47"/>
                    <a:pt x="655" y="1"/>
                    <a:pt x="5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6672" y="3577374"/>
              <a:ext cx="39365" cy="33687"/>
            </a:xfrm>
            <a:custGeom>
              <a:avLst/>
              <a:gdLst/>
              <a:ahLst/>
              <a:cxnLst/>
              <a:rect l="l" t="t" r="r" b="b"/>
              <a:pathLst>
                <a:path w="1227" h="1050"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246938" y="3464315"/>
              <a:ext cx="39365" cy="33655"/>
            </a:xfrm>
            <a:custGeom>
              <a:avLst/>
              <a:gdLst/>
              <a:ahLst/>
              <a:cxnLst/>
              <a:rect l="l" t="t" r="r" b="b"/>
              <a:pathLst>
                <a:path w="1227" h="1049" extrusionOk="0">
                  <a:moveTo>
                    <a:pt x="526" y="0"/>
                  </a:moveTo>
                  <a:cubicBezTo>
                    <a:pt x="257" y="0"/>
                    <a:pt x="1" y="211"/>
                    <a:pt x="1" y="525"/>
                  </a:cubicBezTo>
                  <a:cubicBezTo>
                    <a:pt x="1" y="811"/>
                    <a:pt x="239" y="1049"/>
                    <a:pt x="524" y="1049"/>
                  </a:cubicBezTo>
                  <a:cubicBezTo>
                    <a:pt x="989" y="1049"/>
                    <a:pt x="1227" y="489"/>
                    <a:pt x="894" y="156"/>
                  </a:cubicBezTo>
                  <a:cubicBezTo>
                    <a:pt x="786" y="48"/>
                    <a:pt x="654" y="0"/>
                    <a:pt x="5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126982" y="3464315"/>
              <a:ext cx="39012" cy="33655"/>
            </a:xfrm>
            <a:custGeom>
              <a:avLst/>
              <a:gdLst/>
              <a:ahLst/>
              <a:cxnLst/>
              <a:rect l="l" t="t" r="r" b="b"/>
              <a:pathLst>
                <a:path w="1216" h="1049" extrusionOk="0">
                  <a:moveTo>
                    <a:pt x="523" y="0"/>
                  </a:moveTo>
                  <a:cubicBezTo>
                    <a:pt x="257" y="0"/>
                    <a:pt x="1" y="211"/>
                    <a:pt x="1" y="525"/>
                  </a:cubicBezTo>
                  <a:cubicBezTo>
                    <a:pt x="1" y="811"/>
                    <a:pt x="227" y="1049"/>
                    <a:pt x="525" y="1049"/>
                  </a:cubicBezTo>
                  <a:cubicBezTo>
                    <a:pt x="989" y="1049"/>
                    <a:pt x="1215" y="489"/>
                    <a:pt x="882" y="156"/>
                  </a:cubicBezTo>
                  <a:cubicBezTo>
                    <a:pt x="778" y="48"/>
                    <a:pt x="649" y="0"/>
                    <a:pt x="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6672" y="3464315"/>
              <a:ext cx="39365" cy="33655"/>
            </a:xfrm>
            <a:custGeom>
              <a:avLst/>
              <a:gdLst/>
              <a:ahLst/>
              <a:cxnLst/>
              <a:rect l="l" t="t" r="r" b="b"/>
              <a:pathLst>
                <a:path w="1227" h="1049"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246938" y="3690721"/>
              <a:ext cx="39365" cy="33398"/>
            </a:xfrm>
            <a:custGeom>
              <a:avLst/>
              <a:gdLst/>
              <a:ahLst/>
              <a:cxnLst/>
              <a:rect l="l" t="t" r="r" b="b"/>
              <a:pathLst>
                <a:path w="1227" h="1041" extrusionOk="0">
                  <a:moveTo>
                    <a:pt x="521" y="1"/>
                  </a:moveTo>
                  <a:cubicBezTo>
                    <a:pt x="254" y="1"/>
                    <a:pt x="1" y="208"/>
                    <a:pt x="1" y="528"/>
                  </a:cubicBezTo>
                  <a:cubicBezTo>
                    <a:pt x="1" y="814"/>
                    <a:pt x="239" y="1040"/>
                    <a:pt x="524" y="1040"/>
                  </a:cubicBezTo>
                  <a:cubicBezTo>
                    <a:pt x="989" y="1040"/>
                    <a:pt x="1227" y="481"/>
                    <a:pt x="894" y="159"/>
                  </a:cubicBezTo>
                  <a:cubicBezTo>
                    <a:pt x="784" y="50"/>
                    <a:pt x="651" y="1"/>
                    <a:pt x="5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126982" y="3690625"/>
              <a:ext cx="39012" cy="33494"/>
            </a:xfrm>
            <a:custGeom>
              <a:avLst/>
              <a:gdLst/>
              <a:ahLst/>
              <a:cxnLst/>
              <a:rect l="l" t="t" r="r" b="b"/>
              <a:pathLst>
                <a:path w="1216" h="1044" extrusionOk="0">
                  <a:moveTo>
                    <a:pt x="525" y="0"/>
                  </a:moveTo>
                  <a:cubicBezTo>
                    <a:pt x="259" y="0"/>
                    <a:pt x="1" y="208"/>
                    <a:pt x="1" y="531"/>
                  </a:cubicBezTo>
                  <a:cubicBezTo>
                    <a:pt x="1" y="817"/>
                    <a:pt x="227" y="1043"/>
                    <a:pt x="525" y="1043"/>
                  </a:cubicBezTo>
                  <a:cubicBezTo>
                    <a:pt x="989" y="1043"/>
                    <a:pt x="1215" y="484"/>
                    <a:pt x="882" y="150"/>
                  </a:cubicBezTo>
                  <a:cubicBezTo>
                    <a:pt x="779" y="47"/>
                    <a:pt x="651" y="0"/>
                    <a:pt x="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6672" y="3690625"/>
              <a:ext cx="39365" cy="33494"/>
            </a:xfrm>
            <a:custGeom>
              <a:avLst/>
              <a:gdLst/>
              <a:ahLst/>
              <a:cxnLst/>
              <a:rect l="l" t="t" r="r" b="b"/>
              <a:pathLst>
                <a:path w="1227" h="1044" extrusionOk="0">
                  <a:moveTo>
                    <a:pt x="528" y="0"/>
                  </a:moveTo>
                  <a:cubicBezTo>
                    <a:pt x="258" y="0"/>
                    <a:pt x="1" y="208"/>
                    <a:pt x="1" y="531"/>
                  </a:cubicBezTo>
                  <a:cubicBezTo>
                    <a:pt x="1" y="817"/>
                    <a:pt x="239" y="1043"/>
                    <a:pt x="524" y="1043"/>
                  </a:cubicBezTo>
                  <a:cubicBezTo>
                    <a:pt x="989" y="1043"/>
                    <a:pt x="1227" y="484"/>
                    <a:pt x="893" y="150"/>
                  </a:cubicBezTo>
                  <a:cubicBezTo>
                    <a:pt x="786" y="47"/>
                    <a:pt x="656" y="0"/>
                    <a:pt x="5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 name="Google Shape;170;p3"/>
          <p:cNvSpPr/>
          <p:nvPr/>
        </p:nvSpPr>
        <p:spPr>
          <a:xfrm>
            <a:off x="606990" y="4873780"/>
            <a:ext cx="106225" cy="105840"/>
          </a:xfrm>
          <a:custGeom>
            <a:avLst/>
            <a:gdLst/>
            <a:ahLst/>
            <a:cxnLst/>
            <a:rect l="l" t="t" r="r" b="b"/>
            <a:pathLst>
              <a:path w="3311" h="3299" extrusionOk="0">
                <a:moveTo>
                  <a:pt x="525" y="1"/>
                </a:moveTo>
                <a:lnTo>
                  <a:pt x="1" y="524"/>
                </a:lnTo>
                <a:lnTo>
                  <a:pt x="1132" y="1656"/>
                </a:lnTo>
                <a:lnTo>
                  <a:pt x="1" y="2775"/>
                </a:lnTo>
                <a:lnTo>
                  <a:pt x="525" y="3299"/>
                </a:lnTo>
                <a:lnTo>
                  <a:pt x="1656" y="2179"/>
                </a:lnTo>
                <a:lnTo>
                  <a:pt x="2775" y="3299"/>
                </a:lnTo>
                <a:lnTo>
                  <a:pt x="3311" y="2775"/>
                </a:lnTo>
                <a:lnTo>
                  <a:pt x="2180" y="1656"/>
                </a:lnTo>
                <a:lnTo>
                  <a:pt x="3311" y="524"/>
                </a:lnTo>
                <a:lnTo>
                  <a:pt x="2775" y="1"/>
                </a:lnTo>
                <a:lnTo>
                  <a:pt x="1656" y="1132"/>
                </a:lnTo>
                <a:lnTo>
                  <a:pt x="5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txBox="1">
            <a:spLocks noGrp="1"/>
          </p:cNvSpPr>
          <p:nvPr>
            <p:ph type="title" hasCustomPrompt="1"/>
          </p:nvPr>
        </p:nvSpPr>
        <p:spPr>
          <a:xfrm>
            <a:off x="3525300" y="1249825"/>
            <a:ext cx="2093400" cy="145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6000">
                <a:solidFill>
                  <a:schemeClr val="lt2"/>
                </a:solidFill>
                <a:latin typeface="Libre Franklin Black"/>
                <a:ea typeface="Libre Franklin Black"/>
                <a:cs typeface="Libre Franklin Black"/>
                <a:sym typeface="Libre Franklin Black"/>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172" name="Google Shape;172;p3"/>
          <p:cNvSpPr txBox="1">
            <a:spLocks noGrp="1"/>
          </p:cNvSpPr>
          <p:nvPr>
            <p:ph type="subTitle" idx="1"/>
          </p:nvPr>
        </p:nvSpPr>
        <p:spPr>
          <a:xfrm>
            <a:off x="3218100" y="3657950"/>
            <a:ext cx="2707800" cy="60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None/>
              <a:defRPr sz="18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73" name="Google Shape;173;p3"/>
          <p:cNvSpPr txBox="1">
            <a:spLocks noGrp="1"/>
          </p:cNvSpPr>
          <p:nvPr>
            <p:ph type="title" idx="2"/>
          </p:nvPr>
        </p:nvSpPr>
        <p:spPr>
          <a:xfrm>
            <a:off x="2418150" y="2981762"/>
            <a:ext cx="4307700" cy="6762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000">
                <a:solidFill>
                  <a:schemeClr val="l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5">
  <p:cSld name="CUSTOM_6_1_1_1">
    <p:spTree>
      <p:nvGrpSpPr>
        <p:cNvPr id="1" name="Shape 944"/>
        <p:cNvGrpSpPr/>
        <p:nvPr/>
      </p:nvGrpSpPr>
      <p:grpSpPr>
        <a:xfrm>
          <a:off x="0" y="0"/>
          <a:ext cx="0" cy="0"/>
          <a:chOff x="0" y="0"/>
          <a:chExt cx="0" cy="0"/>
        </a:xfrm>
      </p:grpSpPr>
      <p:sp>
        <p:nvSpPr>
          <p:cNvPr id="945" name="Google Shape;945;p21"/>
          <p:cNvSpPr/>
          <p:nvPr/>
        </p:nvSpPr>
        <p:spPr>
          <a:xfrm flipH="1">
            <a:off x="6535294" y="325"/>
            <a:ext cx="2608717" cy="5143367"/>
          </a:xfrm>
          <a:custGeom>
            <a:avLst/>
            <a:gdLst/>
            <a:ahLst/>
            <a:cxnLst/>
            <a:rect l="l" t="t" r="r" b="b"/>
            <a:pathLst>
              <a:path w="39589" h="128040" extrusionOk="0">
                <a:moveTo>
                  <a:pt x="0" y="0"/>
                </a:moveTo>
                <a:lnTo>
                  <a:pt x="0" y="128040"/>
                </a:lnTo>
                <a:lnTo>
                  <a:pt x="39588" y="128040"/>
                </a:lnTo>
                <a:lnTo>
                  <a:pt x="395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1"/>
          <p:cNvSpPr/>
          <p:nvPr/>
        </p:nvSpPr>
        <p:spPr>
          <a:xfrm flipH="1">
            <a:off x="6006985" y="1216900"/>
            <a:ext cx="2942151" cy="3098613"/>
          </a:xfrm>
          <a:custGeom>
            <a:avLst/>
            <a:gdLst/>
            <a:ahLst/>
            <a:cxnLst/>
            <a:rect l="l" t="t" r="r" b="b"/>
            <a:pathLst>
              <a:path w="83094" h="83095" extrusionOk="0">
                <a:moveTo>
                  <a:pt x="0" y="1"/>
                </a:moveTo>
                <a:lnTo>
                  <a:pt x="0" y="83094"/>
                </a:lnTo>
                <a:lnTo>
                  <a:pt x="83094" y="83094"/>
                </a:lnTo>
                <a:lnTo>
                  <a:pt x="8309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1"/>
          <p:cNvSpPr/>
          <p:nvPr/>
        </p:nvSpPr>
        <p:spPr>
          <a:xfrm flipH="1">
            <a:off x="6173687" y="1392549"/>
            <a:ext cx="2608736" cy="2747328"/>
          </a:xfrm>
          <a:custGeom>
            <a:avLst/>
            <a:gdLst/>
            <a:ahLst/>
            <a:cxnLst/>
            <a:rect l="l" t="t" r="r" b="b"/>
            <a:pathLst>
              <a:path w="83094" h="83095" extrusionOk="0">
                <a:moveTo>
                  <a:pt x="0" y="1"/>
                </a:moveTo>
                <a:lnTo>
                  <a:pt x="0" y="83094"/>
                </a:lnTo>
                <a:lnTo>
                  <a:pt x="83094" y="83094"/>
                </a:lnTo>
                <a:lnTo>
                  <a:pt x="830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8" name="Google Shape;948;p21"/>
          <p:cNvGrpSpPr/>
          <p:nvPr/>
        </p:nvGrpSpPr>
        <p:grpSpPr>
          <a:xfrm flipH="1">
            <a:off x="6282508" y="3553936"/>
            <a:ext cx="154517" cy="442886"/>
            <a:chOff x="8846561" y="2782361"/>
            <a:chExt cx="154517" cy="442886"/>
          </a:xfrm>
        </p:grpSpPr>
        <p:sp>
          <p:nvSpPr>
            <p:cNvPr id="949" name="Google Shape;949;p21"/>
            <p:cNvSpPr/>
            <p:nvPr/>
          </p:nvSpPr>
          <p:spPr>
            <a:xfrm>
              <a:off x="8846561" y="2782361"/>
              <a:ext cx="154517" cy="154132"/>
            </a:xfrm>
            <a:custGeom>
              <a:avLst/>
              <a:gdLst/>
              <a:ahLst/>
              <a:cxnLst/>
              <a:rect l="l" t="t" r="r" b="b"/>
              <a:pathLst>
                <a:path w="4823" h="4811" extrusionOk="0">
                  <a:moveTo>
                    <a:pt x="762" y="1"/>
                  </a:moveTo>
                  <a:lnTo>
                    <a:pt x="0" y="763"/>
                  </a:lnTo>
                  <a:lnTo>
                    <a:pt x="1643" y="2406"/>
                  </a:lnTo>
                  <a:lnTo>
                    <a:pt x="0" y="4049"/>
                  </a:lnTo>
                  <a:lnTo>
                    <a:pt x="762" y="4811"/>
                  </a:lnTo>
                  <a:lnTo>
                    <a:pt x="2417" y="3168"/>
                  </a:lnTo>
                  <a:lnTo>
                    <a:pt x="4060" y="4811"/>
                  </a:lnTo>
                  <a:lnTo>
                    <a:pt x="4822" y="4049"/>
                  </a:lnTo>
                  <a:lnTo>
                    <a:pt x="3179" y="2406"/>
                  </a:lnTo>
                  <a:lnTo>
                    <a:pt x="4822" y="763"/>
                  </a:lnTo>
                  <a:lnTo>
                    <a:pt x="4060" y="1"/>
                  </a:lnTo>
                  <a:lnTo>
                    <a:pt x="2417" y="1644"/>
                  </a:lnTo>
                  <a:lnTo>
                    <a:pt x="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1"/>
            <p:cNvSpPr/>
            <p:nvPr/>
          </p:nvSpPr>
          <p:spPr>
            <a:xfrm>
              <a:off x="8846561" y="3070730"/>
              <a:ext cx="154517" cy="154517"/>
            </a:xfrm>
            <a:custGeom>
              <a:avLst/>
              <a:gdLst/>
              <a:ahLst/>
              <a:cxnLst/>
              <a:rect l="l" t="t" r="r" b="b"/>
              <a:pathLst>
                <a:path w="4823" h="4823" extrusionOk="0">
                  <a:moveTo>
                    <a:pt x="762" y="1"/>
                  </a:moveTo>
                  <a:lnTo>
                    <a:pt x="0" y="763"/>
                  </a:lnTo>
                  <a:lnTo>
                    <a:pt x="1643" y="2406"/>
                  </a:lnTo>
                  <a:lnTo>
                    <a:pt x="0" y="4061"/>
                  </a:lnTo>
                  <a:lnTo>
                    <a:pt x="762" y="4823"/>
                  </a:lnTo>
                  <a:lnTo>
                    <a:pt x="2417" y="3180"/>
                  </a:lnTo>
                  <a:lnTo>
                    <a:pt x="4060" y="4823"/>
                  </a:lnTo>
                  <a:lnTo>
                    <a:pt x="4822" y="4061"/>
                  </a:lnTo>
                  <a:lnTo>
                    <a:pt x="3179" y="2406"/>
                  </a:lnTo>
                  <a:lnTo>
                    <a:pt x="4822" y="763"/>
                  </a:lnTo>
                  <a:lnTo>
                    <a:pt x="4060" y="1"/>
                  </a:lnTo>
                  <a:lnTo>
                    <a:pt x="2417" y="1644"/>
                  </a:lnTo>
                  <a:lnTo>
                    <a:pt x="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1" name="Google Shape;951;p21"/>
          <p:cNvSpPr/>
          <p:nvPr/>
        </p:nvSpPr>
        <p:spPr>
          <a:xfrm rot="10800000">
            <a:off x="8495625" y="1626815"/>
            <a:ext cx="152595" cy="152627"/>
          </a:xfrm>
          <a:custGeom>
            <a:avLst/>
            <a:gdLst/>
            <a:ahLst/>
            <a:cxnLst/>
            <a:rect l="l" t="t" r="r" b="b"/>
            <a:pathLst>
              <a:path w="4763" h="4764" extrusionOk="0">
                <a:moveTo>
                  <a:pt x="0" y="1"/>
                </a:moveTo>
                <a:lnTo>
                  <a:pt x="0" y="4763"/>
                </a:lnTo>
                <a:lnTo>
                  <a:pt x="4763" y="4763"/>
                </a:lnTo>
                <a:lnTo>
                  <a:pt x="47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2" name="Google Shape;952;p21"/>
          <p:cNvGrpSpPr/>
          <p:nvPr/>
        </p:nvGrpSpPr>
        <p:grpSpPr>
          <a:xfrm rot="10800000">
            <a:off x="8481321" y="1920939"/>
            <a:ext cx="181204" cy="295450"/>
            <a:chOff x="8814523" y="4301099"/>
            <a:chExt cx="181204" cy="295450"/>
          </a:xfrm>
        </p:grpSpPr>
        <p:sp>
          <p:nvSpPr>
            <p:cNvPr id="953" name="Google Shape;953;p21"/>
            <p:cNvSpPr/>
            <p:nvPr/>
          </p:nvSpPr>
          <p:spPr>
            <a:xfrm>
              <a:off x="8814523" y="4429633"/>
              <a:ext cx="44660" cy="37996"/>
            </a:xfrm>
            <a:custGeom>
              <a:avLst/>
              <a:gdLst/>
              <a:ahLst/>
              <a:cxnLst/>
              <a:rect l="l" t="t" r="r" b="b"/>
              <a:pathLst>
                <a:path w="1394" h="1186" extrusionOk="0">
                  <a:moveTo>
                    <a:pt x="792" y="1"/>
                  </a:moveTo>
                  <a:cubicBezTo>
                    <a:pt x="647" y="1"/>
                    <a:pt x="500" y="54"/>
                    <a:pt x="381" y="173"/>
                  </a:cubicBezTo>
                  <a:cubicBezTo>
                    <a:pt x="0" y="554"/>
                    <a:pt x="274" y="1185"/>
                    <a:pt x="798" y="1185"/>
                  </a:cubicBezTo>
                  <a:cubicBezTo>
                    <a:pt x="1131" y="1185"/>
                    <a:pt x="1393" y="923"/>
                    <a:pt x="1393" y="602"/>
                  </a:cubicBezTo>
                  <a:cubicBezTo>
                    <a:pt x="1393" y="238"/>
                    <a:pt x="1097"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1"/>
            <p:cNvSpPr/>
            <p:nvPr/>
          </p:nvSpPr>
          <p:spPr>
            <a:xfrm>
              <a:off x="8951067" y="4429633"/>
              <a:ext cx="44660" cy="37996"/>
            </a:xfrm>
            <a:custGeom>
              <a:avLst/>
              <a:gdLst/>
              <a:ahLst/>
              <a:cxnLst/>
              <a:rect l="l" t="t" r="r" b="b"/>
              <a:pathLst>
                <a:path w="1394" h="1186" extrusionOk="0">
                  <a:moveTo>
                    <a:pt x="792" y="1"/>
                  </a:moveTo>
                  <a:cubicBezTo>
                    <a:pt x="647" y="1"/>
                    <a:pt x="500" y="54"/>
                    <a:pt x="381" y="173"/>
                  </a:cubicBezTo>
                  <a:cubicBezTo>
                    <a:pt x="0" y="554"/>
                    <a:pt x="262" y="1185"/>
                    <a:pt x="798" y="1185"/>
                  </a:cubicBezTo>
                  <a:cubicBezTo>
                    <a:pt x="1120" y="1185"/>
                    <a:pt x="1393" y="923"/>
                    <a:pt x="1393" y="602"/>
                  </a:cubicBezTo>
                  <a:cubicBezTo>
                    <a:pt x="1393" y="238"/>
                    <a:pt x="1098"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1"/>
            <p:cNvSpPr/>
            <p:nvPr/>
          </p:nvSpPr>
          <p:spPr>
            <a:xfrm>
              <a:off x="8814523" y="4301099"/>
              <a:ext cx="44660" cy="37964"/>
            </a:xfrm>
            <a:custGeom>
              <a:avLst/>
              <a:gdLst/>
              <a:ahLst/>
              <a:cxnLst/>
              <a:rect l="l" t="t" r="r" b="b"/>
              <a:pathLst>
                <a:path w="1394" h="1185" extrusionOk="0">
                  <a:moveTo>
                    <a:pt x="792" y="1"/>
                  </a:moveTo>
                  <a:cubicBezTo>
                    <a:pt x="647" y="1"/>
                    <a:pt x="500" y="54"/>
                    <a:pt x="381" y="173"/>
                  </a:cubicBezTo>
                  <a:cubicBezTo>
                    <a:pt x="0" y="554"/>
                    <a:pt x="274" y="1185"/>
                    <a:pt x="798" y="1185"/>
                  </a:cubicBezTo>
                  <a:cubicBezTo>
                    <a:pt x="1131" y="1185"/>
                    <a:pt x="1393" y="923"/>
                    <a:pt x="1393" y="601"/>
                  </a:cubicBezTo>
                  <a:cubicBezTo>
                    <a:pt x="1393" y="238"/>
                    <a:pt x="1097"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1"/>
            <p:cNvSpPr/>
            <p:nvPr/>
          </p:nvSpPr>
          <p:spPr>
            <a:xfrm>
              <a:off x="8951067" y="4301099"/>
              <a:ext cx="44660" cy="37964"/>
            </a:xfrm>
            <a:custGeom>
              <a:avLst/>
              <a:gdLst/>
              <a:ahLst/>
              <a:cxnLst/>
              <a:rect l="l" t="t" r="r" b="b"/>
              <a:pathLst>
                <a:path w="1394" h="1185" extrusionOk="0">
                  <a:moveTo>
                    <a:pt x="792" y="1"/>
                  </a:moveTo>
                  <a:cubicBezTo>
                    <a:pt x="647" y="1"/>
                    <a:pt x="500" y="54"/>
                    <a:pt x="381" y="173"/>
                  </a:cubicBezTo>
                  <a:cubicBezTo>
                    <a:pt x="0" y="554"/>
                    <a:pt x="262" y="1185"/>
                    <a:pt x="798" y="1185"/>
                  </a:cubicBezTo>
                  <a:cubicBezTo>
                    <a:pt x="1120" y="1185"/>
                    <a:pt x="1393" y="923"/>
                    <a:pt x="1393" y="601"/>
                  </a:cubicBezTo>
                  <a:cubicBezTo>
                    <a:pt x="1393" y="238"/>
                    <a:pt x="1098"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1"/>
            <p:cNvSpPr/>
            <p:nvPr/>
          </p:nvSpPr>
          <p:spPr>
            <a:xfrm>
              <a:off x="8814523" y="4558328"/>
              <a:ext cx="44660" cy="38221"/>
            </a:xfrm>
            <a:custGeom>
              <a:avLst/>
              <a:gdLst/>
              <a:ahLst/>
              <a:cxnLst/>
              <a:rect l="l" t="t" r="r" b="b"/>
              <a:pathLst>
                <a:path w="1394" h="1193" extrusionOk="0">
                  <a:moveTo>
                    <a:pt x="799" y="0"/>
                  </a:moveTo>
                  <a:cubicBezTo>
                    <a:pt x="652" y="0"/>
                    <a:pt x="502" y="56"/>
                    <a:pt x="381" y="180"/>
                  </a:cubicBezTo>
                  <a:cubicBezTo>
                    <a:pt x="0" y="550"/>
                    <a:pt x="274" y="1193"/>
                    <a:pt x="798" y="1193"/>
                  </a:cubicBezTo>
                  <a:cubicBezTo>
                    <a:pt x="1131" y="1193"/>
                    <a:pt x="1393" y="919"/>
                    <a:pt x="1393" y="597"/>
                  </a:cubicBezTo>
                  <a:cubicBezTo>
                    <a:pt x="1393" y="237"/>
                    <a:pt x="1102"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1"/>
            <p:cNvSpPr/>
            <p:nvPr/>
          </p:nvSpPr>
          <p:spPr>
            <a:xfrm>
              <a:off x="8951067" y="4558328"/>
              <a:ext cx="44660" cy="38221"/>
            </a:xfrm>
            <a:custGeom>
              <a:avLst/>
              <a:gdLst/>
              <a:ahLst/>
              <a:cxnLst/>
              <a:rect l="l" t="t" r="r" b="b"/>
              <a:pathLst>
                <a:path w="1394" h="1193" extrusionOk="0">
                  <a:moveTo>
                    <a:pt x="799" y="0"/>
                  </a:moveTo>
                  <a:cubicBezTo>
                    <a:pt x="652" y="0"/>
                    <a:pt x="502" y="56"/>
                    <a:pt x="381" y="180"/>
                  </a:cubicBezTo>
                  <a:cubicBezTo>
                    <a:pt x="0" y="550"/>
                    <a:pt x="262" y="1193"/>
                    <a:pt x="798" y="1193"/>
                  </a:cubicBezTo>
                  <a:cubicBezTo>
                    <a:pt x="1120" y="1193"/>
                    <a:pt x="1393" y="919"/>
                    <a:pt x="1393" y="597"/>
                  </a:cubicBezTo>
                  <a:cubicBezTo>
                    <a:pt x="1393" y="237"/>
                    <a:pt x="1102"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 name="Google Shape;959;p21"/>
          <p:cNvGrpSpPr/>
          <p:nvPr/>
        </p:nvGrpSpPr>
        <p:grpSpPr>
          <a:xfrm>
            <a:off x="121525" y="164768"/>
            <a:ext cx="588555" cy="677357"/>
            <a:chOff x="8369505" y="4354255"/>
            <a:chExt cx="588555" cy="677357"/>
          </a:xfrm>
        </p:grpSpPr>
        <p:sp>
          <p:nvSpPr>
            <p:cNvPr id="960" name="Google Shape;960;p21"/>
            <p:cNvSpPr/>
            <p:nvPr/>
          </p:nvSpPr>
          <p:spPr>
            <a:xfrm>
              <a:off x="8881800" y="4888380"/>
              <a:ext cx="38162" cy="32687"/>
            </a:xfrm>
            <a:custGeom>
              <a:avLst/>
              <a:gdLst/>
              <a:ahLst/>
              <a:cxnLst/>
              <a:rect l="l" t="t" r="r" b="b"/>
              <a:pathLst>
                <a:path w="1192" h="1021" extrusionOk="0">
                  <a:moveTo>
                    <a:pt x="512" y="1"/>
                  </a:moveTo>
                  <a:cubicBezTo>
                    <a:pt x="251" y="1"/>
                    <a:pt x="1" y="203"/>
                    <a:pt x="1" y="509"/>
                  </a:cubicBezTo>
                  <a:cubicBezTo>
                    <a:pt x="1" y="794"/>
                    <a:pt x="227" y="1021"/>
                    <a:pt x="501" y="1021"/>
                  </a:cubicBezTo>
                  <a:cubicBezTo>
                    <a:pt x="965" y="1021"/>
                    <a:pt x="1191" y="473"/>
                    <a:pt x="870" y="152"/>
                  </a:cubicBezTo>
                  <a:cubicBezTo>
                    <a:pt x="765" y="47"/>
                    <a:pt x="637" y="1"/>
                    <a:pt x="5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1"/>
            <p:cNvSpPr/>
            <p:nvPr/>
          </p:nvSpPr>
          <p:spPr>
            <a:xfrm>
              <a:off x="8764403" y="4888380"/>
              <a:ext cx="38162" cy="32687"/>
            </a:xfrm>
            <a:custGeom>
              <a:avLst/>
              <a:gdLst/>
              <a:ahLst/>
              <a:cxnLst/>
              <a:rect l="l" t="t" r="r" b="b"/>
              <a:pathLst>
                <a:path w="1192" h="1021" extrusionOk="0">
                  <a:moveTo>
                    <a:pt x="512" y="1"/>
                  </a:moveTo>
                  <a:cubicBezTo>
                    <a:pt x="250" y="1"/>
                    <a:pt x="0" y="203"/>
                    <a:pt x="0" y="509"/>
                  </a:cubicBezTo>
                  <a:cubicBezTo>
                    <a:pt x="0" y="794"/>
                    <a:pt x="227" y="1021"/>
                    <a:pt x="512" y="1021"/>
                  </a:cubicBezTo>
                  <a:cubicBezTo>
                    <a:pt x="965" y="1021"/>
                    <a:pt x="1191" y="473"/>
                    <a:pt x="870" y="152"/>
                  </a:cubicBezTo>
                  <a:cubicBezTo>
                    <a:pt x="765" y="47"/>
                    <a:pt x="637" y="1"/>
                    <a:pt x="5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1"/>
            <p:cNvSpPr/>
            <p:nvPr/>
          </p:nvSpPr>
          <p:spPr>
            <a:xfrm>
              <a:off x="8647391" y="4888380"/>
              <a:ext cx="38130" cy="32687"/>
            </a:xfrm>
            <a:custGeom>
              <a:avLst/>
              <a:gdLst/>
              <a:ahLst/>
              <a:cxnLst/>
              <a:rect l="l" t="t" r="r" b="b"/>
              <a:pathLst>
                <a:path w="1191" h="1021" extrusionOk="0">
                  <a:moveTo>
                    <a:pt x="512" y="1"/>
                  </a:moveTo>
                  <a:cubicBezTo>
                    <a:pt x="250" y="1"/>
                    <a:pt x="0" y="203"/>
                    <a:pt x="0" y="509"/>
                  </a:cubicBezTo>
                  <a:cubicBezTo>
                    <a:pt x="0" y="794"/>
                    <a:pt x="226" y="1021"/>
                    <a:pt x="512" y="1021"/>
                  </a:cubicBezTo>
                  <a:cubicBezTo>
                    <a:pt x="965" y="1021"/>
                    <a:pt x="1191" y="473"/>
                    <a:pt x="869" y="152"/>
                  </a:cubicBezTo>
                  <a:cubicBezTo>
                    <a:pt x="765" y="47"/>
                    <a:pt x="637" y="1"/>
                    <a:pt x="5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1"/>
            <p:cNvSpPr/>
            <p:nvPr/>
          </p:nvSpPr>
          <p:spPr>
            <a:xfrm>
              <a:off x="8530346" y="4888380"/>
              <a:ext cx="38162" cy="32687"/>
            </a:xfrm>
            <a:custGeom>
              <a:avLst/>
              <a:gdLst/>
              <a:ahLst/>
              <a:cxnLst/>
              <a:rect l="l" t="t" r="r" b="b"/>
              <a:pathLst>
                <a:path w="1192" h="1021" extrusionOk="0">
                  <a:moveTo>
                    <a:pt x="512" y="1"/>
                  </a:moveTo>
                  <a:cubicBezTo>
                    <a:pt x="251" y="1"/>
                    <a:pt x="1" y="203"/>
                    <a:pt x="1" y="509"/>
                  </a:cubicBezTo>
                  <a:cubicBezTo>
                    <a:pt x="1" y="794"/>
                    <a:pt x="227" y="1021"/>
                    <a:pt x="513" y="1021"/>
                  </a:cubicBezTo>
                  <a:cubicBezTo>
                    <a:pt x="965" y="1021"/>
                    <a:pt x="1192" y="473"/>
                    <a:pt x="870" y="152"/>
                  </a:cubicBezTo>
                  <a:cubicBezTo>
                    <a:pt x="766" y="47"/>
                    <a:pt x="638" y="1"/>
                    <a:pt x="5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1"/>
            <p:cNvSpPr/>
            <p:nvPr/>
          </p:nvSpPr>
          <p:spPr>
            <a:xfrm>
              <a:off x="8413333" y="4888380"/>
              <a:ext cx="38162" cy="32687"/>
            </a:xfrm>
            <a:custGeom>
              <a:avLst/>
              <a:gdLst/>
              <a:ahLst/>
              <a:cxnLst/>
              <a:rect l="l" t="t" r="r" b="b"/>
              <a:pathLst>
                <a:path w="1192" h="1021" extrusionOk="0">
                  <a:moveTo>
                    <a:pt x="512" y="1"/>
                  </a:moveTo>
                  <a:cubicBezTo>
                    <a:pt x="251" y="1"/>
                    <a:pt x="1" y="203"/>
                    <a:pt x="1" y="509"/>
                  </a:cubicBezTo>
                  <a:cubicBezTo>
                    <a:pt x="1" y="794"/>
                    <a:pt x="227" y="1021"/>
                    <a:pt x="501" y="1021"/>
                  </a:cubicBezTo>
                  <a:cubicBezTo>
                    <a:pt x="965" y="1021"/>
                    <a:pt x="1191" y="473"/>
                    <a:pt x="870" y="152"/>
                  </a:cubicBezTo>
                  <a:cubicBezTo>
                    <a:pt x="766" y="47"/>
                    <a:pt x="638" y="1"/>
                    <a:pt x="5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1"/>
            <p:cNvSpPr/>
            <p:nvPr/>
          </p:nvSpPr>
          <p:spPr>
            <a:xfrm>
              <a:off x="8881800" y="4777867"/>
              <a:ext cx="38162" cy="33039"/>
            </a:xfrm>
            <a:custGeom>
              <a:avLst/>
              <a:gdLst/>
              <a:ahLst/>
              <a:cxnLst/>
              <a:rect l="l" t="t" r="r" b="b"/>
              <a:pathLst>
                <a:path w="1192" h="1032" extrusionOk="0">
                  <a:moveTo>
                    <a:pt x="514" y="0"/>
                  </a:moveTo>
                  <a:cubicBezTo>
                    <a:pt x="252" y="0"/>
                    <a:pt x="1" y="205"/>
                    <a:pt x="1" y="520"/>
                  </a:cubicBezTo>
                  <a:cubicBezTo>
                    <a:pt x="1" y="794"/>
                    <a:pt x="227" y="1032"/>
                    <a:pt x="501" y="1032"/>
                  </a:cubicBezTo>
                  <a:cubicBezTo>
                    <a:pt x="965" y="1032"/>
                    <a:pt x="1191" y="472"/>
                    <a:pt x="870" y="151"/>
                  </a:cubicBezTo>
                  <a:cubicBezTo>
                    <a:pt x="766" y="47"/>
                    <a:pt x="638" y="0"/>
                    <a:pt x="5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1"/>
            <p:cNvSpPr/>
            <p:nvPr/>
          </p:nvSpPr>
          <p:spPr>
            <a:xfrm>
              <a:off x="8764403" y="4777867"/>
              <a:ext cx="38162" cy="33039"/>
            </a:xfrm>
            <a:custGeom>
              <a:avLst/>
              <a:gdLst/>
              <a:ahLst/>
              <a:cxnLst/>
              <a:rect l="l" t="t" r="r" b="b"/>
              <a:pathLst>
                <a:path w="1192" h="1032" extrusionOk="0">
                  <a:moveTo>
                    <a:pt x="513" y="0"/>
                  </a:moveTo>
                  <a:cubicBezTo>
                    <a:pt x="251" y="0"/>
                    <a:pt x="0" y="205"/>
                    <a:pt x="0" y="520"/>
                  </a:cubicBezTo>
                  <a:cubicBezTo>
                    <a:pt x="0" y="794"/>
                    <a:pt x="227" y="1032"/>
                    <a:pt x="512" y="1032"/>
                  </a:cubicBezTo>
                  <a:cubicBezTo>
                    <a:pt x="965" y="1032"/>
                    <a:pt x="1191" y="472"/>
                    <a:pt x="870" y="151"/>
                  </a:cubicBezTo>
                  <a:cubicBezTo>
                    <a:pt x="766" y="47"/>
                    <a:pt x="638" y="0"/>
                    <a:pt x="5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1"/>
            <p:cNvSpPr/>
            <p:nvPr/>
          </p:nvSpPr>
          <p:spPr>
            <a:xfrm>
              <a:off x="8647391" y="4777867"/>
              <a:ext cx="38130" cy="33039"/>
            </a:xfrm>
            <a:custGeom>
              <a:avLst/>
              <a:gdLst/>
              <a:ahLst/>
              <a:cxnLst/>
              <a:rect l="l" t="t" r="r" b="b"/>
              <a:pathLst>
                <a:path w="1191" h="1032" extrusionOk="0">
                  <a:moveTo>
                    <a:pt x="513" y="0"/>
                  </a:moveTo>
                  <a:cubicBezTo>
                    <a:pt x="251" y="0"/>
                    <a:pt x="0" y="205"/>
                    <a:pt x="0" y="520"/>
                  </a:cubicBezTo>
                  <a:cubicBezTo>
                    <a:pt x="0" y="794"/>
                    <a:pt x="226" y="1032"/>
                    <a:pt x="512" y="1032"/>
                  </a:cubicBezTo>
                  <a:cubicBezTo>
                    <a:pt x="965" y="1032"/>
                    <a:pt x="1191" y="472"/>
                    <a:pt x="869" y="151"/>
                  </a:cubicBezTo>
                  <a:cubicBezTo>
                    <a:pt x="766" y="47"/>
                    <a:pt x="638" y="0"/>
                    <a:pt x="5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1"/>
            <p:cNvSpPr/>
            <p:nvPr/>
          </p:nvSpPr>
          <p:spPr>
            <a:xfrm>
              <a:off x="8530346" y="4777867"/>
              <a:ext cx="38162" cy="33039"/>
            </a:xfrm>
            <a:custGeom>
              <a:avLst/>
              <a:gdLst/>
              <a:ahLst/>
              <a:cxnLst/>
              <a:rect l="l" t="t" r="r" b="b"/>
              <a:pathLst>
                <a:path w="1192" h="1032" extrusionOk="0">
                  <a:moveTo>
                    <a:pt x="514" y="0"/>
                  </a:moveTo>
                  <a:cubicBezTo>
                    <a:pt x="252" y="0"/>
                    <a:pt x="1" y="205"/>
                    <a:pt x="1" y="520"/>
                  </a:cubicBezTo>
                  <a:cubicBezTo>
                    <a:pt x="1" y="794"/>
                    <a:pt x="227" y="1032"/>
                    <a:pt x="513" y="1032"/>
                  </a:cubicBezTo>
                  <a:cubicBezTo>
                    <a:pt x="965" y="1032"/>
                    <a:pt x="1192" y="472"/>
                    <a:pt x="870" y="151"/>
                  </a:cubicBezTo>
                  <a:cubicBezTo>
                    <a:pt x="766" y="47"/>
                    <a:pt x="639" y="0"/>
                    <a:pt x="5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1"/>
            <p:cNvSpPr/>
            <p:nvPr/>
          </p:nvSpPr>
          <p:spPr>
            <a:xfrm>
              <a:off x="8413333" y="4777867"/>
              <a:ext cx="38162" cy="33039"/>
            </a:xfrm>
            <a:custGeom>
              <a:avLst/>
              <a:gdLst/>
              <a:ahLst/>
              <a:cxnLst/>
              <a:rect l="l" t="t" r="r" b="b"/>
              <a:pathLst>
                <a:path w="1192" h="1032" extrusionOk="0">
                  <a:moveTo>
                    <a:pt x="514" y="0"/>
                  </a:moveTo>
                  <a:cubicBezTo>
                    <a:pt x="252" y="0"/>
                    <a:pt x="1" y="205"/>
                    <a:pt x="1" y="520"/>
                  </a:cubicBezTo>
                  <a:cubicBezTo>
                    <a:pt x="1" y="794"/>
                    <a:pt x="227" y="1032"/>
                    <a:pt x="501" y="1032"/>
                  </a:cubicBezTo>
                  <a:cubicBezTo>
                    <a:pt x="965" y="1032"/>
                    <a:pt x="1191" y="472"/>
                    <a:pt x="870" y="151"/>
                  </a:cubicBezTo>
                  <a:cubicBezTo>
                    <a:pt x="766" y="47"/>
                    <a:pt x="639" y="0"/>
                    <a:pt x="5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1"/>
            <p:cNvSpPr/>
            <p:nvPr/>
          </p:nvSpPr>
          <p:spPr>
            <a:xfrm>
              <a:off x="8881800" y="4998637"/>
              <a:ext cx="38162" cy="32975"/>
            </a:xfrm>
            <a:custGeom>
              <a:avLst/>
              <a:gdLst/>
              <a:ahLst/>
              <a:cxnLst/>
              <a:rect l="l" t="t" r="r" b="b"/>
              <a:pathLst>
                <a:path w="1192" h="1030" extrusionOk="0">
                  <a:moveTo>
                    <a:pt x="519" y="0"/>
                  </a:moveTo>
                  <a:cubicBezTo>
                    <a:pt x="255" y="0"/>
                    <a:pt x="1" y="209"/>
                    <a:pt x="1" y="518"/>
                  </a:cubicBezTo>
                  <a:cubicBezTo>
                    <a:pt x="1" y="791"/>
                    <a:pt x="227" y="1029"/>
                    <a:pt x="501" y="1029"/>
                  </a:cubicBezTo>
                  <a:cubicBezTo>
                    <a:pt x="965" y="1029"/>
                    <a:pt x="1191" y="470"/>
                    <a:pt x="870" y="148"/>
                  </a:cubicBezTo>
                  <a:cubicBezTo>
                    <a:pt x="767" y="46"/>
                    <a:pt x="642" y="0"/>
                    <a:pt x="5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1"/>
            <p:cNvSpPr/>
            <p:nvPr/>
          </p:nvSpPr>
          <p:spPr>
            <a:xfrm>
              <a:off x="8764403" y="4998637"/>
              <a:ext cx="38162" cy="32975"/>
            </a:xfrm>
            <a:custGeom>
              <a:avLst/>
              <a:gdLst/>
              <a:ahLst/>
              <a:cxnLst/>
              <a:rect l="l" t="t" r="r" b="b"/>
              <a:pathLst>
                <a:path w="1192" h="1030" extrusionOk="0">
                  <a:moveTo>
                    <a:pt x="519" y="0"/>
                  </a:moveTo>
                  <a:cubicBezTo>
                    <a:pt x="255" y="0"/>
                    <a:pt x="0" y="209"/>
                    <a:pt x="0" y="518"/>
                  </a:cubicBezTo>
                  <a:cubicBezTo>
                    <a:pt x="0" y="791"/>
                    <a:pt x="239" y="1029"/>
                    <a:pt x="512" y="1029"/>
                  </a:cubicBezTo>
                  <a:cubicBezTo>
                    <a:pt x="965" y="1029"/>
                    <a:pt x="1191" y="470"/>
                    <a:pt x="870" y="148"/>
                  </a:cubicBezTo>
                  <a:cubicBezTo>
                    <a:pt x="767" y="46"/>
                    <a:pt x="642" y="0"/>
                    <a:pt x="5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1"/>
            <p:cNvSpPr/>
            <p:nvPr/>
          </p:nvSpPr>
          <p:spPr>
            <a:xfrm>
              <a:off x="8647391" y="4998637"/>
              <a:ext cx="38130" cy="32975"/>
            </a:xfrm>
            <a:custGeom>
              <a:avLst/>
              <a:gdLst/>
              <a:ahLst/>
              <a:cxnLst/>
              <a:rect l="l" t="t" r="r" b="b"/>
              <a:pathLst>
                <a:path w="1191" h="1030" extrusionOk="0">
                  <a:moveTo>
                    <a:pt x="518" y="0"/>
                  </a:moveTo>
                  <a:cubicBezTo>
                    <a:pt x="255" y="0"/>
                    <a:pt x="0" y="209"/>
                    <a:pt x="0" y="518"/>
                  </a:cubicBezTo>
                  <a:cubicBezTo>
                    <a:pt x="0" y="791"/>
                    <a:pt x="226" y="1029"/>
                    <a:pt x="512" y="1029"/>
                  </a:cubicBezTo>
                  <a:cubicBezTo>
                    <a:pt x="965" y="1029"/>
                    <a:pt x="1191" y="470"/>
                    <a:pt x="869" y="148"/>
                  </a:cubicBezTo>
                  <a:cubicBezTo>
                    <a:pt x="767" y="46"/>
                    <a:pt x="642" y="0"/>
                    <a:pt x="5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1"/>
            <p:cNvSpPr/>
            <p:nvPr/>
          </p:nvSpPr>
          <p:spPr>
            <a:xfrm>
              <a:off x="8530346" y="4998637"/>
              <a:ext cx="38162" cy="32975"/>
            </a:xfrm>
            <a:custGeom>
              <a:avLst/>
              <a:gdLst/>
              <a:ahLst/>
              <a:cxnLst/>
              <a:rect l="l" t="t" r="r" b="b"/>
              <a:pathLst>
                <a:path w="1192" h="1030" extrusionOk="0">
                  <a:moveTo>
                    <a:pt x="519" y="0"/>
                  </a:moveTo>
                  <a:cubicBezTo>
                    <a:pt x="255" y="0"/>
                    <a:pt x="1" y="209"/>
                    <a:pt x="1" y="518"/>
                  </a:cubicBezTo>
                  <a:cubicBezTo>
                    <a:pt x="1" y="791"/>
                    <a:pt x="227" y="1029"/>
                    <a:pt x="513" y="1029"/>
                  </a:cubicBezTo>
                  <a:cubicBezTo>
                    <a:pt x="965" y="1029"/>
                    <a:pt x="1192" y="470"/>
                    <a:pt x="870" y="148"/>
                  </a:cubicBezTo>
                  <a:cubicBezTo>
                    <a:pt x="768" y="46"/>
                    <a:pt x="642" y="0"/>
                    <a:pt x="5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1"/>
            <p:cNvSpPr/>
            <p:nvPr/>
          </p:nvSpPr>
          <p:spPr>
            <a:xfrm>
              <a:off x="8413333" y="4998637"/>
              <a:ext cx="38162" cy="32975"/>
            </a:xfrm>
            <a:custGeom>
              <a:avLst/>
              <a:gdLst/>
              <a:ahLst/>
              <a:cxnLst/>
              <a:rect l="l" t="t" r="r" b="b"/>
              <a:pathLst>
                <a:path w="1192" h="1030" extrusionOk="0">
                  <a:moveTo>
                    <a:pt x="519" y="0"/>
                  </a:moveTo>
                  <a:cubicBezTo>
                    <a:pt x="255" y="0"/>
                    <a:pt x="1" y="209"/>
                    <a:pt x="1" y="518"/>
                  </a:cubicBezTo>
                  <a:cubicBezTo>
                    <a:pt x="1" y="791"/>
                    <a:pt x="227" y="1029"/>
                    <a:pt x="501" y="1029"/>
                  </a:cubicBezTo>
                  <a:cubicBezTo>
                    <a:pt x="965" y="1029"/>
                    <a:pt x="1191" y="470"/>
                    <a:pt x="870" y="148"/>
                  </a:cubicBezTo>
                  <a:cubicBezTo>
                    <a:pt x="768" y="46"/>
                    <a:pt x="642" y="0"/>
                    <a:pt x="5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1"/>
            <p:cNvSpPr/>
            <p:nvPr/>
          </p:nvSpPr>
          <p:spPr>
            <a:xfrm>
              <a:off x="8369505" y="4354255"/>
              <a:ext cx="585138" cy="79685"/>
            </a:xfrm>
            <a:custGeom>
              <a:avLst/>
              <a:gdLst/>
              <a:ahLst/>
              <a:cxnLst/>
              <a:rect l="l" t="t" r="r" b="b"/>
              <a:pathLst>
                <a:path w="18277" h="2489" extrusionOk="0">
                  <a:moveTo>
                    <a:pt x="1882" y="0"/>
                  </a:moveTo>
                  <a:lnTo>
                    <a:pt x="1" y="1893"/>
                  </a:lnTo>
                  <a:lnTo>
                    <a:pt x="334" y="2215"/>
                  </a:lnTo>
                  <a:lnTo>
                    <a:pt x="1882" y="655"/>
                  </a:lnTo>
                  <a:lnTo>
                    <a:pt x="3691" y="2489"/>
                  </a:lnTo>
                  <a:lnTo>
                    <a:pt x="5513" y="655"/>
                  </a:lnTo>
                  <a:lnTo>
                    <a:pt x="7323" y="2489"/>
                  </a:lnTo>
                  <a:lnTo>
                    <a:pt x="9145" y="655"/>
                  </a:lnTo>
                  <a:lnTo>
                    <a:pt x="10966" y="2489"/>
                  </a:lnTo>
                  <a:lnTo>
                    <a:pt x="12776" y="655"/>
                  </a:lnTo>
                  <a:lnTo>
                    <a:pt x="14598" y="2489"/>
                  </a:lnTo>
                  <a:lnTo>
                    <a:pt x="16407" y="655"/>
                  </a:lnTo>
                  <a:lnTo>
                    <a:pt x="17955" y="2215"/>
                  </a:lnTo>
                  <a:lnTo>
                    <a:pt x="18277" y="1893"/>
                  </a:lnTo>
                  <a:lnTo>
                    <a:pt x="16407" y="0"/>
                  </a:lnTo>
                  <a:lnTo>
                    <a:pt x="14598" y="1834"/>
                  </a:lnTo>
                  <a:lnTo>
                    <a:pt x="12776" y="0"/>
                  </a:lnTo>
                  <a:lnTo>
                    <a:pt x="10966" y="1846"/>
                  </a:lnTo>
                  <a:lnTo>
                    <a:pt x="9145" y="0"/>
                  </a:lnTo>
                  <a:lnTo>
                    <a:pt x="7323" y="1834"/>
                  </a:lnTo>
                  <a:lnTo>
                    <a:pt x="5513" y="0"/>
                  </a:lnTo>
                  <a:lnTo>
                    <a:pt x="3691" y="1846"/>
                  </a:lnTo>
                  <a:lnTo>
                    <a:pt x="18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1"/>
            <p:cNvSpPr/>
            <p:nvPr/>
          </p:nvSpPr>
          <p:spPr>
            <a:xfrm>
              <a:off x="8834931" y="4507091"/>
              <a:ext cx="123130" cy="123162"/>
            </a:xfrm>
            <a:custGeom>
              <a:avLst/>
              <a:gdLst/>
              <a:ahLst/>
              <a:cxnLst/>
              <a:rect l="l" t="t" r="r" b="b"/>
              <a:pathLst>
                <a:path w="3846" h="3847" extrusionOk="0">
                  <a:moveTo>
                    <a:pt x="1560" y="1"/>
                  </a:moveTo>
                  <a:lnTo>
                    <a:pt x="1560" y="1560"/>
                  </a:lnTo>
                  <a:lnTo>
                    <a:pt x="0" y="1560"/>
                  </a:lnTo>
                  <a:lnTo>
                    <a:pt x="0" y="2287"/>
                  </a:lnTo>
                  <a:lnTo>
                    <a:pt x="1560" y="2287"/>
                  </a:lnTo>
                  <a:lnTo>
                    <a:pt x="1560" y="3846"/>
                  </a:lnTo>
                  <a:lnTo>
                    <a:pt x="2286" y="3846"/>
                  </a:lnTo>
                  <a:lnTo>
                    <a:pt x="2286" y="2287"/>
                  </a:lnTo>
                  <a:lnTo>
                    <a:pt x="3846" y="2287"/>
                  </a:lnTo>
                  <a:lnTo>
                    <a:pt x="3846" y="1560"/>
                  </a:lnTo>
                  <a:lnTo>
                    <a:pt x="2286" y="1560"/>
                  </a:lnTo>
                  <a:lnTo>
                    <a:pt x="22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21"/>
          <p:cNvGrpSpPr/>
          <p:nvPr/>
        </p:nvGrpSpPr>
        <p:grpSpPr>
          <a:xfrm flipH="1">
            <a:off x="177057" y="4723215"/>
            <a:ext cx="279631" cy="259804"/>
            <a:chOff x="6672" y="3464315"/>
            <a:chExt cx="279631" cy="259804"/>
          </a:xfrm>
        </p:grpSpPr>
        <p:sp>
          <p:nvSpPr>
            <p:cNvPr id="978" name="Google Shape;978;p21"/>
            <p:cNvSpPr/>
            <p:nvPr/>
          </p:nvSpPr>
          <p:spPr>
            <a:xfrm>
              <a:off x="246938" y="3577534"/>
              <a:ext cx="39365" cy="33526"/>
            </a:xfrm>
            <a:custGeom>
              <a:avLst/>
              <a:gdLst/>
              <a:ahLst/>
              <a:cxnLst/>
              <a:rect l="l" t="t" r="r" b="b"/>
              <a:pathLst>
                <a:path w="1227" h="1045" extrusionOk="0">
                  <a:moveTo>
                    <a:pt x="526" y="1"/>
                  </a:moveTo>
                  <a:cubicBezTo>
                    <a:pt x="257" y="1"/>
                    <a:pt x="1" y="206"/>
                    <a:pt x="1" y="520"/>
                  </a:cubicBezTo>
                  <a:cubicBezTo>
                    <a:pt x="1" y="806"/>
                    <a:pt x="239" y="1044"/>
                    <a:pt x="524" y="1044"/>
                  </a:cubicBezTo>
                  <a:cubicBezTo>
                    <a:pt x="989" y="1044"/>
                    <a:pt x="1227" y="484"/>
                    <a:pt x="894" y="151"/>
                  </a:cubicBezTo>
                  <a:cubicBezTo>
                    <a:pt x="786" y="47"/>
                    <a:pt x="655" y="1"/>
                    <a:pt x="5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1"/>
            <p:cNvSpPr/>
            <p:nvPr/>
          </p:nvSpPr>
          <p:spPr>
            <a:xfrm>
              <a:off x="126982" y="3577534"/>
              <a:ext cx="39012" cy="33526"/>
            </a:xfrm>
            <a:custGeom>
              <a:avLst/>
              <a:gdLst/>
              <a:ahLst/>
              <a:cxnLst/>
              <a:rect l="l" t="t" r="r" b="b"/>
              <a:pathLst>
                <a:path w="1216" h="1045" extrusionOk="0">
                  <a:moveTo>
                    <a:pt x="527" y="1"/>
                  </a:moveTo>
                  <a:cubicBezTo>
                    <a:pt x="257" y="1"/>
                    <a:pt x="1" y="206"/>
                    <a:pt x="1" y="520"/>
                  </a:cubicBezTo>
                  <a:cubicBezTo>
                    <a:pt x="1" y="806"/>
                    <a:pt x="227" y="1044"/>
                    <a:pt x="525" y="1044"/>
                  </a:cubicBezTo>
                  <a:cubicBezTo>
                    <a:pt x="989" y="1044"/>
                    <a:pt x="1215" y="484"/>
                    <a:pt x="894" y="151"/>
                  </a:cubicBezTo>
                  <a:cubicBezTo>
                    <a:pt x="786" y="47"/>
                    <a:pt x="655" y="1"/>
                    <a:pt x="5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1"/>
            <p:cNvSpPr/>
            <p:nvPr/>
          </p:nvSpPr>
          <p:spPr>
            <a:xfrm>
              <a:off x="6672" y="3577374"/>
              <a:ext cx="39365" cy="33687"/>
            </a:xfrm>
            <a:custGeom>
              <a:avLst/>
              <a:gdLst/>
              <a:ahLst/>
              <a:cxnLst/>
              <a:rect l="l" t="t" r="r" b="b"/>
              <a:pathLst>
                <a:path w="1227" h="1050"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1"/>
            <p:cNvSpPr/>
            <p:nvPr/>
          </p:nvSpPr>
          <p:spPr>
            <a:xfrm>
              <a:off x="246938" y="3464315"/>
              <a:ext cx="39365" cy="33655"/>
            </a:xfrm>
            <a:custGeom>
              <a:avLst/>
              <a:gdLst/>
              <a:ahLst/>
              <a:cxnLst/>
              <a:rect l="l" t="t" r="r" b="b"/>
              <a:pathLst>
                <a:path w="1227" h="1049" extrusionOk="0">
                  <a:moveTo>
                    <a:pt x="526" y="0"/>
                  </a:moveTo>
                  <a:cubicBezTo>
                    <a:pt x="257" y="0"/>
                    <a:pt x="1" y="211"/>
                    <a:pt x="1" y="525"/>
                  </a:cubicBezTo>
                  <a:cubicBezTo>
                    <a:pt x="1" y="811"/>
                    <a:pt x="239" y="1049"/>
                    <a:pt x="524" y="1049"/>
                  </a:cubicBezTo>
                  <a:cubicBezTo>
                    <a:pt x="989" y="1049"/>
                    <a:pt x="1227" y="489"/>
                    <a:pt x="894" y="156"/>
                  </a:cubicBezTo>
                  <a:cubicBezTo>
                    <a:pt x="786" y="48"/>
                    <a:pt x="654" y="0"/>
                    <a:pt x="5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1"/>
            <p:cNvSpPr/>
            <p:nvPr/>
          </p:nvSpPr>
          <p:spPr>
            <a:xfrm>
              <a:off x="126982" y="3464315"/>
              <a:ext cx="39012" cy="33655"/>
            </a:xfrm>
            <a:custGeom>
              <a:avLst/>
              <a:gdLst/>
              <a:ahLst/>
              <a:cxnLst/>
              <a:rect l="l" t="t" r="r" b="b"/>
              <a:pathLst>
                <a:path w="1216" h="1049" extrusionOk="0">
                  <a:moveTo>
                    <a:pt x="523" y="0"/>
                  </a:moveTo>
                  <a:cubicBezTo>
                    <a:pt x="257" y="0"/>
                    <a:pt x="1" y="211"/>
                    <a:pt x="1" y="525"/>
                  </a:cubicBezTo>
                  <a:cubicBezTo>
                    <a:pt x="1" y="811"/>
                    <a:pt x="227" y="1049"/>
                    <a:pt x="525" y="1049"/>
                  </a:cubicBezTo>
                  <a:cubicBezTo>
                    <a:pt x="989" y="1049"/>
                    <a:pt x="1215" y="489"/>
                    <a:pt x="882" y="156"/>
                  </a:cubicBezTo>
                  <a:cubicBezTo>
                    <a:pt x="778" y="48"/>
                    <a:pt x="649" y="0"/>
                    <a:pt x="5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1"/>
            <p:cNvSpPr/>
            <p:nvPr/>
          </p:nvSpPr>
          <p:spPr>
            <a:xfrm>
              <a:off x="6672" y="3464315"/>
              <a:ext cx="39365" cy="33655"/>
            </a:xfrm>
            <a:custGeom>
              <a:avLst/>
              <a:gdLst/>
              <a:ahLst/>
              <a:cxnLst/>
              <a:rect l="l" t="t" r="r" b="b"/>
              <a:pathLst>
                <a:path w="1227" h="1049"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1"/>
            <p:cNvSpPr/>
            <p:nvPr/>
          </p:nvSpPr>
          <p:spPr>
            <a:xfrm>
              <a:off x="246938" y="3690721"/>
              <a:ext cx="39365" cy="33398"/>
            </a:xfrm>
            <a:custGeom>
              <a:avLst/>
              <a:gdLst/>
              <a:ahLst/>
              <a:cxnLst/>
              <a:rect l="l" t="t" r="r" b="b"/>
              <a:pathLst>
                <a:path w="1227" h="1041" extrusionOk="0">
                  <a:moveTo>
                    <a:pt x="521" y="1"/>
                  </a:moveTo>
                  <a:cubicBezTo>
                    <a:pt x="254" y="1"/>
                    <a:pt x="1" y="208"/>
                    <a:pt x="1" y="528"/>
                  </a:cubicBezTo>
                  <a:cubicBezTo>
                    <a:pt x="1" y="814"/>
                    <a:pt x="239" y="1040"/>
                    <a:pt x="524" y="1040"/>
                  </a:cubicBezTo>
                  <a:cubicBezTo>
                    <a:pt x="989" y="1040"/>
                    <a:pt x="1227" y="481"/>
                    <a:pt x="894" y="159"/>
                  </a:cubicBezTo>
                  <a:cubicBezTo>
                    <a:pt x="784" y="50"/>
                    <a:pt x="651" y="1"/>
                    <a:pt x="5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1"/>
            <p:cNvSpPr/>
            <p:nvPr/>
          </p:nvSpPr>
          <p:spPr>
            <a:xfrm>
              <a:off x="126982" y="3690625"/>
              <a:ext cx="39012" cy="33494"/>
            </a:xfrm>
            <a:custGeom>
              <a:avLst/>
              <a:gdLst/>
              <a:ahLst/>
              <a:cxnLst/>
              <a:rect l="l" t="t" r="r" b="b"/>
              <a:pathLst>
                <a:path w="1216" h="1044" extrusionOk="0">
                  <a:moveTo>
                    <a:pt x="525" y="0"/>
                  </a:moveTo>
                  <a:cubicBezTo>
                    <a:pt x="259" y="0"/>
                    <a:pt x="1" y="208"/>
                    <a:pt x="1" y="531"/>
                  </a:cubicBezTo>
                  <a:cubicBezTo>
                    <a:pt x="1" y="817"/>
                    <a:pt x="227" y="1043"/>
                    <a:pt x="525" y="1043"/>
                  </a:cubicBezTo>
                  <a:cubicBezTo>
                    <a:pt x="989" y="1043"/>
                    <a:pt x="1215" y="484"/>
                    <a:pt x="882" y="150"/>
                  </a:cubicBezTo>
                  <a:cubicBezTo>
                    <a:pt x="779" y="47"/>
                    <a:pt x="651" y="0"/>
                    <a:pt x="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1"/>
            <p:cNvSpPr/>
            <p:nvPr/>
          </p:nvSpPr>
          <p:spPr>
            <a:xfrm>
              <a:off x="6672" y="3690625"/>
              <a:ext cx="39365" cy="33494"/>
            </a:xfrm>
            <a:custGeom>
              <a:avLst/>
              <a:gdLst/>
              <a:ahLst/>
              <a:cxnLst/>
              <a:rect l="l" t="t" r="r" b="b"/>
              <a:pathLst>
                <a:path w="1227" h="1044" extrusionOk="0">
                  <a:moveTo>
                    <a:pt x="528" y="0"/>
                  </a:moveTo>
                  <a:cubicBezTo>
                    <a:pt x="258" y="0"/>
                    <a:pt x="1" y="208"/>
                    <a:pt x="1" y="531"/>
                  </a:cubicBezTo>
                  <a:cubicBezTo>
                    <a:pt x="1" y="817"/>
                    <a:pt x="239" y="1043"/>
                    <a:pt x="524" y="1043"/>
                  </a:cubicBezTo>
                  <a:cubicBezTo>
                    <a:pt x="989" y="1043"/>
                    <a:pt x="1227" y="484"/>
                    <a:pt x="893" y="150"/>
                  </a:cubicBezTo>
                  <a:cubicBezTo>
                    <a:pt x="786" y="47"/>
                    <a:pt x="656" y="0"/>
                    <a:pt x="5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7" name="Google Shape;987;p21"/>
          <p:cNvSpPr/>
          <p:nvPr/>
        </p:nvSpPr>
        <p:spPr>
          <a:xfrm flipH="1">
            <a:off x="177073" y="4416280"/>
            <a:ext cx="106225" cy="105840"/>
          </a:xfrm>
          <a:custGeom>
            <a:avLst/>
            <a:gdLst/>
            <a:ahLst/>
            <a:cxnLst/>
            <a:rect l="l" t="t" r="r" b="b"/>
            <a:pathLst>
              <a:path w="3311" h="3299" extrusionOk="0">
                <a:moveTo>
                  <a:pt x="525" y="1"/>
                </a:moveTo>
                <a:lnTo>
                  <a:pt x="1" y="524"/>
                </a:lnTo>
                <a:lnTo>
                  <a:pt x="1132" y="1656"/>
                </a:lnTo>
                <a:lnTo>
                  <a:pt x="1" y="2775"/>
                </a:lnTo>
                <a:lnTo>
                  <a:pt x="525" y="3299"/>
                </a:lnTo>
                <a:lnTo>
                  <a:pt x="1656" y="2179"/>
                </a:lnTo>
                <a:lnTo>
                  <a:pt x="2775" y="3299"/>
                </a:lnTo>
                <a:lnTo>
                  <a:pt x="3311" y="2775"/>
                </a:lnTo>
                <a:lnTo>
                  <a:pt x="2180" y="1656"/>
                </a:lnTo>
                <a:lnTo>
                  <a:pt x="3311" y="524"/>
                </a:lnTo>
                <a:lnTo>
                  <a:pt x="2775" y="1"/>
                </a:lnTo>
                <a:lnTo>
                  <a:pt x="1656" y="1132"/>
                </a:lnTo>
                <a:lnTo>
                  <a:pt x="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1"/>
          <p:cNvSpPr txBox="1">
            <a:spLocks noGrp="1"/>
          </p:cNvSpPr>
          <p:nvPr>
            <p:ph type="title"/>
          </p:nvPr>
        </p:nvSpPr>
        <p:spPr>
          <a:xfrm flipH="1">
            <a:off x="710086" y="1792575"/>
            <a:ext cx="4980900" cy="94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4200"/>
              <a:buNone/>
              <a:defRPr sz="4200">
                <a:solidFill>
                  <a:schemeClr val="accent3"/>
                </a:solidFill>
              </a:defRPr>
            </a:lvl1pPr>
            <a:lvl2pPr lvl="1" algn="ctr" rtl="0">
              <a:spcBef>
                <a:spcPts val="0"/>
              </a:spcBef>
              <a:spcAft>
                <a:spcPts val="0"/>
              </a:spcAft>
              <a:buClr>
                <a:schemeClr val="lt2"/>
              </a:buClr>
              <a:buSzPts val="4200"/>
              <a:buNone/>
              <a:defRPr sz="4200">
                <a:solidFill>
                  <a:schemeClr val="lt2"/>
                </a:solidFill>
              </a:defRPr>
            </a:lvl2pPr>
            <a:lvl3pPr lvl="2" algn="ctr" rtl="0">
              <a:spcBef>
                <a:spcPts val="0"/>
              </a:spcBef>
              <a:spcAft>
                <a:spcPts val="0"/>
              </a:spcAft>
              <a:buClr>
                <a:schemeClr val="lt2"/>
              </a:buClr>
              <a:buSzPts val="4200"/>
              <a:buNone/>
              <a:defRPr sz="4200">
                <a:solidFill>
                  <a:schemeClr val="lt2"/>
                </a:solidFill>
              </a:defRPr>
            </a:lvl3pPr>
            <a:lvl4pPr lvl="3" algn="ctr" rtl="0">
              <a:spcBef>
                <a:spcPts val="0"/>
              </a:spcBef>
              <a:spcAft>
                <a:spcPts val="0"/>
              </a:spcAft>
              <a:buClr>
                <a:schemeClr val="lt2"/>
              </a:buClr>
              <a:buSzPts val="4200"/>
              <a:buNone/>
              <a:defRPr sz="4200">
                <a:solidFill>
                  <a:schemeClr val="lt2"/>
                </a:solidFill>
              </a:defRPr>
            </a:lvl4pPr>
            <a:lvl5pPr lvl="4" algn="ctr" rtl="0">
              <a:spcBef>
                <a:spcPts val="0"/>
              </a:spcBef>
              <a:spcAft>
                <a:spcPts val="0"/>
              </a:spcAft>
              <a:buClr>
                <a:schemeClr val="lt2"/>
              </a:buClr>
              <a:buSzPts val="4200"/>
              <a:buNone/>
              <a:defRPr sz="4200">
                <a:solidFill>
                  <a:schemeClr val="lt2"/>
                </a:solidFill>
              </a:defRPr>
            </a:lvl5pPr>
            <a:lvl6pPr lvl="5" algn="ctr" rtl="0">
              <a:spcBef>
                <a:spcPts val="0"/>
              </a:spcBef>
              <a:spcAft>
                <a:spcPts val="0"/>
              </a:spcAft>
              <a:buClr>
                <a:schemeClr val="lt2"/>
              </a:buClr>
              <a:buSzPts val="4200"/>
              <a:buNone/>
              <a:defRPr sz="4200">
                <a:solidFill>
                  <a:schemeClr val="lt2"/>
                </a:solidFill>
              </a:defRPr>
            </a:lvl6pPr>
            <a:lvl7pPr lvl="6" algn="ctr" rtl="0">
              <a:spcBef>
                <a:spcPts val="0"/>
              </a:spcBef>
              <a:spcAft>
                <a:spcPts val="0"/>
              </a:spcAft>
              <a:buClr>
                <a:schemeClr val="lt2"/>
              </a:buClr>
              <a:buSzPts val="4200"/>
              <a:buNone/>
              <a:defRPr sz="4200">
                <a:solidFill>
                  <a:schemeClr val="lt2"/>
                </a:solidFill>
              </a:defRPr>
            </a:lvl7pPr>
            <a:lvl8pPr lvl="7" algn="ctr" rtl="0">
              <a:spcBef>
                <a:spcPts val="0"/>
              </a:spcBef>
              <a:spcAft>
                <a:spcPts val="0"/>
              </a:spcAft>
              <a:buClr>
                <a:schemeClr val="lt2"/>
              </a:buClr>
              <a:buSzPts val="4200"/>
              <a:buNone/>
              <a:defRPr sz="4200">
                <a:solidFill>
                  <a:schemeClr val="lt2"/>
                </a:solidFill>
              </a:defRPr>
            </a:lvl8pPr>
            <a:lvl9pPr lvl="8" algn="ctr" rtl="0">
              <a:spcBef>
                <a:spcPts val="0"/>
              </a:spcBef>
              <a:spcAft>
                <a:spcPts val="0"/>
              </a:spcAft>
              <a:buClr>
                <a:schemeClr val="lt2"/>
              </a:buClr>
              <a:buSzPts val="4200"/>
              <a:buNone/>
              <a:defRPr sz="4200">
                <a:solidFill>
                  <a:schemeClr val="lt2"/>
                </a:solidFill>
              </a:defRPr>
            </a:lvl9pPr>
          </a:lstStyle>
          <a:p>
            <a:endParaRPr/>
          </a:p>
        </p:txBody>
      </p:sp>
      <p:sp>
        <p:nvSpPr>
          <p:cNvPr id="989" name="Google Shape;989;p21"/>
          <p:cNvSpPr txBox="1">
            <a:spLocks noGrp="1"/>
          </p:cNvSpPr>
          <p:nvPr>
            <p:ph type="subTitle" idx="1"/>
          </p:nvPr>
        </p:nvSpPr>
        <p:spPr>
          <a:xfrm flipH="1">
            <a:off x="1846636" y="2857275"/>
            <a:ext cx="2707800" cy="80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2">
  <p:cSld name="CUSTOM_7">
    <p:spTree>
      <p:nvGrpSpPr>
        <p:cNvPr id="1" name="Shape 990"/>
        <p:cNvGrpSpPr/>
        <p:nvPr/>
      </p:nvGrpSpPr>
      <p:grpSpPr>
        <a:xfrm>
          <a:off x="0" y="0"/>
          <a:ext cx="0" cy="0"/>
          <a:chOff x="0" y="0"/>
          <a:chExt cx="0" cy="0"/>
        </a:xfrm>
      </p:grpSpPr>
      <p:sp>
        <p:nvSpPr>
          <p:cNvPr id="991" name="Google Shape;991;p22"/>
          <p:cNvSpPr txBox="1">
            <a:spLocks noGrp="1"/>
          </p:cNvSpPr>
          <p:nvPr>
            <p:ph type="title"/>
          </p:nvPr>
        </p:nvSpPr>
        <p:spPr>
          <a:xfrm>
            <a:off x="1054300" y="1030375"/>
            <a:ext cx="3032700" cy="659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200"/>
              <a:buNone/>
              <a:defRPr sz="6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992" name="Google Shape;992;p22"/>
          <p:cNvSpPr txBox="1">
            <a:spLocks noGrp="1"/>
          </p:cNvSpPr>
          <p:nvPr>
            <p:ph type="subTitle" idx="1"/>
          </p:nvPr>
        </p:nvSpPr>
        <p:spPr>
          <a:xfrm>
            <a:off x="4295500" y="1030375"/>
            <a:ext cx="3978300" cy="659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93" name="Google Shape;993;p22"/>
          <p:cNvSpPr/>
          <p:nvPr/>
        </p:nvSpPr>
        <p:spPr>
          <a:xfrm rot="5400000" flipH="1">
            <a:off x="4107671" y="111984"/>
            <a:ext cx="928659" cy="9134374"/>
          </a:xfrm>
          <a:custGeom>
            <a:avLst/>
            <a:gdLst/>
            <a:ahLst/>
            <a:cxnLst/>
            <a:rect l="l" t="t" r="r" b="b"/>
            <a:pathLst>
              <a:path w="39589" h="128040" extrusionOk="0">
                <a:moveTo>
                  <a:pt x="0" y="0"/>
                </a:moveTo>
                <a:lnTo>
                  <a:pt x="0" y="128040"/>
                </a:lnTo>
                <a:lnTo>
                  <a:pt x="39588" y="128040"/>
                </a:lnTo>
                <a:lnTo>
                  <a:pt x="395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2"/>
          <p:cNvSpPr/>
          <p:nvPr/>
        </p:nvSpPr>
        <p:spPr>
          <a:xfrm rot="5400000" flipH="1">
            <a:off x="3022249" y="2049924"/>
            <a:ext cx="2711149" cy="2855352"/>
          </a:xfrm>
          <a:custGeom>
            <a:avLst/>
            <a:gdLst/>
            <a:ahLst/>
            <a:cxnLst/>
            <a:rect l="l" t="t" r="r" b="b"/>
            <a:pathLst>
              <a:path w="83094" h="83095" extrusionOk="0">
                <a:moveTo>
                  <a:pt x="0" y="1"/>
                </a:moveTo>
                <a:lnTo>
                  <a:pt x="0" y="83094"/>
                </a:lnTo>
                <a:lnTo>
                  <a:pt x="83094" y="83094"/>
                </a:lnTo>
                <a:lnTo>
                  <a:pt x="8309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 name="Google Shape;995;p22"/>
          <p:cNvGrpSpPr/>
          <p:nvPr/>
        </p:nvGrpSpPr>
        <p:grpSpPr>
          <a:xfrm rot="5400000" flipH="1">
            <a:off x="8757882" y="118003"/>
            <a:ext cx="279631" cy="259804"/>
            <a:chOff x="6672" y="3464315"/>
            <a:chExt cx="279631" cy="259804"/>
          </a:xfrm>
        </p:grpSpPr>
        <p:sp>
          <p:nvSpPr>
            <p:cNvPr id="996" name="Google Shape;996;p22"/>
            <p:cNvSpPr/>
            <p:nvPr/>
          </p:nvSpPr>
          <p:spPr>
            <a:xfrm>
              <a:off x="246938" y="3577534"/>
              <a:ext cx="39365" cy="33526"/>
            </a:xfrm>
            <a:custGeom>
              <a:avLst/>
              <a:gdLst/>
              <a:ahLst/>
              <a:cxnLst/>
              <a:rect l="l" t="t" r="r" b="b"/>
              <a:pathLst>
                <a:path w="1227" h="1045" extrusionOk="0">
                  <a:moveTo>
                    <a:pt x="526" y="1"/>
                  </a:moveTo>
                  <a:cubicBezTo>
                    <a:pt x="257" y="1"/>
                    <a:pt x="1" y="206"/>
                    <a:pt x="1" y="520"/>
                  </a:cubicBezTo>
                  <a:cubicBezTo>
                    <a:pt x="1" y="806"/>
                    <a:pt x="239" y="1044"/>
                    <a:pt x="524" y="1044"/>
                  </a:cubicBezTo>
                  <a:cubicBezTo>
                    <a:pt x="989" y="1044"/>
                    <a:pt x="1227" y="484"/>
                    <a:pt x="894" y="151"/>
                  </a:cubicBezTo>
                  <a:cubicBezTo>
                    <a:pt x="786" y="47"/>
                    <a:pt x="655" y="1"/>
                    <a:pt x="5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2"/>
            <p:cNvSpPr/>
            <p:nvPr/>
          </p:nvSpPr>
          <p:spPr>
            <a:xfrm>
              <a:off x="126982" y="3577534"/>
              <a:ext cx="39012" cy="33526"/>
            </a:xfrm>
            <a:custGeom>
              <a:avLst/>
              <a:gdLst/>
              <a:ahLst/>
              <a:cxnLst/>
              <a:rect l="l" t="t" r="r" b="b"/>
              <a:pathLst>
                <a:path w="1216" h="1045" extrusionOk="0">
                  <a:moveTo>
                    <a:pt x="527" y="1"/>
                  </a:moveTo>
                  <a:cubicBezTo>
                    <a:pt x="257" y="1"/>
                    <a:pt x="1" y="206"/>
                    <a:pt x="1" y="520"/>
                  </a:cubicBezTo>
                  <a:cubicBezTo>
                    <a:pt x="1" y="806"/>
                    <a:pt x="227" y="1044"/>
                    <a:pt x="525" y="1044"/>
                  </a:cubicBezTo>
                  <a:cubicBezTo>
                    <a:pt x="989" y="1044"/>
                    <a:pt x="1215" y="484"/>
                    <a:pt x="894" y="151"/>
                  </a:cubicBezTo>
                  <a:cubicBezTo>
                    <a:pt x="786" y="47"/>
                    <a:pt x="655" y="1"/>
                    <a:pt x="5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2"/>
            <p:cNvSpPr/>
            <p:nvPr/>
          </p:nvSpPr>
          <p:spPr>
            <a:xfrm>
              <a:off x="6672" y="3577374"/>
              <a:ext cx="39365" cy="33687"/>
            </a:xfrm>
            <a:custGeom>
              <a:avLst/>
              <a:gdLst/>
              <a:ahLst/>
              <a:cxnLst/>
              <a:rect l="l" t="t" r="r" b="b"/>
              <a:pathLst>
                <a:path w="1227" h="1050"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2"/>
            <p:cNvSpPr/>
            <p:nvPr/>
          </p:nvSpPr>
          <p:spPr>
            <a:xfrm>
              <a:off x="246938" y="3464315"/>
              <a:ext cx="39365" cy="33655"/>
            </a:xfrm>
            <a:custGeom>
              <a:avLst/>
              <a:gdLst/>
              <a:ahLst/>
              <a:cxnLst/>
              <a:rect l="l" t="t" r="r" b="b"/>
              <a:pathLst>
                <a:path w="1227" h="1049" extrusionOk="0">
                  <a:moveTo>
                    <a:pt x="526" y="0"/>
                  </a:moveTo>
                  <a:cubicBezTo>
                    <a:pt x="257" y="0"/>
                    <a:pt x="1" y="211"/>
                    <a:pt x="1" y="525"/>
                  </a:cubicBezTo>
                  <a:cubicBezTo>
                    <a:pt x="1" y="811"/>
                    <a:pt x="239" y="1049"/>
                    <a:pt x="524" y="1049"/>
                  </a:cubicBezTo>
                  <a:cubicBezTo>
                    <a:pt x="989" y="1049"/>
                    <a:pt x="1227" y="489"/>
                    <a:pt x="894" y="156"/>
                  </a:cubicBezTo>
                  <a:cubicBezTo>
                    <a:pt x="786" y="48"/>
                    <a:pt x="654" y="0"/>
                    <a:pt x="5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2"/>
            <p:cNvSpPr/>
            <p:nvPr/>
          </p:nvSpPr>
          <p:spPr>
            <a:xfrm>
              <a:off x="126982" y="3464315"/>
              <a:ext cx="39012" cy="33655"/>
            </a:xfrm>
            <a:custGeom>
              <a:avLst/>
              <a:gdLst/>
              <a:ahLst/>
              <a:cxnLst/>
              <a:rect l="l" t="t" r="r" b="b"/>
              <a:pathLst>
                <a:path w="1216" h="1049" extrusionOk="0">
                  <a:moveTo>
                    <a:pt x="523" y="0"/>
                  </a:moveTo>
                  <a:cubicBezTo>
                    <a:pt x="257" y="0"/>
                    <a:pt x="1" y="211"/>
                    <a:pt x="1" y="525"/>
                  </a:cubicBezTo>
                  <a:cubicBezTo>
                    <a:pt x="1" y="811"/>
                    <a:pt x="227" y="1049"/>
                    <a:pt x="525" y="1049"/>
                  </a:cubicBezTo>
                  <a:cubicBezTo>
                    <a:pt x="989" y="1049"/>
                    <a:pt x="1215" y="489"/>
                    <a:pt x="882" y="156"/>
                  </a:cubicBezTo>
                  <a:cubicBezTo>
                    <a:pt x="778" y="48"/>
                    <a:pt x="649" y="0"/>
                    <a:pt x="5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2"/>
            <p:cNvSpPr/>
            <p:nvPr/>
          </p:nvSpPr>
          <p:spPr>
            <a:xfrm>
              <a:off x="6672" y="3464315"/>
              <a:ext cx="39365" cy="33655"/>
            </a:xfrm>
            <a:custGeom>
              <a:avLst/>
              <a:gdLst/>
              <a:ahLst/>
              <a:cxnLst/>
              <a:rect l="l" t="t" r="r" b="b"/>
              <a:pathLst>
                <a:path w="1227" h="1049"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2"/>
            <p:cNvSpPr/>
            <p:nvPr/>
          </p:nvSpPr>
          <p:spPr>
            <a:xfrm>
              <a:off x="246938" y="3690721"/>
              <a:ext cx="39365" cy="33398"/>
            </a:xfrm>
            <a:custGeom>
              <a:avLst/>
              <a:gdLst/>
              <a:ahLst/>
              <a:cxnLst/>
              <a:rect l="l" t="t" r="r" b="b"/>
              <a:pathLst>
                <a:path w="1227" h="1041" extrusionOk="0">
                  <a:moveTo>
                    <a:pt x="521" y="1"/>
                  </a:moveTo>
                  <a:cubicBezTo>
                    <a:pt x="254" y="1"/>
                    <a:pt x="1" y="208"/>
                    <a:pt x="1" y="528"/>
                  </a:cubicBezTo>
                  <a:cubicBezTo>
                    <a:pt x="1" y="814"/>
                    <a:pt x="239" y="1040"/>
                    <a:pt x="524" y="1040"/>
                  </a:cubicBezTo>
                  <a:cubicBezTo>
                    <a:pt x="989" y="1040"/>
                    <a:pt x="1227" y="481"/>
                    <a:pt x="894" y="159"/>
                  </a:cubicBezTo>
                  <a:cubicBezTo>
                    <a:pt x="784" y="50"/>
                    <a:pt x="651" y="1"/>
                    <a:pt x="5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2"/>
            <p:cNvSpPr/>
            <p:nvPr/>
          </p:nvSpPr>
          <p:spPr>
            <a:xfrm>
              <a:off x="126982" y="3690625"/>
              <a:ext cx="39012" cy="33494"/>
            </a:xfrm>
            <a:custGeom>
              <a:avLst/>
              <a:gdLst/>
              <a:ahLst/>
              <a:cxnLst/>
              <a:rect l="l" t="t" r="r" b="b"/>
              <a:pathLst>
                <a:path w="1216" h="1044" extrusionOk="0">
                  <a:moveTo>
                    <a:pt x="525" y="0"/>
                  </a:moveTo>
                  <a:cubicBezTo>
                    <a:pt x="259" y="0"/>
                    <a:pt x="1" y="208"/>
                    <a:pt x="1" y="531"/>
                  </a:cubicBezTo>
                  <a:cubicBezTo>
                    <a:pt x="1" y="817"/>
                    <a:pt x="227" y="1043"/>
                    <a:pt x="525" y="1043"/>
                  </a:cubicBezTo>
                  <a:cubicBezTo>
                    <a:pt x="989" y="1043"/>
                    <a:pt x="1215" y="484"/>
                    <a:pt x="882" y="150"/>
                  </a:cubicBezTo>
                  <a:cubicBezTo>
                    <a:pt x="779" y="47"/>
                    <a:pt x="651" y="0"/>
                    <a:pt x="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2"/>
            <p:cNvSpPr/>
            <p:nvPr/>
          </p:nvSpPr>
          <p:spPr>
            <a:xfrm>
              <a:off x="6672" y="3690625"/>
              <a:ext cx="39365" cy="33494"/>
            </a:xfrm>
            <a:custGeom>
              <a:avLst/>
              <a:gdLst/>
              <a:ahLst/>
              <a:cxnLst/>
              <a:rect l="l" t="t" r="r" b="b"/>
              <a:pathLst>
                <a:path w="1227" h="1044" extrusionOk="0">
                  <a:moveTo>
                    <a:pt x="528" y="0"/>
                  </a:moveTo>
                  <a:cubicBezTo>
                    <a:pt x="258" y="0"/>
                    <a:pt x="1" y="208"/>
                    <a:pt x="1" y="531"/>
                  </a:cubicBezTo>
                  <a:cubicBezTo>
                    <a:pt x="1" y="817"/>
                    <a:pt x="239" y="1043"/>
                    <a:pt x="524" y="1043"/>
                  </a:cubicBezTo>
                  <a:cubicBezTo>
                    <a:pt x="989" y="1043"/>
                    <a:pt x="1227" y="484"/>
                    <a:pt x="893" y="150"/>
                  </a:cubicBezTo>
                  <a:cubicBezTo>
                    <a:pt x="786" y="47"/>
                    <a:pt x="656" y="0"/>
                    <a:pt x="5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22"/>
          <p:cNvSpPr/>
          <p:nvPr/>
        </p:nvSpPr>
        <p:spPr>
          <a:xfrm flipH="1">
            <a:off x="111135" y="101305"/>
            <a:ext cx="106225" cy="105840"/>
          </a:xfrm>
          <a:custGeom>
            <a:avLst/>
            <a:gdLst/>
            <a:ahLst/>
            <a:cxnLst/>
            <a:rect l="l" t="t" r="r" b="b"/>
            <a:pathLst>
              <a:path w="3311" h="3299" extrusionOk="0">
                <a:moveTo>
                  <a:pt x="525" y="1"/>
                </a:moveTo>
                <a:lnTo>
                  <a:pt x="1" y="524"/>
                </a:lnTo>
                <a:lnTo>
                  <a:pt x="1132" y="1656"/>
                </a:lnTo>
                <a:lnTo>
                  <a:pt x="1" y="2775"/>
                </a:lnTo>
                <a:lnTo>
                  <a:pt x="525" y="3299"/>
                </a:lnTo>
                <a:lnTo>
                  <a:pt x="1656" y="2179"/>
                </a:lnTo>
                <a:lnTo>
                  <a:pt x="2775" y="3299"/>
                </a:lnTo>
                <a:lnTo>
                  <a:pt x="3311" y="2775"/>
                </a:lnTo>
                <a:lnTo>
                  <a:pt x="2180" y="1656"/>
                </a:lnTo>
                <a:lnTo>
                  <a:pt x="3311" y="524"/>
                </a:lnTo>
                <a:lnTo>
                  <a:pt x="2775" y="1"/>
                </a:lnTo>
                <a:lnTo>
                  <a:pt x="1656" y="1132"/>
                </a:lnTo>
                <a:lnTo>
                  <a:pt x="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2"/>
          <p:cNvSpPr/>
          <p:nvPr/>
        </p:nvSpPr>
        <p:spPr>
          <a:xfrm rot="5400000" flipH="1">
            <a:off x="8857084" y="1188048"/>
            <a:ext cx="81222" cy="81222"/>
          </a:xfrm>
          <a:custGeom>
            <a:avLst/>
            <a:gdLst/>
            <a:ahLst/>
            <a:cxnLst/>
            <a:rect l="l" t="t" r="r" b="b"/>
            <a:pathLst>
              <a:path w="2537" h="2537" extrusionOk="0">
                <a:moveTo>
                  <a:pt x="1" y="1"/>
                </a:moveTo>
                <a:lnTo>
                  <a:pt x="1" y="2537"/>
                </a:lnTo>
                <a:lnTo>
                  <a:pt x="2537" y="2537"/>
                </a:lnTo>
                <a:lnTo>
                  <a:pt x="25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2"/>
          <p:cNvSpPr/>
          <p:nvPr/>
        </p:nvSpPr>
        <p:spPr>
          <a:xfrm rot="5400000" flipH="1">
            <a:off x="8603590" y="755785"/>
            <a:ext cx="585138" cy="79685"/>
          </a:xfrm>
          <a:custGeom>
            <a:avLst/>
            <a:gdLst/>
            <a:ahLst/>
            <a:cxnLst/>
            <a:rect l="l" t="t" r="r" b="b"/>
            <a:pathLst>
              <a:path w="18277" h="2489" extrusionOk="0">
                <a:moveTo>
                  <a:pt x="1869" y="0"/>
                </a:moveTo>
                <a:lnTo>
                  <a:pt x="0" y="1893"/>
                </a:lnTo>
                <a:lnTo>
                  <a:pt x="322" y="2215"/>
                </a:lnTo>
                <a:lnTo>
                  <a:pt x="1869" y="655"/>
                </a:lnTo>
                <a:lnTo>
                  <a:pt x="3691" y="2488"/>
                </a:lnTo>
                <a:lnTo>
                  <a:pt x="5501" y="655"/>
                </a:lnTo>
                <a:lnTo>
                  <a:pt x="7322" y="2488"/>
                </a:lnTo>
                <a:lnTo>
                  <a:pt x="9144" y="655"/>
                </a:lnTo>
                <a:lnTo>
                  <a:pt x="10954" y="2488"/>
                </a:lnTo>
                <a:lnTo>
                  <a:pt x="12775" y="655"/>
                </a:lnTo>
                <a:lnTo>
                  <a:pt x="14585" y="2488"/>
                </a:lnTo>
                <a:lnTo>
                  <a:pt x="16407" y="655"/>
                </a:lnTo>
                <a:lnTo>
                  <a:pt x="17955" y="2215"/>
                </a:lnTo>
                <a:lnTo>
                  <a:pt x="18276" y="1893"/>
                </a:lnTo>
                <a:lnTo>
                  <a:pt x="16407" y="0"/>
                </a:lnTo>
                <a:lnTo>
                  <a:pt x="14585" y="1846"/>
                </a:lnTo>
                <a:lnTo>
                  <a:pt x="12775" y="0"/>
                </a:lnTo>
                <a:lnTo>
                  <a:pt x="10954" y="1846"/>
                </a:lnTo>
                <a:lnTo>
                  <a:pt x="9132" y="0"/>
                </a:lnTo>
                <a:lnTo>
                  <a:pt x="7322" y="1846"/>
                </a:lnTo>
                <a:lnTo>
                  <a:pt x="5501" y="0"/>
                </a:lnTo>
                <a:lnTo>
                  <a:pt x="3691" y="1846"/>
                </a:lnTo>
                <a:lnTo>
                  <a:pt x="18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8" name="Google Shape;1008;p22"/>
          <p:cNvGrpSpPr/>
          <p:nvPr/>
        </p:nvGrpSpPr>
        <p:grpSpPr>
          <a:xfrm>
            <a:off x="83679" y="396956"/>
            <a:ext cx="161127" cy="262714"/>
            <a:chOff x="8814523" y="4301099"/>
            <a:chExt cx="181204" cy="295450"/>
          </a:xfrm>
        </p:grpSpPr>
        <p:sp>
          <p:nvSpPr>
            <p:cNvPr id="1009" name="Google Shape;1009;p22"/>
            <p:cNvSpPr/>
            <p:nvPr/>
          </p:nvSpPr>
          <p:spPr>
            <a:xfrm>
              <a:off x="8814523" y="4429633"/>
              <a:ext cx="44660" cy="37996"/>
            </a:xfrm>
            <a:custGeom>
              <a:avLst/>
              <a:gdLst/>
              <a:ahLst/>
              <a:cxnLst/>
              <a:rect l="l" t="t" r="r" b="b"/>
              <a:pathLst>
                <a:path w="1394" h="1186" extrusionOk="0">
                  <a:moveTo>
                    <a:pt x="792" y="1"/>
                  </a:moveTo>
                  <a:cubicBezTo>
                    <a:pt x="647" y="1"/>
                    <a:pt x="500" y="54"/>
                    <a:pt x="381" y="173"/>
                  </a:cubicBezTo>
                  <a:cubicBezTo>
                    <a:pt x="0" y="554"/>
                    <a:pt x="274" y="1185"/>
                    <a:pt x="798" y="1185"/>
                  </a:cubicBezTo>
                  <a:cubicBezTo>
                    <a:pt x="1131" y="1185"/>
                    <a:pt x="1393" y="923"/>
                    <a:pt x="1393" y="602"/>
                  </a:cubicBezTo>
                  <a:cubicBezTo>
                    <a:pt x="1393" y="238"/>
                    <a:pt x="1097" y="1"/>
                    <a:pt x="7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2"/>
            <p:cNvSpPr/>
            <p:nvPr/>
          </p:nvSpPr>
          <p:spPr>
            <a:xfrm>
              <a:off x="8951067" y="4429633"/>
              <a:ext cx="44660" cy="37996"/>
            </a:xfrm>
            <a:custGeom>
              <a:avLst/>
              <a:gdLst/>
              <a:ahLst/>
              <a:cxnLst/>
              <a:rect l="l" t="t" r="r" b="b"/>
              <a:pathLst>
                <a:path w="1394" h="1186" extrusionOk="0">
                  <a:moveTo>
                    <a:pt x="792" y="1"/>
                  </a:moveTo>
                  <a:cubicBezTo>
                    <a:pt x="647" y="1"/>
                    <a:pt x="500" y="54"/>
                    <a:pt x="381" y="173"/>
                  </a:cubicBezTo>
                  <a:cubicBezTo>
                    <a:pt x="0" y="554"/>
                    <a:pt x="262" y="1185"/>
                    <a:pt x="798" y="1185"/>
                  </a:cubicBezTo>
                  <a:cubicBezTo>
                    <a:pt x="1120" y="1185"/>
                    <a:pt x="1393" y="923"/>
                    <a:pt x="1393" y="602"/>
                  </a:cubicBezTo>
                  <a:cubicBezTo>
                    <a:pt x="1393" y="238"/>
                    <a:pt x="1098" y="1"/>
                    <a:pt x="7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2"/>
            <p:cNvSpPr/>
            <p:nvPr/>
          </p:nvSpPr>
          <p:spPr>
            <a:xfrm>
              <a:off x="8814523" y="4301099"/>
              <a:ext cx="44660" cy="37964"/>
            </a:xfrm>
            <a:custGeom>
              <a:avLst/>
              <a:gdLst/>
              <a:ahLst/>
              <a:cxnLst/>
              <a:rect l="l" t="t" r="r" b="b"/>
              <a:pathLst>
                <a:path w="1394" h="1185" extrusionOk="0">
                  <a:moveTo>
                    <a:pt x="792" y="1"/>
                  </a:moveTo>
                  <a:cubicBezTo>
                    <a:pt x="647" y="1"/>
                    <a:pt x="500" y="54"/>
                    <a:pt x="381" y="173"/>
                  </a:cubicBezTo>
                  <a:cubicBezTo>
                    <a:pt x="0" y="554"/>
                    <a:pt x="274" y="1185"/>
                    <a:pt x="798" y="1185"/>
                  </a:cubicBezTo>
                  <a:cubicBezTo>
                    <a:pt x="1131" y="1185"/>
                    <a:pt x="1393" y="923"/>
                    <a:pt x="1393" y="601"/>
                  </a:cubicBezTo>
                  <a:cubicBezTo>
                    <a:pt x="1393" y="238"/>
                    <a:pt x="1097" y="1"/>
                    <a:pt x="7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2"/>
            <p:cNvSpPr/>
            <p:nvPr/>
          </p:nvSpPr>
          <p:spPr>
            <a:xfrm>
              <a:off x="8951067" y="4301099"/>
              <a:ext cx="44660" cy="37964"/>
            </a:xfrm>
            <a:custGeom>
              <a:avLst/>
              <a:gdLst/>
              <a:ahLst/>
              <a:cxnLst/>
              <a:rect l="l" t="t" r="r" b="b"/>
              <a:pathLst>
                <a:path w="1394" h="1185" extrusionOk="0">
                  <a:moveTo>
                    <a:pt x="792" y="1"/>
                  </a:moveTo>
                  <a:cubicBezTo>
                    <a:pt x="647" y="1"/>
                    <a:pt x="500" y="54"/>
                    <a:pt x="381" y="173"/>
                  </a:cubicBezTo>
                  <a:cubicBezTo>
                    <a:pt x="0" y="554"/>
                    <a:pt x="262" y="1185"/>
                    <a:pt x="798" y="1185"/>
                  </a:cubicBezTo>
                  <a:cubicBezTo>
                    <a:pt x="1120" y="1185"/>
                    <a:pt x="1393" y="923"/>
                    <a:pt x="1393" y="601"/>
                  </a:cubicBezTo>
                  <a:cubicBezTo>
                    <a:pt x="1393" y="238"/>
                    <a:pt x="1098" y="1"/>
                    <a:pt x="7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2"/>
            <p:cNvSpPr/>
            <p:nvPr/>
          </p:nvSpPr>
          <p:spPr>
            <a:xfrm>
              <a:off x="8814523" y="4558328"/>
              <a:ext cx="44660" cy="38221"/>
            </a:xfrm>
            <a:custGeom>
              <a:avLst/>
              <a:gdLst/>
              <a:ahLst/>
              <a:cxnLst/>
              <a:rect l="l" t="t" r="r" b="b"/>
              <a:pathLst>
                <a:path w="1394" h="1193" extrusionOk="0">
                  <a:moveTo>
                    <a:pt x="799" y="0"/>
                  </a:moveTo>
                  <a:cubicBezTo>
                    <a:pt x="652" y="0"/>
                    <a:pt x="502" y="56"/>
                    <a:pt x="381" y="180"/>
                  </a:cubicBezTo>
                  <a:cubicBezTo>
                    <a:pt x="0" y="550"/>
                    <a:pt x="274" y="1193"/>
                    <a:pt x="798" y="1193"/>
                  </a:cubicBezTo>
                  <a:cubicBezTo>
                    <a:pt x="1131" y="1193"/>
                    <a:pt x="1393" y="919"/>
                    <a:pt x="1393" y="597"/>
                  </a:cubicBezTo>
                  <a:cubicBezTo>
                    <a:pt x="1393" y="237"/>
                    <a:pt x="1102" y="0"/>
                    <a:pt x="7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2"/>
            <p:cNvSpPr/>
            <p:nvPr/>
          </p:nvSpPr>
          <p:spPr>
            <a:xfrm>
              <a:off x="8951067" y="4558328"/>
              <a:ext cx="44660" cy="38221"/>
            </a:xfrm>
            <a:custGeom>
              <a:avLst/>
              <a:gdLst/>
              <a:ahLst/>
              <a:cxnLst/>
              <a:rect l="l" t="t" r="r" b="b"/>
              <a:pathLst>
                <a:path w="1394" h="1193" extrusionOk="0">
                  <a:moveTo>
                    <a:pt x="799" y="0"/>
                  </a:moveTo>
                  <a:cubicBezTo>
                    <a:pt x="652" y="0"/>
                    <a:pt x="502" y="56"/>
                    <a:pt x="381" y="180"/>
                  </a:cubicBezTo>
                  <a:cubicBezTo>
                    <a:pt x="0" y="550"/>
                    <a:pt x="262" y="1193"/>
                    <a:pt x="798" y="1193"/>
                  </a:cubicBezTo>
                  <a:cubicBezTo>
                    <a:pt x="1120" y="1193"/>
                    <a:pt x="1393" y="919"/>
                    <a:pt x="1393" y="597"/>
                  </a:cubicBezTo>
                  <a:cubicBezTo>
                    <a:pt x="1393" y="237"/>
                    <a:pt x="1102" y="0"/>
                    <a:pt x="7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5" name="Google Shape;1015;p22"/>
          <p:cNvSpPr/>
          <p:nvPr/>
        </p:nvSpPr>
        <p:spPr>
          <a:xfrm flipH="1">
            <a:off x="107584" y="849474"/>
            <a:ext cx="127985" cy="128224"/>
          </a:xfrm>
          <a:custGeom>
            <a:avLst/>
            <a:gdLst/>
            <a:ahLst/>
            <a:cxnLst/>
            <a:rect l="l" t="t" r="r" b="b"/>
            <a:pathLst>
              <a:path w="5883" h="5894" extrusionOk="0">
                <a:moveTo>
                  <a:pt x="1" y="0"/>
                </a:moveTo>
                <a:lnTo>
                  <a:pt x="1" y="5894"/>
                </a:lnTo>
                <a:lnTo>
                  <a:pt x="5882" y="5894"/>
                </a:lnTo>
                <a:lnTo>
                  <a:pt x="58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6" name="Google Shape;1016;p22"/>
          <p:cNvGrpSpPr/>
          <p:nvPr/>
        </p:nvGrpSpPr>
        <p:grpSpPr>
          <a:xfrm>
            <a:off x="8209138" y="3295688"/>
            <a:ext cx="934862" cy="919169"/>
            <a:chOff x="1196125" y="2476075"/>
            <a:chExt cx="421850" cy="414750"/>
          </a:xfrm>
        </p:grpSpPr>
        <p:sp>
          <p:nvSpPr>
            <p:cNvPr id="1017" name="Google Shape;1017;p22"/>
            <p:cNvSpPr/>
            <p:nvPr/>
          </p:nvSpPr>
          <p:spPr>
            <a:xfrm>
              <a:off x="1443400" y="2723350"/>
              <a:ext cx="174575" cy="167475"/>
            </a:xfrm>
            <a:custGeom>
              <a:avLst/>
              <a:gdLst/>
              <a:ahLst/>
              <a:cxnLst/>
              <a:rect l="l" t="t" r="r" b="b"/>
              <a:pathLst>
                <a:path w="6983" h="6699" extrusionOk="0">
                  <a:moveTo>
                    <a:pt x="6915" y="1"/>
                  </a:moveTo>
                  <a:cubicBezTo>
                    <a:pt x="3180" y="1"/>
                    <a:pt x="122" y="2964"/>
                    <a:pt x="0" y="6699"/>
                  </a:cubicBezTo>
                  <a:lnTo>
                    <a:pt x="6982" y="6699"/>
                  </a:lnTo>
                  <a:lnTo>
                    <a:pt x="69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2"/>
            <p:cNvSpPr/>
            <p:nvPr/>
          </p:nvSpPr>
          <p:spPr>
            <a:xfrm>
              <a:off x="1196125" y="2476075"/>
              <a:ext cx="421850" cy="414750"/>
            </a:xfrm>
            <a:custGeom>
              <a:avLst/>
              <a:gdLst/>
              <a:ahLst/>
              <a:cxnLst/>
              <a:rect l="l" t="t" r="r" b="b"/>
              <a:pathLst>
                <a:path w="16874" h="16590" extrusionOk="0">
                  <a:moveTo>
                    <a:pt x="16806" y="1"/>
                  </a:moveTo>
                  <a:cubicBezTo>
                    <a:pt x="7605" y="14"/>
                    <a:pt x="122" y="7402"/>
                    <a:pt x="0" y="16590"/>
                  </a:cubicBezTo>
                  <a:lnTo>
                    <a:pt x="162" y="16590"/>
                  </a:lnTo>
                  <a:cubicBezTo>
                    <a:pt x="298" y="7483"/>
                    <a:pt x="7699" y="177"/>
                    <a:pt x="16806" y="163"/>
                  </a:cubicBezTo>
                  <a:lnTo>
                    <a:pt x="16873" y="163"/>
                  </a:lnTo>
                  <a:lnTo>
                    <a:pt x="16873" y="1"/>
                  </a:lnTo>
                  <a:close/>
                  <a:moveTo>
                    <a:pt x="16806" y="1002"/>
                  </a:moveTo>
                  <a:cubicBezTo>
                    <a:pt x="8159" y="1016"/>
                    <a:pt x="1123" y="7944"/>
                    <a:pt x="1001" y="16590"/>
                  </a:cubicBezTo>
                  <a:lnTo>
                    <a:pt x="1164" y="16590"/>
                  </a:lnTo>
                  <a:cubicBezTo>
                    <a:pt x="1299" y="8038"/>
                    <a:pt x="8254" y="1178"/>
                    <a:pt x="16806" y="1165"/>
                  </a:cubicBezTo>
                  <a:lnTo>
                    <a:pt x="16873" y="1165"/>
                  </a:lnTo>
                  <a:lnTo>
                    <a:pt x="16873" y="1002"/>
                  </a:lnTo>
                  <a:close/>
                  <a:moveTo>
                    <a:pt x="16806" y="2003"/>
                  </a:moveTo>
                  <a:cubicBezTo>
                    <a:pt x="8714" y="2017"/>
                    <a:pt x="2138" y="8498"/>
                    <a:pt x="2003" y="16590"/>
                  </a:cubicBezTo>
                  <a:lnTo>
                    <a:pt x="2165" y="16590"/>
                  </a:lnTo>
                  <a:cubicBezTo>
                    <a:pt x="2300" y="8593"/>
                    <a:pt x="8809" y="2179"/>
                    <a:pt x="16806" y="2179"/>
                  </a:cubicBezTo>
                  <a:lnTo>
                    <a:pt x="16873" y="2179"/>
                  </a:lnTo>
                  <a:lnTo>
                    <a:pt x="16873" y="2003"/>
                  </a:lnTo>
                  <a:close/>
                  <a:moveTo>
                    <a:pt x="16806" y="3005"/>
                  </a:moveTo>
                  <a:cubicBezTo>
                    <a:pt x="9269" y="3018"/>
                    <a:pt x="3139" y="9053"/>
                    <a:pt x="3004" y="16590"/>
                  </a:cubicBezTo>
                  <a:lnTo>
                    <a:pt x="3180" y="16590"/>
                  </a:lnTo>
                  <a:cubicBezTo>
                    <a:pt x="3302" y="9148"/>
                    <a:pt x="9364" y="3181"/>
                    <a:pt x="16806" y="3181"/>
                  </a:cubicBezTo>
                  <a:lnTo>
                    <a:pt x="16873" y="3181"/>
                  </a:lnTo>
                  <a:lnTo>
                    <a:pt x="16873" y="3005"/>
                  </a:lnTo>
                  <a:close/>
                  <a:moveTo>
                    <a:pt x="16806" y="4020"/>
                  </a:moveTo>
                  <a:cubicBezTo>
                    <a:pt x="9824" y="4020"/>
                    <a:pt x="4141" y="9608"/>
                    <a:pt x="4005" y="16590"/>
                  </a:cubicBezTo>
                  <a:lnTo>
                    <a:pt x="4181" y="16590"/>
                  </a:lnTo>
                  <a:cubicBezTo>
                    <a:pt x="4303" y="9703"/>
                    <a:pt x="9918" y="4195"/>
                    <a:pt x="16806" y="4182"/>
                  </a:cubicBezTo>
                  <a:lnTo>
                    <a:pt x="16873" y="4182"/>
                  </a:lnTo>
                  <a:lnTo>
                    <a:pt x="16873" y="4020"/>
                  </a:lnTo>
                  <a:close/>
                  <a:moveTo>
                    <a:pt x="16806" y="5021"/>
                  </a:moveTo>
                  <a:cubicBezTo>
                    <a:pt x="10378" y="5021"/>
                    <a:pt x="5142" y="10163"/>
                    <a:pt x="5007" y="16590"/>
                  </a:cubicBezTo>
                  <a:lnTo>
                    <a:pt x="5183" y="16590"/>
                  </a:lnTo>
                  <a:cubicBezTo>
                    <a:pt x="5304" y="10257"/>
                    <a:pt x="10473" y="5197"/>
                    <a:pt x="16806" y="5183"/>
                  </a:cubicBezTo>
                  <a:lnTo>
                    <a:pt x="16873" y="5183"/>
                  </a:lnTo>
                  <a:lnTo>
                    <a:pt x="16873" y="5021"/>
                  </a:lnTo>
                  <a:close/>
                  <a:moveTo>
                    <a:pt x="16806" y="6022"/>
                  </a:moveTo>
                  <a:cubicBezTo>
                    <a:pt x="10933" y="6022"/>
                    <a:pt x="6143" y="10717"/>
                    <a:pt x="6021" y="16590"/>
                  </a:cubicBezTo>
                  <a:lnTo>
                    <a:pt x="6184" y="16590"/>
                  </a:lnTo>
                  <a:cubicBezTo>
                    <a:pt x="6319" y="10812"/>
                    <a:pt x="11028" y="6198"/>
                    <a:pt x="16806" y="6184"/>
                  </a:cubicBezTo>
                  <a:lnTo>
                    <a:pt x="16873" y="6184"/>
                  </a:lnTo>
                  <a:lnTo>
                    <a:pt x="16873" y="6022"/>
                  </a:lnTo>
                  <a:close/>
                  <a:moveTo>
                    <a:pt x="16806" y="7023"/>
                  </a:moveTo>
                  <a:cubicBezTo>
                    <a:pt x="11488" y="7037"/>
                    <a:pt x="7145" y="11272"/>
                    <a:pt x="7023" y="16590"/>
                  </a:cubicBezTo>
                  <a:lnTo>
                    <a:pt x="7185" y="16590"/>
                  </a:lnTo>
                  <a:cubicBezTo>
                    <a:pt x="7320" y="11367"/>
                    <a:pt x="11583" y="7199"/>
                    <a:pt x="16806" y="7199"/>
                  </a:cubicBezTo>
                  <a:lnTo>
                    <a:pt x="16873" y="7199"/>
                  </a:lnTo>
                  <a:lnTo>
                    <a:pt x="16873" y="7023"/>
                  </a:lnTo>
                  <a:close/>
                  <a:moveTo>
                    <a:pt x="16806" y="8025"/>
                  </a:moveTo>
                  <a:cubicBezTo>
                    <a:pt x="12043" y="8038"/>
                    <a:pt x="8159" y="11827"/>
                    <a:pt x="8024" y="16590"/>
                  </a:cubicBezTo>
                  <a:lnTo>
                    <a:pt x="8200" y="16590"/>
                  </a:lnTo>
                  <a:cubicBezTo>
                    <a:pt x="8322" y="11922"/>
                    <a:pt x="12138" y="8187"/>
                    <a:pt x="16806" y="8187"/>
                  </a:cubicBezTo>
                  <a:lnTo>
                    <a:pt x="16873" y="8187"/>
                  </a:lnTo>
                  <a:lnTo>
                    <a:pt x="16873" y="8025"/>
                  </a:lnTo>
                  <a:close/>
                  <a:moveTo>
                    <a:pt x="16806" y="9040"/>
                  </a:moveTo>
                  <a:cubicBezTo>
                    <a:pt x="12598" y="9040"/>
                    <a:pt x="9147" y="12382"/>
                    <a:pt x="9025" y="16590"/>
                  </a:cubicBezTo>
                  <a:lnTo>
                    <a:pt x="9201" y="16590"/>
                  </a:lnTo>
                  <a:cubicBezTo>
                    <a:pt x="9323" y="12476"/>
                    <a:pt x="12692" y="9202"/>
                    <a:pt x="16806" y="9202"/>
                  </a:cubicBezTo>
                  <a:lnTo>
                    <a:pt x="16873" y="9202"/>
                  </a:lnTo>
                  <a:lnTo>
                    <a:pt x="16873" y="904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 name="Google Shape;1019;p22"/>
          <p:cNvGrpSpPr/>
          <p:nvPr/>
        </p:nvGrpSpPr>
        <p:grpSpPr>
          <a:xfrm>
            <a:off x="7848" y="1706298"/>
            <a:ext cx="663649" cy="1661124"/>
            <a:chOff x="7860" y="2857850"/>
            <a:chExt cx="582251" cy="1457382"/>
          </a:xfrm>
        </p:grpSpPr>
        <p:sp>
          <p:nvSpPr>
            <p:cNvPr id="1020" name="Google Shape;1020;p22"/>
            <p:cNvSpPr/>
            <p:nvPr/>
          </p:nvSpPr>
          <p:spPr>
            <a:xfrm>
              <a:off x="7860" y="3328181"/>
              <a:ext cx="142018" cy="517931"/>
            </a:xfrm>
            <a:custGeom>
              <a:avLst/>
              <a:gdLst/>
              <a:ahLst/>
              <a:cxnLst/>
              <a:rect l="l" t="t" r="r" b="b"/>
              <a:pathLst>
                <a:path w="3195" h="11652" extrusionOk="0">
                  <a:moveTo>
                    <a:pt x="1" y="1"/>
                  </a:moveTo>
                  <a:lnTo>
                    <a:pt x="1" y="11651"/>
                  </a:lnTo>
                  <a:cubicBezTo>
                    <a:pt x="1990" y="10379"/>
                    <a:pt x="3194" y="8187"/>
                    <a:pt x="3194" y="5833"/>
                  </a:cubicBezTo>
                  <a:cubicBezTo>
                    <a:pt x="3194" y="3465"/>
                    <a:pt x="1990" y="1273"/>
                    <a:pt x="1" y="1"/>
                  </a:cubicBezTo>
                  <a:close/>
                </a:path>
              </a:pathLst>
            </a:custGeom>
            <a:solidFill>
              <a:schemeClr val="accent3"/>
            </a:solidFill>
            <a:ln w="4400" cap="flat" cmpd="sng">
              <a:solidFill>
                <a:schemeClr val="lt1"/>
              </a:solidFill>
              <a:prstDash val="solid"/>
              <a:miter lim="1353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2"/>
            <p:cNvSpPr/>
            <p:nvPr/>
          </p:nvSpPr>
          <p:spPr>
            <a:xfrm>
              <a:off x="7860" y="2857850"/>
              <a:ext cx="582251" cy="1457382"/>
            </a:xfrm>
            <a:custGeom>
              <a:avLst/>
              <a:gdLst/>
              <a:ahLst/>
              <a:cxnLst/>
              <a:rect l="l" t="t" r="r" b="b"/>
              <a:pathLst>
                <a:path w="13099" h="32787" extrusionOk="0">
                  <a:moveTo>
                    <a:pt x="1" y="9567"/>
                  </a:moveTo>
                  <a:lnTo>
                    <a:pt x="1" y="9770"/>
                  </a:lnTo>
                  <a:cubicBezTo>
                    <a:pt x="2409" y="11110"/>
                    <a:pt x="3884" y="13654"/>
                    <a:pt x="3884" y="16400"/>
                  </a:cubicBezTo>
                  <a:cubicBezTo>
                    <a:pt x="3884" y="19161"/>
                    <a:pt x="2409" y="21691"/>
                    <a:pt x="1" y="23044"/>
                  </a:cubicBezTo>
                  <a:lnTo>
                    <a:pt x="1" y="23233"/>
                  </a:lnTo>
                  <a:cubicBezTo>
                    <a:pt x="2504" y="21867"/>
                    <a:pt x="4060" y="19255"/>
                    <a:pt x="4060" y="16400"/>
                  </a:cubicBezTo>
                  <a:cubicBezTo>
                    <a:pt x="4060" y="13559"/>
                    <a:pt x="2504" y="10934"/>
                    <a:pt x="1" y="9567"/>
                  </a:cubicBezTo>
                  <a:close/>
                  <a:moveTo>
                    <a:pt x="1" y="8444"/>
                  </a:moveTo>
                  <a:lnTo>
                    <a:pt x="1" y="8634"/>
                  </a:lnTo>
                  <a:cubicBezTo>
                    <a:pt x="2991" y="10054"/>
                    <a:pt x="4899" y="13085"/>
                    <a:pt x="4899" y="16400"/>
                  </a:cubicBezTo>
                  <a:cubicBezTo>
                    <a:pt x="4899" y="19715"/>
                    <a:pt x="2991" y="22733"/>
                    <a:pt x="1" y="24167"/>
                  </a:cubicBezTo>
                  <a:lnTo>
                    <a:pt x="1" y="24356"/>
                  </a:lnTo>
                  <a:cubicBezTo>
                    <a:pt x="3086" y="22909"/>
                    <a:pt x="5061" y="19810"/>
                    <a:pt x="5061" y="16400"/>
                  </a:cubicBezTo>
                  <a:cubicBezTo>
                    <a:pt x="5061" y="12990"/>
                    <a:pt x="3086" y="9892"/>
                    <a:pt x="1" y="8444"/>
                  </a:cubicBezTo>
                  <a:close/>
                  <a:moveTo>
                    <a:pt x="1" y="7362"/>
                  </a:moveTo>
                  <a:lnTo>
                    <a:pt x="1" y="7538"/>
                  </a:lnTo>
                  <a:cubicBezTo>
                    <a:pt x="3573" y="9026"/>
                    <a:pt x="5900" y="12530"/>
                    <a:pt x="5900" y="16400"/>
                  </a:cubicBezTo>
                  <a:cubicBezTo>
                    <a:pt x="5900" y="20284"/>
                    <a:pt x="3573" y="23775"/>
                    <a:pt x="1" y="25277"/>
                  </a:cubicBezTo>
                  <a:lnTo>
                    <a:pt x="1" y="25453"/>
                  </a:lnTo>
                  <a:cubicBezTo>
                    <a:pt x="3668" y="23951"/>
                    <a:pt x="6063" y="20365"/>
                    <a:pt x="6063" y="16414"/>
                  </a:cubicBezTo>
                  <a:cubicBezTo>
                    <a:pt x="6063" y="12449"/>
                    <a:pt x="3668" y="8864"/>
                    <a:pt x="1" y="7362"/>
                  </a:cubicBezTo>
                  <a:close/>
                  <a:moveTo>
                    <a:pt x="1" y="6279"/>
                  </a:moveTo>
                  <a:lnTo>
                    <a:pt x="1" y="6455"/>
                  </a:lnTo>
                  <a:cubicBezTo>
                    <a:pt x="4155" y="8011"/>
                    <a:pt x="6902" y="11976"/>
                    <a:pt x="6902" y="16400"/>
                  </a:cubicBezTo>
                  <a:cubicBezTo>
                    <a:pt x="6902" y="20838"/>
                    <a:pt x="4155" y="24803"/>
                    <a:pt x="1" y="26359"/>
                  </a:cubicBezTo>
                  <a:lnTo>
                    <a:pt x="1" y="26535"/>
                  </a:lnTo>
                  <a:cubicBezTo>
                    <a:pt x="4250" y="24965"/>
                    <a:pt x="7078" y="20933"/>
                    <a:pt x="7078" y="16400"/>
                  </a:cubicBezTo>
                  <a:cubicBezTo>
                    <a:pt x="7078" y="11881"/>
                    <a:pt x="4250" y="7835"/>
                    <a:pt x="1" y="6279"/>
                  </a:cubicBezTo>
                  <a:close/>
                  <a:moveTo>
                    <a:pt x="1" y="5210"/>
                  </a:moveTo>
                  <a:lnTo>
                    <a:pt x="1" y="5386"/>
                  </a:lnTo>
                  <a:cubicBezTo>
                    <a:pt x="4723" y="6983"/>
                    <a:pt x="7903" y="11421"/>
                    <a:pt x="7903" y="16400"/>
                  </a:cubicBezTo>
                  <a:cubicBezTo>
                    <a:pt x="7903" y="21393"/>
                    <a:pt x="4723" y="25818"/>
                    <a:pt x="1" y="27414"/>
                  </a:cubicBezTo>
                  <a:lnTo>
                    <a:pt x="1" y="27604"/>
                  </a:lnTo>
                  <a:cubicBezTo>
                    <a:pt x="4818" y="25994"/>
                    <a:pt x="8079" y="21488"/>
                    <a:pt x="8079" y="16400"/>
                  </a:cubicBezTo>
                  <a:cubicBezTo>
                    <a:pt x="8079" y="11326"/>
                    <a:pt x="4818" y="6807"/>
                    <a:pt x="1" y="5210"/>
                  </a:cubicBezTo>
                  <a:close/>
                  <a:moveTo>
                    <a:pt x="1" y="4141"/>
                  </a:moveTo>
                  <a:lnTo>
                    <a:pt x="1" y="4155"/>
                  </a:lnTo>
                  <a:lnTo>
                    <a:pt x="1" y="4331"/>
                  </a:lnTo>
                  <a:cubicBezTo>
                    <a:pt x="5305" y="5954"/>
                    <a:pt x="8918" y="10853"/>
                    <a:pt x="8918" y="16400"/>
                  </a:cubicBezTo>
                  <a:cubicBezTo>
                    <a:pt x="8918" y="21934"/>
                    <a:pt x="5305" y="26833"/>
                    <a:pt x="1" y="28470"/>
                  </a:cubicBezTo>
                  <a:lnTo>
                    <a:pt x="1" y="28632"/>
                  </a:lnTo>
                  <a:cubicBezTo>
                    <a:pt x="5400" y="26995"/>
                    <a:pt x="9080" y="22029"/>
                    <a:pt x="9080" y="16387"/>
                  </a:cubicBezTo>
                  <a:cubicBezTo>
                    <a:pt x="9080" y="10758"/>
                    <a:pt x="5400" y="5778"/>
                    <a:pt x="1" y="4141"/>
                  </a:cubicBezTo>
                  <a:close/>
                  <a:moveTo>
                    <a:pt x="1" y="3099"/>
                  </a:moveTo>
                  <a:lnTo>
                    <a:pt x="1" y="3113"/>
                  </a:lnTo>
                  <a:lnTo>
                    <a:pt x="1" y="3275"/>
                  </a:lnTo>
                  <a:cubicBezTo>
                    <a:pt x="5873" y="4940"/>
                    <a:pt x="9919" y="10298"/>
                    <a:pt x="9919" y="16400"/>
                  </a:cubicBezTo>
                  <a:cubicBezTo>
                    <a:pt x="9919" y="22489"/>
                    <a:pt x="5873" y="27847"/>
                    <a:pt x="1" y="29512"/>
                  </a:cubicBezTo>
                  <a:lnTo>
                    <a:pt x="1" y="29688"/>
                  </a:lnTo>
                  <a:cubicBezTo>
                    <a:pt x="5968" y="28010"/>
                    <a:pt x="10081" y="22584"/>
                    <a:pt x="10081" y="16387"/>
                  </a:cubicBezTo>
                  <a:cubicBezTo>
                    <a:pt x="10081" y="10203"/>
                    <a:pt x="5968" y="4764"/>
                    <a:pt x="1" y="3099"/>
                  </a:cubicBezTo>
                  <a:close/>
                  <a:moveTo>
                    <a:pt x="1" y="2057"/>
                  </a:moveTo>
                  <a:lnTo>
                    <a:pt x="1" y="2071"/>
                  </a:lnTo>
                  <a:lnTo>
                    <a:pt x="1" y="2233"/>
                  </a:lnTo>
                  <a:cubicBezTo>
                    <a:pt x="6442" y="3925"/>
                    <a:pt x="10920" y="9743"/>
                    <a:pt x="10920" y="16400"/>
                  </a:cubicBezTo>
                  <a:cubicBezTo>
                    <a:pt x="10920" y="23044"/>
                    <a:pt x="6442" y="28862"/>
                    <a:pt x="1" y="30554"/>
                  </a:cubicBezTo>
                  <a:lnTo>
                    <a:pt x="1" y="30730"/>
                  </a:lnTo>
                  <a:cubicBezTo>
                    <a:pt x="6536" y="29025"/>
                    <a:pt x="11083" y="23139"/>
                    <a:pt x="11083" y="16387"/>
                  </a:cubicBezTo>
                  <a:cubicBezTo>
                    <a:pt x="11083" y="9648"/>
                    <a:pt x="6536" y="3749"/>
                    <a:pt x="1" y="2057"/>
                  </a:cubicBezTo>
                  <a:close/>
                  <a:moveTo>
                    <a:pt x="1" y="1029"/>
                  </a:moveTo>
                  <a:lnTo>
                    <a:pt x="1" y="1043"/>
                  </a:lnTo>
                  <a:lnTo>
                    <a:pt x="1" y="1205"/>
                  </a:lnTo>
                  <a:cubicBezTo>
                    <a:pt x="6996" y="2923"/>
                    <a:pt x="11922" y="9188"/>
                    <a:pt x="11922" y="16400"/>
                  </a:cubicBezTo>
                  <a:cubicBezTo>
                    <a:pt x="11922" y="23599"/>
                    <a:pt x="6996" y="29877"/>
                    <a:pt x="1" y="31596"/>
                  </a:cubicBezTo>
                  <a:lnTo>
                    <a:pt x="1" y="31758"/>
                  </a:lnTo>
                  <a:cubicBezTo>
                    <a:pt x="7091" y="30040"/>
                    <a:pt x="12098" y="23693"/>
                    <a:pt x="12098" y="16400"/>
                  </a:cubicBezTo>
                  <a:cubicBezTo>
                    <a:pt x="12098" y="9094"/>
                    <a:pt x="7091" y="2748"/>
                    <a:pt x="1" y="1029"/>
                  </a:cubicBezTo>
                  <a:close/>
                  <a:moveTo>
                    <a:pt x="1" y="1"/>
                  </a:moveTo>
                  <a:lnTo>
                    <a:pt x="1" y="177"/>
                  </a:lnTo>
                  <a:cubicBezTo>
                    <a:pt x="7565" y="1909"/>
                    <a:pt x="12923" y="8634"/>
                    <a:pt x="12923" y="16400"/>
                  </a:cubicBezTo>
                  <a:cubicBezTo>
                    <a:pt x="12923" y="24154"/>
                    <a:pt x="7565" y="30892"/>
                    <a:pt x="1" y="32624"/>
                  </a:cubicBezTo>
                  <a:lnTo>
                    <a:pt x="1" y="32786"/>
                  </a:lnTo>
                  <a:cubicBezTo>
                    <a:pt x="7659" y="31054"/>
                    <a:pt x="13099" y="24248"/>
                    <a:pt x="13099" y="16387"/>
                  </a:cubicBezTo>
                  <a:cubicBezTo>
                    <a:pt x="13099" y="8539"/>
                    <a:pt x="7659" y="173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2" name="Google Shape;1022;p22"/>
          <p:cNvSpPr/>
          <p:nvPr/>
        </p:nvSpPr>
        <p:spPr>
          <a:xfrm rot="5400000" flipH="1">
            <a:off x="3175835" y="2211744"/>
            <a:ext cx="2403909" cy="2531697"/>
          </a:xfrm>
          <a:custGeom>
            <a:avLst/>
            <a:gdLst/>
            <a:ahLst/>
            <a:cxnLst/>
            <a:rect l="l" t="t" r="r" b="b"/>
            <a:pathLst>
              <a:path w="83094" h="83095" extrusionOk="0">
                <a:moveTo>
                  <a:pt x="0" y="1"/>
                </a:moveTo>
                <a:lnTo>
                  <a:pt x="0" y="83094"/>
                </a:lnTo>
                <a:lnTo>
                  <a:pt x="83094" y="83094"/>
                </a:lnTo>
                <a:lnTo>
                  <a:pt x="830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3">
  <p:cSld name="CUSTOM_7_1">
    <p:spTree>
      <p:nvGrpSpPr>
        <p:cNvPr id="1" name="Shape 1023"/>
        <p:cNvGrpSpPr/>
        <p:nvPr/>
      </p:nvGrpSpPr>
      <p:grpSpPr>
        <a:xfrm>
          <a:off x="0" y="0"/>
          <a:ext cx="0" cy="0"/>
          <a:chOff x="0" y="0"/>
          <a:chExt cx="0" cy="0"/>
        </a:xfrm>
      </p:grpSpPr>
      <p:sp>
        <p:nvSpPr>
          <p:cNvPr id="1024" name="Google Shape;1024;p23"/>
          <p:cNvSpPr/>
          <p:nvPr/>
        </p:nvSpPr>
        <p:spPr>
          <a:xfrm flipH="1">
            <a:off x="6496003" y="325"/>
            <a:ext cx="1533282" cy="5143367"/>
          </a:xfrm>
          <a:custGeom>
            <a:avLst/>
            <a:gdLst/>
            <a:ahLst/>
            <a:cxnLst/>
            <a:rect l="l" t="t" r="r" b="b"/>
            <a:pathLst>
              <a:path w="39589" h="128040" extrusionOk="0">
                <a:moveTo>
                  <a:pt x="0" y="0"/>
                </a:moveTo>
                <a:lnTo>
                  <a:pt x="0" y="128040"/>
                </a:lnTo>
                <a:lnTo>
                  <a:pt x="39588" y="128040"/>
                </a:lnTo>
                <a:lnTo>
                  <a:pt x="395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3"/>
          <p:cNvSpPr/>
          <p:nvPr/>
        </p:nvSpPr>
        <p:spPr>
          <a:xfrm rot="5400000">
            <a:off x="8856280" y="2778745"/>
            <a:ext cx="144628" cy="144659"/>
          </a:xfrm>
          <a:custGeom>
            <a:avLst/>
            <a:gdLst/>
            <a:ahLst/>
            <a:cxnLst/>
            <a:rect l="l" t="t" r="r" b="b"/>
            <a:pathLst>
              <a:path w="4763" h="4764" extrusionOk="0">
                <a:moveTo>
                  <a:pt x="0" y="1"/>
                </a:moveTo>
                <a:lnTo>
                  <a:pt x="0" y="4763"/>
                </a:lnTo>
                <a:lnTo>
                  <a:pt x="4763" y="4763"/>
                </a:lnTo>
                <a:lnTo>
                  <a:pt x="476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6" name="Google Shape;1026;p23"/>
          <p:cNvGrpSpPr/>
          <p:nvPr/>
        </p:nvGrpSpPr>
        <p:grpSpPr>
          <a:xfrm>
            <a:off x="8068555" y="342582"/>
            <a:ext cx="137396" cy="393815"/>
            <a:chOff x="8846561" y="2782361"/>
            <a:chExt cx="154517" cy="442886"/>
          </a:xfrm>
        </p:grpSpPr>
        <p:sp>
          <p:nvSpPr>
            <p:cNvPr id="1027" name="Google Shape;1027;p23"/>
            <p:cNvSpPr/>
            <p:nvPr/>
          </p:nvSpPr>
          <p:spPr>
            <a:xfrm>
              <a:off x="8846561" y="2782361"/>
              <a:ext cx="154517" cy="154132"/>
            </a:xfrm>
            <a:custGeom>
              <a:avLst/>
              <a:gdLst/>
              <a:ahLst/>
              <a:cxnLst/>
              <a:rect l="l" t="t" r="r" b="b"/>
              <a:pathLst>
                <a:path w="4823" h="4811" extrusionOk="0">
                  <a:moveTo>
                    <a:pt x="762" y="1"/>
                  </a:moveTo>
                  <a:lnTo>
                    <a:pt x="0" y="763"/>
                  </a:lnTo>
                  <a:lnTo>
                    <a:pt x="1643" y="2406"/>
                  </a:lnTo>
                  <a:lnTo>
                    <a:pt x="0" y="4049"/>
                  </a:lnTo>
                  <a:lnTo>
                    <a:pt x="762" y="4811"/>
                  </a:lnTo>
                  <a:lnTo>
                    <a:pt x="2417" y="3168"/>
                  </a:lnTo>
                  <a:lnTo>
                    <a:pt x="4060" y="4811"/>
                  </a:lnTo>
                  <a:lnTo>
                    <a:pt x="4822" y="4049"/>
                  </a:lnTo>
                  <a:lnTo>
                    <a:pt x="3179" y="2406"/>
                  </a:lnTo>
                  <a:lnTo>
                    <a:pt x="4822" y="763"/>
                  </a:lnTo>
                  <a:lnTo>
                    <a:pt x="4060" y="1"/>
                  </a:lnTo>
                  <a:lnTo>
                    <a:pt x="2417" y="1644"/>
                  </a:lnTo>
                  <a:lnTo>
                    <a:pt x="76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3"/>
            <p:cNvSpPr/>
            <p:nvPr/>
          </p:nvSpPr>
          <p:spPr>
            <a:xfrm>
              <a:off x="8846561" y="3070730"/>
              <a:ext cx="154517" cy="154517"/>
            </a:xfrm>
            <a:custGeom>
              <a:avLst/>
              <a:gdLst/>
              <a:ahLst/>
              <a:cxnLst/>
              <a:rect l="l" t="t" r="r" b="b"/>
              <a:pathLst>
                <a:path w="4823" h="4823" extrusionOk="0">
                  <a:moveTo>
                    <a:pt x="762" y="1"/>
                  </a:moveTo>
                  <a:lnTo>
                    <a:pt x="0" y="763"/>
                  </a:lnTo>
                  <a:lnTo>
                    <a:pt x="1643" y="2406"/>
                  </a:lnTo>
                  <a:lnTo>
                    <a:pt x="0" y="4061"/>
                  </a:lnTo>
                  <a:lnTo>
                    <a:pt x="762" y="4823"/>
                  </a:lnTo>
                  <a:lnTo>
                    <a:pt x="2417" y="3180"/>
                  </a:lnTo>
                  <a:lnTo>
                    <a:pt x="4060" y="4823"/>
                  </a:lnTo>
                  <a:lnTo>
                    <a:pt x="4822" y="4061"/>
                  </a:lnTo>
                  <a:lnTo>
                    <a:pt x="3179" y="2406"/>
                  </a:lnTo>
                  <a:lnTo>
                    <a:pt x="4822" y="763"/>
                  </a:lnTo>
                  <a:lnTo>
                    <a:pt x="4060" y="1"/>
                  </a:lnTo>
                  <a:lnTo>
                    <a:pt x="2417" y="1644"/>
                  </a:lnTo>
                  <a:lnTo>
                    <a:pt x="76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9" name="Google Shape;1029;p23"/>
          <p:cNvSpPr/>
          <p:nvPr/>
        </p:nvSpPr>
        <p:spPr>
          <a:xfrm rot="5400000">
            <a:off x="8859554" y="3616804"/>
            <a:ext cx="138064" cy="144677"/>
          </a:xfrm>
          <a:custGeom>
            <a:avLst/>
            <a:gdLst/>
            <a:ahLst/>
            <a:cxnLst/>
            <a:rect l="l" t="t" r="r" b="b"/>
            <a:pathLst>
              <a:path w="8478" h="8478" extrusionOk="0">
                <a:moveTo>
                  <a:pt x="3429" y="1"/>
                </a:moveTo>
                <a:lnTo>
                  <a:pt x="3429" y="3441"/>
                </a:lnTo>
                <a:lnTo>
                  <a:pt x="0" y="3441"/>
                </a:lnTo>
                <a:lnTo>
                  <a:pt x="0" y="5037"/>
                </a:lnTo>
                <a:lnTo>
                  <a:pt x="3429" y="5037"/>
                </a:lnTo>
                <a:lnTo>
                  <a:pt x="3429" y="8478"/>
                </a:lnTo>
                <a:lnTo>
                  <a:pt x="5037" y="8478"/>
                </a:lnTo>
                <a:lnTo>
                  <a:pt x="5037" y="5037"/>
                </a:lnTo>
                <a:lnTo>
                  <a:pt x="8477" y="5037"/>
                </a:lnTo>
                <a:lnTo>
                  <a:pt x="8477" y="3441"/>
                </a:lnTo>
                <a:lnTo>
                  <a:pt x="5037" y="3441"/>
                </a:lnTo>
                <a:lnTo>
                  <a:pt x="503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0" name="Google Shape;1030;p23"/>
          <p:cNvGrpSpPr/>
          <p:nvPr/>
        </p:nvGrpSpPr>
        <p:grpSpPr>
          <a:xfrm>
            <a:off x="8146761" y="4694630"/>
            <a:ext cx="328622" cy="305322"/>
            <a:chOff x="6672" y="3464315"/>
            <a:chExt cx="279631" cy="259804"/>
          </a:xfrm>
        </p:grpSpPr>
        <p:sp>
          <p:nvSpPr>
            <p:cNvPr id="1031" name="Google Shape;1031;p23"/>
            <p:cNvSpPr/>
            <p:nvPr/>
          </p:nvSpPr>
          <p:spPr>
            <a:xfrm>
              <a:off x="246938" y="3577534"/>
              <a:ext cx="39365" cy="33526"/>
            </a:xfrm>
            <a:custGeom>
              <a:avLst/>
              <a:gdLst/>
              <a:ahLst/>
              <a:cxnLst/>
              <a:rect l="l" t="t" r="r" b="b"/>
              <a:pathLst>
                <a:path w="1227" h="1045" extrusionOk="0">
                  <a:moveTo>
                    <a:pt x="526" y="1"/>
                  </a:moveTo>
                  <a:cubicBezTo>
                    <a:pt x="257" y="1"/>
                    <a:pt x="1" y="206"/>
                    <a:pt x="1" y="520"/>
                  </a:cubicBezTo>
                  <a:cubicBezTo>
                    <a:pt x="1" y="806"/>
                    <a:pt x="239" y="1044"/>
                    <a:pt x="524" y="1044"/>
                  </a:cubicBezTo>
                  <a:cubicBezTo>
                    <a:pt x="989" y="1044"/>
                    <a:pt x="1227" y="484"/>
                    <a:pt x="894" y="151"/>
                  </a:cubicBezTo>
                  <a:cubicBezTo>
                    <a:pt x="786" y="47"/>
                    <a:pt x="655" y="1"/>
                    <a:pt x="5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3"/>
            <p:cNvSpPr/>
            <p:nvPr/>
          </p:nvSpPr>
          <p:spPr>
            <a:xfrm>
              <a:off x="126982" y="3577534"/>
              <a:ext cx="39012" cy="33526"/>
            </a:xfrm>
            <a:custGeom>
              <a:avLst/>
              <a:gdLst/>
              <a:ahLst/>
              <a:cxnLst/>
              <a:rect l="l" t="t" r="r" b="b"/>
              <a:pathLst>
                <a:path w="1216" h="1045" extrusionOk="0">
                  <a:moveTo>
                    <a:pt x="527" y="1"/>
                  </a:moveTo>
                  <a:cubicBezTo>
                    <a:pt x="257" y="1"/>
                    <a:pt x="1" y="206"/>
                    <a:pt x="1" y="520"/>
                  </a:cubicBezTo>
                  <a:cubicBezTo>
                    <a:pt x="1" y="806"/>
                    <a:pt x="227" y="1044"/>
                    <a:pt x="525" y="1044"/>
                  </a:cubicBezTo>
                  <a:cubicBezTo>
                    <a:pt x="989" y="1044"/>
                    <a:pt x="1215" y="484"/>
                    <a:pt x="894" y="151"/>
                  </a:cubicBezTo>
                  <a:cubicBezTo>
                    <a:pt x="786" y="47"/>
                    <a:pt x="655" y="1"/>
                    <a:pt x="5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3"/>
            <p:cNvSpPr/>
            <p:nvPr/>
          </p:nvSpPr>
          <p:spPr>
            <a:xfrm>
              <a:off x="6672" y="3577374"/>
              <a:ext cx="39365" cy="33687"/>
            </a:xfrm>
            <a:custGeom>
              <a:avLst/>
              <a:gdLst/>
              <a:ahLst/>
              <a:cxnLst/>
              <a:rect l="l" t="t" r="r" b="b"/>
              <a:pathLst>
                <a:path w="1227" h="1050"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3"/>
            <p:cNvSpPr/>
            <p:nvPr/>
          </p:nvSpPr>
          <p:spPr>
            <a:xfrm>
              <a:off x="246938" y="3464315"/>
              <a:ext cx="39365" cy="33655"/>
            </a:xfrm>
            <a:custGeom>
              <a:avLst/>
              <a:gdLst/>
              <a:ahLst/>
              <a:cxnLst/>
              <a:rect l="l" t="t" r="r" b="b"/>
              <a:pathLst>
                <a:path w="1227" h="1049" extrusionOk="0">
                  <a:moveTo>
                    <a:pt x="526" y="0"/>
                  </a:moveTo>
                  <a:cubicBezTo>
                    <a:pt x="257" y="0"/>
                    <a:pt x="1" y="211"/>
                    <a:pt x="1" y="525"/>
                  </a:cubicBezTo>
                  <a:cubicBezTo>
                    <a:pt x="1" y="811"/>
                    <a:pt x="239" y="1049"/>
                    <a:pt x="524" y="1049"/>
                  </a:cubicBezTo>
                  <a:cubicBezTo>
                    <a:pt x="989" y="1049"/>
                    <a:pt x="1227" y="489"/>
                    <a:pt x="894" y="156"/>
                  </a:cubicBezTo>
                  <a:cubicBezTo>
                    <a:pt x="786" y="48"/>
                    <a:pt x="654" y="0"/>
                    <a:pt x="5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3"/>
            <p:cNvSpPr/>
            <p:nvPr/>
          </p:nvSpPr>
          <p:spPr>
            <a:xfrm>
              <a:off x="126982" y="3464315"/>
              <a:ext cx="39012" cy="33655"/>
            </a:xfrm>
            <a:custGeom>
              <a:avLst/>
              <a:gdLst/>
              <a:ahLst/>
              <a:cxnLst/>
              <a:rect l="l" t="t" r="r" b="b"/>
              <a:pathLst>
                <a:path w="1216" h="1049" extrusionOk="0">
                  <a:moveTo>
                    <a:pt x="523" y="0"/>
                  </a:moveTo>
                  <a:cubicBezTo>
                    <a:pt x="257" y="0"/>
                    <a:pt x="1" y="211"/>
                    <a:pt x="1" y="525"/>
                  </a:cubicBezTo>
                  <a:cubicBezTo>
                    <a:pt x="1" y="811"/>
                    <a:pt x="227" y="1049"/>
                    <a:pt x="525" y="1049"/>
                  </a:cubicBezTo>
                  <a:cubicBezTo>
                    <a:pt x="989" y="1049"/>
                    <a:pt x="1215" y="489"/>
                    <a:pt x="882" y="156"/>
                  </a:cubicBezTo>
                  <a:cubicBezTo>
                    <a:pt x="778" y="48"/>
                    <a:pt x="649" y="0"/>
                    <a:pt x="5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3"/>
            <p:cNvSpPr/>
            <p:nvPr/>
          </p:nvSpPr>
          <p:spPr>
            <a:xfrm>
              <a:off x="6672" y="3464315"/>
              <a:ext cx="39365" cy="33655"/>
            </a:xfrm>
            <a:custGeom>
              <a:avLst/>
              <a:gdLst/>
              <a:ahLst/>
              <a:cxnLst/>
              <a:rect l="l" t="t" r="r" b="b"/>
              <a:pathLst>
                <a:path w="1227" h="1049"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3"/>
            <p:cNvSpPr/>
            <p:nvPr/>
          </p:nvSpPr>
          <p:spPr>
            <a:xfrm>
              <a:off x="246938" y="3690721"/>
              <a:ext cx="39365" cy="33398"/>
            </a:xfrm>
            <a:custGeom>
              <a:avLst/>
              <a:gdLst/>
              <a:ahLst/>
              <a:cxnLst/>
              <a:rect l="l" t="t" r="r" b="b"/>
              <a:pathLst>
                <a:path w="1227" h="1041" extrusionOk="0">
                  <a:moveTo>
                    <a:pt x="521" y="1"/>
                  </a:moveTo>
                  <a:cubicBezTo>
                    <a:pt x="254" y="1"/>
                    <a:pt x="1" y="208"/>
                    <a:pt x="1" y="528"/>
                  </a:cubicBezTo>
                  <a:cubicBezTo>
                    <a:pt x="1" y="814"/>
                    <a:pt x="239" y="1040"/>
                    <a:pt x="524" y="1040"/>
                  </a:cubicBezTo>
                  <a:cubicBezTo>
                    <a:pt x="989" y="1040"/>
                    <a:pt x="1227" y="481"/>
                    <a:pt x="894" y="159"/>
                  </a:cubicBezTo>
                  <a:cubicBezTo>
                    <a:pt x="784" y="50"/>
                    <a:pt x="651" y="1"/>
                    <a:pt x="5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3"/>
            <p:cNvSpPr/>
            <p:nvPr/>
          </p:nvSpPr>
          <p:spPr>
            <a:xfrm>
              <a:off x="126982" y="3690625"/>
              <a:ext cx="39012" cy="33494"/>
            </a:xfrm>
            <a:custGeom>
              <a:avLst/>
              <a:gdLst/>
              <a:ahLst/>
              <a:cxnLst/>
              <a:rect l="l" t="t" r="r" b="b"/>
              <a:pathLst>
                <a:path w="1216" h="1044" extrusionOk="0">
                  <a:moveTo>
                    <a:pt x="525" y="0"/>
                  </a:moveTo>
                  <a:cubicBezTo>
                    <a:pt x="259" y="0"/>
                    <a:pt x="1" y="208"/>
                    <a:pt x="1" y="531"/>
                  </a:cubicBezTo>
                  <a:cubicBezTo>
                    <a:pt x="1" y="817"/>
                    <a:pt x="227" y="1043"/>
                    <a:pt x="525" y="1043"/>
                  </a:cubicBezTo>
                  <a:cubicBezTo>
                    <a:pt x="989" y="1043"/>
                    <a:pt x="1215" y="484"/>
                    <a:pt x="882" y="150"/>
                  </a:cubicBezTo>
                  <a:cubicBezTo>
                    <a:pt x="779" y="47"/>
                    <a:pt x="651" y="0"/>
                    <a:pt x="5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3"/>
            <p:cNvSpPr/>
            <p:nvPr/>
          </p:nvSpPr>
          <p:spPr>
            <a:xfrm>
              <a:off x="6672" y="3690625"/>
              <a:ext cx="39365" cy="33494"/>
            </a:xfrm>
            <a:custGeom>
              <a:avLst/>
              <a:gdLst/>
              <a:ahLst/>
              <a:cxnLst/>
              <a:rect l="l" t="t" r="r" b="b"/>
              <a:pathLst>
                <a:path w="1227" h="1044" extrusionOk="0">
                  <a:moveTo>
                    <a:pt x="528" y="0"/>
                  </a:moveTo>
                  <a:cubicBezTo>
                    <a:pt x="258" y="0"/>
                    <a:pt x="1" y="208"/>
                    <a:pt x="1" y="531"/>
                  </a:cubicBezTo>
                  <a:cubicBezTo>
                    <a:pt x="1" y="817"/>
                    <a:pt x="239" y="1043"/>
                    <a:pt x="524" y="1043"/>
                  </a:cubicBezTo>
                  <a:cubicBezTo>
                    <a:pt x="989" y="1043"/>
                    <a:pt x="1227" y="484"/>
                    <a:pt x="893" y="150"/>
                  </a:cubicBezTo>
                  <a:cubicBezTo>
                    <a:pt x="786" y="47"/>
                    <a:pt x="656" y="0"/>
                    <a:pt x="5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0" name="Google Shape;1040;p23"/>
          <p:cNvSpPr/>
          <p:nvPr/>
        </p:nvSpPr>
        <p:spPr>
          <a:xfrm>
            <a:off x="8435763" y="2037206"/>
            <a:ext cx="124833" cy="124381"/>
          </a:xfrm>
          <a:custGeom>
            <a:avLst/>
            <a:gdLst/>
            <a:ahLst/>
            <a:cxnLst/>
            <a:rect l="l" t="t" r="r" b="b"/>
            <a:pathLst>
              <a:path w="3311" h="3299" extrusionOk="0">
                <a:moveTo>
                  <a:pt x="525" y="1"/>
                </a:moveTo>
                <a:lnTo>
                  <a:pt x="1" y="524"/>
                </a:lnTo>
                <a:lnTo>
                  <a:pt x="1132" y="1656"/>
                </a:lnTo>
                <a:lnTo>
                  <a:pt x="1" y="2775"/>
                </a:lnTo>
                <a:lnTo>
                  <a:pt x="525" y="3299"/>
                </a:lnTo>
                <a:lnTo>
                  <a:pt x="1656" y="2179"/>
                </a:lnTo>
                <a:lnTo>
                  <a:pt x="2775" y="3299"/>
                </a:lnTo>
                <a:lnTo>
                  <a:pt x="3311" y="2775"/>
                </a:lnTo>
                <a:lnTo>
                  <a:pt x="2180" y="1656"/>
                </a:lnTo>
                <a:lnTo>
                  <a:pt x="3311" y="524"/>
                </a:lnTo>
                <a:lnTo>
                  <a:pt x="2775" y="1"/>
                </a:lnTo>
                <a:lnTo>
                  <a:pt x="1656" y="1132"/>
                </a:lnTo>
                <a:lnTo>
                  <a:pt x="5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1" name="Google Shape;1041;p23"/>
          <p:cNvGrpSpPr/>
          <p:nvPr/>
        </p:nvGrpSpPr>
        <p:grpSpPr>
          <a:xfrm>
            <a:off x="8403502" y="1534670"/>
            <a:ext cx="189340" cy="308716"/>
            <a:chOff x="8814523" y="4301099"/>
            <a:chExt cx="181204" cy="295450"/>
          </a:xfrm>
        </p:grpSpPr>
        <p:sp>
          <p:nvSpPr>
            <p:cNvPr id="1042" name="Google Shape;1042;p23"/>
            <p:cNvSpPr/>
            <p:nvPr/>
          </p:nvSpPr>
          <p:spPr>
            <a:xfrm>
              <a:off x="8814523" y="4429633"/>
              <a:ext cx="44660" cy="37996"/>
            </a:xfrm>
            <a:custGeom>
              <a:avLst/>
              <a:gdLst/>
              <a:ahLst/>
              <a:cxnLst/>
              <a:rect l="l" t="t" r="r" b="b"/>
              <a:pathLst>
                <a:path w="1394" h="1186" extrusionOk="0">
                  <a:moveTo>
                    <a:pt x="792" y="1"/>
                  </a:moveTo>
                  <a:cubicBezTo>
                    <a:pt x="647" y="1"/>
                    <a:pt x="500" y="54"/>
                    <a:pt x="381" y="173"/>
                  </a:cubicBezTo>
                  <a:cubicBezTo>
                    <a:pt x="0" y="554"/>
                    <a:pt x="274" y="1185"/>
                    <a:pt x="798" y="1185"/>
                  </a:cubicBezTo>
                  <a:cubicBezTo>
                    <a:pt x="1131" y="1185"/>
                    <a:pt x="1393" y="923"/>
                    <a:pt x="1393" y="602"/>
                  </a:cubicBezTo>
                  <a:cubicBezTo>
                    <a:pt x="1393" y="238"/>
                    <a:pt x="1097" y="1"/>
                    <a:pt x="7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3"/>
            <p:cNvSpPr/>
            <p:nvPr/>
          </p:nvSpPr>
          <p:spPr>
            <a:xfrm>
              <a:off x="8951067" y="4429633"/>
              <a:ext cx="44660" cy="37996"/>
            </a:xfrm>
            <a:custGeom>
              <a:avLst/>
              <a:gdLst/>
              <a:ahLst/>
              <a:cxnLst/>
              <a:rect l="l" t="t" r="r" b="b"/>
              <a:pathLst>
                <a:path w="1394" h="1186" extrusionOk="0">
                  <a:moveTo>
                    <a:pt x="792" y="1"/>
                  </a:moveTo>
                  <a:cubicBezTo>
                    <a:pt x="647" y="1"/>
                    <a:pt x="500" y="54"/>
                    <a:pt x="381" y="173"/>
                  </a:cubicBezTo>
                  <a:cubicBezTo>
                    <a:pt x="0" y="554"/>
                    <a:pt x="262" y="1185"/>
                    <a:pt x="798" y="1185"/>
                  </a:cubicBezTo>
                  <a:cubicBezTo>
                    <a:pt x="1120" y="1185"/>
                    <a:pt x="1393" y="923"/>
                    <a:pt x="1393" y="602"/>
                  </a:cubicBezTo>
                  <a:cubicBezTo>
                    <a:pt x="1393" y="238"/>
                    <a:pt x="1098" y="1"/>
                    <a:pt x="7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3"/>
            <p:cNvSpPr/>
            <p:nvPr/>
          </p:nvSpPr>
          <p:spPr>
            <a:xfrm>
              <a:off x="8814523" y="4301099"/>
              <a:ext cx="44660" cy="37964"/>
            </a:xfrm>
            <a:custGeom>
              <a:avLst/>
              <a:gdLst/>
              <a:ahLst/>
              <a:cxnLst/>
              <a:rect l="l" t="t" r="r" b="b"/>
              <a:pathLst>
                <a:path w="1394" h="1185" extrusionOk="0">
                  <a:moveTo>
                    <a:pt x="792" y="1"/>
                  </a:moveTo>
                  <a:cubicBezTo>
                    <a:pt x="647" y="1"/>
                    <a:pt x="500" y="54"/>
                    <a:pt x="381" y="173"/>
                  </a:cubicBezTo>
                  <a:cubicBezTo>
                    <a:pt x="0" y="554"/>
                    <a:pt x="274" y="1185"/>
                    <a:pt x="798" y="1185"/>
                  </a:cubicBezTo>
                  <a:cubicBezTo>
                    <a:pt x="1131" y="1185"/>
                    <a:pt x="1393" y="923"/>
                    <a:pt x="1393" y="601"/>
                  </a:cubicBezTo>
                  <a:cubicBezTo>
                    <a:pt x="1393" y="238"/>
                    <a:pt x="1097" y="1"/>
                    <a:pt x="7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3"/>
            <p:cNvSpPr/>
            <p:nvPr/>
          </p:nvSpPr>
          <p:spPr>
            <a:xfrm>
              <a:off x="8951067" y="4301099"/>
              <a:ext cx="44660" cy="37964"/>
            </a:xfrm>
            <a:custGeom>
              <a:avLst/>
              <a:gdLst/>
              <a:ahLst/>
              <a:cxnLst/>
              <a:rect l="l" t="t" r="r" b="b"/>
              <a:pathLst>
                <a:path w="1394" h="1185" extrusionOk="0">
                  <a:moveTo>
                    <a:pt x="792" y="1"/>
                  </a:moveTo>
                  <a:cubicBezTo>
                    <a:pt x="647" y="1"/>
                    <a:pt x="500" y="54"/>
                    <a:pt x="381" y="173"/>
                  </a:cubicBezTo>
                  <a:cubicBezTo>
                    <a:pt x="0" y="554"/>
                    <a:pt x="262" y="1185"/>
                    <a:pt x="798" y="1185"/>
                  </a:cubicBezTo>
                  <a:cubicBezTo>
                    <a:pt x="1120" y="1185"/>
                    <a:pt x="1393" y="923"/>
                    <a:pt x="1393" y="601"/>
                  </a:cubicBezTo>
                  <a:cubicBezTo>
                    <a:pt x="1393" y="238"/>
                    <a:pt x="1098" y="1"/>
                    <a:pt x="7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3"/>
            <p:cNvSpPr/>
            <p:nvPr/>
          </p:nvSpPr>
          <p:spPr>
            <a:xfrm>
              <a:off x="8814523" y="4558328"/>
              <a:ext cx="44660" cy="38221"/>
            </a:xfrm>
            <a:custGeom>
              <a:avLst/>
              <a:gdLst/>
              <a:ahLst/>
              <a:cxnLst/>
              <a:rect l="l" t="t" r="r" b="b"/>
              <a:pathLst>
                <a:path w="1394" h="1193" extrusionOk="0">
                  <a:moveTo>
                    <a:pt x="799" y="0"/>
                  </a:moveTo>
                  <a:cubicBezTo>
                    <a:pt x="652" y="0"/>
                    <a:pt x="502" y="56"/>
                    <a:pt x="381" y="180"/>
                  </a:cubicBezTo>
                  <a:cubicBezTo>
                    <a:pt x="0" y="550"/>
                    <a:pt x="274" y="1193"/>
                    <a:pt x="798" y="1193"/>
                  </a:cubicBezTo>
                  <a:cubicBezTo>
                    <a:pt x="1131" y="1193"/>
                    <a:pt x="1393" y="919"/>
                    <a:pt x="1393" y="597"/>
                  </a:cubicBezTo>
                  <a:cubicBezTo>
                    <a:pt x="1393" y="237"/>
                    <a:pt x="1102" y="0"/>
                    <a:pt x="7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3"/>
            <p:cNvSpPr/>
            <p:nvPr/>
          </p:nvSpPr>
          <p:spPr>
            <a:xfrm>
              <a:off x="8951067" y="4558328"/>
              <a:ext cx="44660" cy="38221"/>
            </a:xfrm>
            <a:custGeom>
              <a:avLst/>
              <a:gdLst/>
              <a:ahLst/>
              <a:cxnLst/>
              <a:rect l="l" t="t" r="r" b="b"/>
              <a:pathLst>
                <a:path w="1394" h="1193" extrusionOk="0">
                  <a:moveTo>
                    <a:pt x="799" y="0"/>
                  </a:moveTo>
                  <a:cubicBezTo>
                    <a:pt x="652" y="0"/>
                    <a:pt x="502" y="56"/>
                    <a:pt x="381" y="180"/>
                  </a:cubicBezTo>
                  <a:cubicBezTo>
                    <a:pt x="0" y="550"/>
                    <a:pt x="262" y="1193"/>
                    <a:pt x="798" y="1193"/>
                  </a:cubicBezTo>
                  <a:cubicBezTo>
                    <a:pt x="1120" y="1193"/>
                    <a:pt x="1393" y="919"/>
                    <a:pt x="1393" y="597"/>
                  </a:cubicBezTo>
                  <a:cubicBezTo>
                    <a:pt x="1393" y="237"/>
                    <a:pt x="1102" y="0"/>
                    <a:pt x="7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8" name="Google Shape;1048;p23"/>
          <p:cNvSpPr/>
          <p:nvPr/>
        </p:nvSpPr>
        <p:spPr>
          <a:xfrm flipH="1">
            <a:off x="8860714" y="4852249"/>
            <a:ext cx="144696" cy="144734"/>
          </a:xfrm>
          <a:custGeom>
            <a:avLst/>
            <a:gdLst/>
            <a:ahLst/>
            <a:cxnLst/>
            <a:rect l="l" t="t" r="r" b="b"/>
            <a:pathLst>
              <a:path w="3846" h="3847" extrusionOk="0">
                <a:moveTo>
                  <a:pt x="1560" y="1"/>
                </a:moveTo>
                <a:lnTo>
                  <a:pt x="1560" y="1560"/>
                </a:lnTo>
                <a:lnTo>
                  <a:pt x="0" y="1560"/>
                </a:lnTo>
                <a:lnTo>
                  <a:pt x="0" y="2287"/>
                </a:lnTo>
                <a:lnTo>
                  <a:pt x="1560" y="2287"/>
                </a:lnTo>
                <a:lnTo>
                  <a:pt x="1560" y="3846"/>
                </a:lnTo>
                <a:lnTo>
                  <a:pt x="2286" y="3846"/>
                </a:lnTo>
                <a:lnTo>
                  <a:pt x="2286" y="2287"/>
                </a:lnTo>
                <a:lnTo>
                  <a:pt x="3846" y="2287"/>
                </a:lnTo>
                <a:lnTo>
                  <a:pt x="3846" y="1560"/>
                </a:lnTo>
                <a:lnTo>
                  <a:pt x="2286" y="1560"/>
                </a:lnTo>
                <a:lnTo>
                  <a:pt x="22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3"/>
          <p:cNvSpPr/>
          <p:nvPr/>
        </p:nvSpPr>
        <p:spPr>
          <a:xfrm flipH="1">
            <a:off x="8592849" y="4849281"/>
            <a:ext cx="150399" cy="150680"/>
          </a:xfrm>
          <a:custGeom>
            <a:avLst/>
            <a:gdLst/>
            <a:ahLst/>
            <a:cxnLst/>
            <a:rect l="l" t="t" r="r" b="b"/>
            <a:pathLst>
              <a:path w="5883" h="5894" extrusionOk="0">
                <a:moveTo>
                  <a:pt x="1" y="0"/>
                </a:moveTo>
                <a:lnTo>
                  <a:pt x="1" y="5894"/>
                </a:lnTo>
                <a:lnTo>
                  <a:pt x="5882" y="5894"/>
                </a:lnTo>
                <a:lnTo>
                  <a:pt x="58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0" name="Google Shape;1050;p23"/>
          <p:cNvGrpSpPr/>
          <p:nvPr/>
        </p:nvGrpSpPr>
        <p:grpSpPr>
          <a:xfrm rot="5400000">
            <a:off x="8687603" y="3256187"/>
            <a:ext cx="482000" cy="31137"/>
            <a:chOff x="7586971" y="1240406"/>
            <a:chExt cx="820705" cy="53017"/>
          </a:xfrm>
        </p:grpSpPr>
        <p:sp>
          <p:nvSpPr>
            <p:cNvPr id="1051" name="Google Shape;1051;p23"/>
            <p:cNvSpPr/>
            <p:nvPr/>
          </p:nvSpPr>
          <p:spPr>
            <a:xfrm>
              <a:off x="8345886" y="1240406"/>
              <a:ext cx="61789" cy="53017"/>
            </a:xfrm>
            <a:custGeom>
              <a:avLst/>
              <a:gdLst/>
              <a:ahLst/>
              <a:cxnLst/>
              <a:rect l="l" t="t" r="r" b="b"/>
              <a:pathLst>
                <a:path w="1930" h="1656" extrusionOk="0">
                  <a:moveTo>
                    <a:pt x="833" y="1"/>
                  </a:moveTo>
                  <a:cubicBezTo>
                    <a:pt x="407" y="1"/>
                    <a:pt x="0" y="332"/>
                    <a:pt x="0" y="834"/>
                  </a:cubicBezTo>
                  <a:cubicBezTo>
                    <a:pt x="0" y="1286"/>
                    <a:pt x="369" y="1655"/>
                    <a:pt x="822" y="1655"/>
                  </a:cubicBezTo>
                  <a:cubicBezTo>
                    <a:pt x="1560" y="1655"/>
                    <a:pt x="1929" y="762"/>
                    <a:pt x="1405" y="238"/>
                  </a:cubicBezTo>
                  <a:cubicBezTo>
                    <a:pt x="1237" y="74"/>
                    <a:pt x="1033" y="1"/>
                    <a:pt x="8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3"/>
            <p:cNvSpPr/>
            <p:nvPr/>
          </p:nvSpPr>
          <p:spPr>
            <a:xfrm>
              <a:off x="8156069" y="1240406"/>
              <a:ext cx="61757" cy="53017"/>
            </a:xfrm>
            <a:custGeom>
              <a:avLst/>
              <a:gdLst/>
              <a:ahLst/>
              <a:cxnLst/>
              <a:rect l="l" t="t" r="r" b="b"/>
              <a:pathLst>
                <a:path w="1929" h="1656" extrusionOk="0">
                  <a:moveTo>
                    <a:pt x="838" y="1"/>
                  </a:moveTo>
                  <a:cubicBezTo>
                    <a:pt x="413" y="1"/>
                    <a:pt x="0" y="332"/>
                    <a:pt x="0" y="834"/>
                  </a:cubicBezTo>
                  <a:cubicBezTo>
                    <a:pt x="0" y="1286"/>
                    <a:pt x="369" y="1655"/>
                    <a:pt x="822" y="1655"/>
                  </a:cubicBezTo>
                  <a:cubicBezTo>
                    <a:pt x="1560" y="1655"/>
                    <a:pt x="1929" y="762"/>
                    <a:pt x="1405" y="238"/>
                  </a:cubicBezTo>
                  <a:cubicBezTo>
                    <a:pt x="1241" y="74"/>
                    <a:pt x="1038" y="1"/>
                    <a:pt x="8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3"/>
            <p:cNvSpPr/>
            <p:nvPr/>
          </p:nvSpPr>
          <p:spPr>
            <a:xfrm>
              <a:off x="7966221" y="1240406"/>
              <a:ext cx="61789" cy="53017"/>
            </a:xfrm>
            <a:custGeom>
              <a:avLst/>
              <a:gdLst/>
              <a:ahLst/>
              <a:cxnLst/>
              <a:rect l="l" t="t" r="r" b="b"/>
              <a:pathLst>
                <a:path w="1930" h="1656" extrusionOk="0">
                  <a:moveTo>
                    <a:pt x="842" y="1"/>
                  </a:moveTo>
                  <a:cubicBezTo>
                    <a:pt x="413" y="1"/>
                    <a:pt x="1" y="332"/>
                    <a:pt x="1" y="834"/>
                  </a:cubicBezTo>
                  <a:cubicBezTo>
                    <a:pt x="1" y="1286"/>
                    <a:pt x="370" y="1655"/>
                    <a:pt x="834" y="1655"/>
                  </a:cubicBezTo>
                  <a:cubicBezTo>
                    <a:pt x="1560" y="1655"/>
                    <a:pt x="1930" y="762"/>
                    <a:pt x="1418" y="238"/>
                  </a:cubicBezTo>
                  <a:cubicBezTo>
                    <a:pt x="1250" y="74"/>
                    <a:pt x="1044" y="1"/>
                    <a:pt x="8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3"/>
            <p:cNvSpPr/>
            <p:nvPr/>
          </p:nvSpPr>
          <p:spPr>
            <a:xfrm>
              <a:off x="7776404" y="1240406"/>
              <a:ext cx="62173" cy="53017"/>
            </a:xfrm>
            <a:custGeom>
              <a:avLst/>
              <a:gdLst/>
              <a:ahLst/>
              <a:cxnLst/>
              <a:rect l="l" t="t" r="r" b="b"/>
              <a:pathLst>
                <a:path w="1942" h="1656" extrusionOk="0">
                  <a:moveTo>
                    <a:pt x="842" y="1"/>
                  </a:moveTo>
                  <a:cubicBezTo>
                    <a:pt x="413" y="1"/>
                    <a:pt x="0" y="332"/>
                    <a:pt x="0" y="834"/>
                  </a:cubicBezTo>
                  <a:cubicBezTo>
                    <a:pt x="0" y="1286"/>
                    <a:pt x="370" y="1655"/>
                    <a:pt x="834" y="1655"/>
                  </a:cubicBezTo>
                  <a:cubicBezTo>
                    <a:pt x="1572" y="1655"/>
                    <a:pt x="1941" y="762"/>
                    <a:pt x="1417" y="238"/>
                  </a:cubicBezTo>
                  <a:cubicBezTo>
                    <a:pt x="1249" y="74"/>
                    <a:pt x="1044" y="1"/>
                    <a:pt x="8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3"/>
            <p:cNvSpPr/>
            <p:nvPr/>
          </p:nvSpPr>
          <p:spPr>
            <a:xfrm>
              <a:off x="7586971" y="1240406"/>
              <a:ext cx="61757" cy="53017"/>
            </a:xfrm>
            <a:custGeom>
              <a:avLst/>
              <a:gdLst/>
              <a:ahLst/>
              <a:cxnLst/>
              <a:rect l="l" t="t" r="r" b="b"/>
              <a:pathLst>
                <a:path w="1929" h="1656" extrusionOk="0">
                  <a:moveTo>
                    <a:pt x="832" y="1"/>
                  </a:moveTo>
                  <a:cubicBezTo>
                    <a:pt x="407" y="1"/>
                    <a:pt x="0" y="332"/>
                    <a:pt x="0" y="834"/>
                  </a:cubicBezTo>
                  <a:cubicBezTo>
                    <a:pt x="0" y="1286"/>
                    <a:pt x="369" y="1655"/>
                    <a:pt x="822" y="1655"/>
                  </a:cubicBezTo>
                  <a:cubicBezTo>
                    <a:pt x="1560" y="1655"/>
                    <a:pt x="1929" y="762"/>
                    <a:pt x="1405" y="238"/>
                  </a:cubicBezTo>
                  <a:cubicBezTo>
                    <a:pt x="1237" y="74"/>
                    <a:pt x="1033" y="1"/>
                    <a:pt x="8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6" name="Google Shape;1056;p23"/>
          <p:cNvSpPr txBox="1">
            <a:spLocks noGrp="1"/>
          </p:cNvSpPr>
          <p:nvPr>
            <p:ph type="title"/>
          </p:nvPr>
        </p:nvSpPr>
        <p:spPr>
          <a:xfrm>
            <a:off x="657725" y="1546588"/>
            <a:ext cx="4628100" cy="1494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4800"/>
              <a:buNone/>
              <a:defRPr sz="6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grpSp>
        <p:nvGrpSpPr>
          <p:cNvPr id="1057" name="Google Shape;1057;p23"/>
          <p:cNvGrpSpPr/>
          <p:nvPr/>
        </p:nvGrpSpPr>
        <p:grpSpPr>
          <a:xfrm flipH="1">
            <a:off x="8732368" y="120130"/>
            <a:ext cx="328622" cy="305322"/>
            <a:chOff x="6672" y="3464315"/>
            <a:chExt cx="279631" cy="259804"/>
          </a:xfrm>
        </p:grpSpPr>
        <p:sp>
          <p:nvSpPr>
            <p:cNvPr id="1058" name="Google Shape;1058;p23"/>
            <p:cNvSpPr/>
            <p:nvPr/>
          </p:nvSpPr>
          <p:spPr>
            <a:xfrm>
              <a:off x="246938" y="3577534"/>
              <a:ext cx="39365" cy="33526"/>
            </a:xfrm>
            <a:custGeom>
              <a:avLst/>
              <a:gdLst/>
              <a:ahLst/>
              <a:cxnLst/>
              <a:rect l="l" t="t" r="r" b="b"/>
              <a:pathLst>
                <a:path w="1227" h="1045" extrusionOk="0">
                  <a:moveTo>
                    <a:pt x="526" y="1"/>
                  </a:moveTo>
                  <a:cubicBezTo>
                    <a:pt x="257" y="1"/>
                    <a:pt x="1" y="206"/>
                    <a:pt x="1" y="520"/>
                  </a:cubicBezTo>
                  <a:cubicBezTo>
                    <a:pt x="1" y="806"/>
                    <a:pt x="239" y="1044"/>
                    <a:pt x="524" y="1044"/>
                  </a:cubicBezTo>
                  <a:cubicBezTo>
                    <a:pt x="989" y="1044"/>
                    <a:pt x="1227" y="484"/>
                    <a:pt x="894" y="151"/>
                  </a:cubicBezTo>
                  <a:cubicBezTo>
                    <a:pt x="786" y="47"/>
                    <a:pt x="655" y="1"/>
                    <a:pt x="5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3"/>
            <p:cNvSpPr/>
            <p:nvPr/>
          </p:nvSpPr>
          <p:spPr>
            <a:xfrm>
              <a:off x="126982" y="3577534"/>
              <a:ext cx="39012" cy="33526"/>
            </a:xfrm>
            <a:custGeom>
              <a:avLst/>
              <a:gdLst/>
              <a:ahLst/>
              <a:cxnLst/>
              <a:rect l="l" t="t" r="r" b="b"/>
              <a:pathLst>
                <a:path w="1216" h="1045" extrusionOk="0">
                  <a:moveTo>
                    <a:pt x="527" y="1"/>
                  </a:moveTo>
                  <a:cubicBezTo>
                    <a:pt x="257" y="1"/>
                    <a:pt x="1" y="206"/>
                    <a:pt x="1" y="520"/>
                  </a:cubicBezTo>
                  <a:cubicBezTo>
                    <a:pt x="1" y="806"/>
                    <a:pt x="227" y="1044"/>
                    <a:pt x="525" y="1044"/>
                  </a:cubicBezTo>
                  <a:cubicBezTo>
                    <a:pt x="989" y="1044"/>
                    <a:pt x="1215" y="484"/>
                    <a:pt x="894" y="151"/>
                  </a:cubicBezTo>
                  <a:cubicBezTo>
                    <a:pt x="786" y="47"/>
                    <a:pt x="655" y="1"/>
                    <a:pt x="5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3"/>
            <p:cNvSpPr/>
            <p:nvPr/>
          </p:nvSpPr>
          <p:spPr>
            <a:xfrm>
              <a:off x="6672" y="3577374"/>
              <a:ext cx="39365" cy="33687"/>
            </a:xfrm>
            <a:custGeom>
              <a:avLst/>
              <a:gdLst/>
              <a:ahLst/>
              <a:cxnLst/>
              <a:rect l="l" t="t" r="r" b="b"/>
              <a:pathLst>
                <a:path w="1227" h="1050"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3"/>
            <p:cNvSpPr/>
            <p:nvPr/>
          </p:nvSpPr>
          <p:spPr>
            <a:xfrm>
              <a:off x="246938" y="3464315"/>
              <a:ext cx="39365" cy="33655"/>
            </a:xfrm>
            <a:custGeom>
              <a:avLst/>
              <a:gdLst/>
              <a:ahLst/>
              <a:cxnLst/>
              <a:rect l="l" t="t" r="r" b="b"/>
              <a:pathLst>
                <a:path w="1227" h="1049" extrusionOk="0">
                  <a:moveTo>
                    <a:pt x="526" y="0"/>
                  </a:moveTo>
                  <a:cubicBezTo>
                    <a:pt x="257" y="0"/>
                    <a:pt x="1" y="211"/>
                    <a:pt x="1" y="525"/>
                  </a:cubicBezTo>
                  <a:cubicBezTo>
                    <a:pt x="1" y="811"/>
                    <a:pt x="239" y="1049"/>
                    <a:pt x="524" y="1049"/>
                  </a:cubicBezTo>
                  <a:cubicBezTo>
                    <a:pt x="989" y="1049"/>
                    <a:pt x="1227" y="489"/>
                    <a:pt x="894" y="156"/>
                  </a:cubicBezTo>
                  <a:cubicBezTo>
                    <a:pt x="786" y="48"/>
                    <a:pt x="654" y="0"/>
                    <a:pt x="5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3"/>
            <p:cNvSpPr/>
            <p:nvPr/>
          </p:nvSpPr>
          <p:spPr>
            <a:xfrm>
              <a:off x="126982" y="3464315"/>
              <a:ext cx="39012" cy="33655"/>
            </a:xfrm>
            <a:custGeom>
              <a:avLst/>
              <a:gdLst/>
              <a:ahLst/>
              <a:cxnLst/>
              <a:rect l="l" t="t" r="r" b="b"/>
              <a:pathLst>
                <a:path w="1216" h="1049" extrusionOk="0">
                  <a:moveTo>
                    <a:pt x="523" y="0"/>
                  </a:moveTo>
                  <a:cubicBezTo>
                    <a:pt x="257" y="0"/>
                    <a:pt x="1" y="211"/>
                    <a:pt x="1" y="525"/>
                  </a:cubicBezTo>
                  <a:cubicBezTo>
                    <a:pt x="1" y="811"/>
                    <a:pt x="227" y="1049"/>
                    <a:pt x="525" y="1049"/>
                  </a:cubicBezTo>
                  <a:cubicBezTo>
                    <a:pt x="989" y="1049"/>
                    <a:pt x="1215" y="489"/>
                    <a:pt x="882" y="156"/>
                  </a:cubicBezTo>
                  <a:cubicBezTo>
                    <a:pt x="778" y="48"/>
                    <a:pt x="649" y="0"/>
                    <a:pt x="5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3"/>
            <p:cNvSpPr/>
            <p:nvPr/>
          </p:nvSpPr>
          <p:spPr>
            <a:xfrm>
              <a:off x="6672" y="3464315"/>
              <a:ext cx="39365" cy="33655"/>
            </a:xfrm>
            <a:custGeom>
              <a:avLst/>
              <a:gdLst/>
              <a:ahLst/>
              <a:cxnLst/>
              <a:rect l="l" t="t" r="r" b="b"/>
              <a:pathLst>
                <a:path w="1227" h="1049"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3"/>
            <p:cNvSpPr/>
            <p:nvPr/>
          </p:nvSpPr>
          <p:spPr>
            <a:xfrm>
              <a:off x="246938" y="3690721"/>
              <a:ext cx="39365" cy="33398"/>
            </a:xfrm>
            <a:custGeom>
              <a:avLst/>
              <a:gdLst/>
              <a:ahLst/>
              <a:cxnLst/>
              <a:rect l="l" t="t" r="r" b="b"/>
              <a:pathLst>
                <a:path w="1227" h="1041" extrusionOk="0">
                  <a:moveTo>
                    <a:pt x="521" y="1"/>
                  </a:moveTo>
                  <a:cubicBezTo>
                    <a:pt x="254" y="1"/>
                    <a:pt x="1" y="208"/>
                    <a:pt x="1" y="528"/>
                  </a:cubicBezTo>
                  <a:cubicBezTo>
                    <a:pt x="1" y="814"/>
                    <a:pt x="239" y="1040"/>
                    <a:pt x="524" y="1040"/>
                  </a:cubicBezTo>
                  <a:cubicBezTo>
                    <a:pt x="989" y="1040"/>
                    <a:pt x="1227" y="481"/>
                    <a:pt x="894" y="159"/>
                  </a:cubicBezTo>
                  <a:cubicBezTo>
                    <a:pt x="784" y="50"/>
                    <a:pt x="651" y="1"/>
                    <a:pt x="5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3"/>
            <p:cNvSpPr/>
            <p:nvPr/>
          </p:nvSpPr>
          <p:spPr>
            <a:xfrm>
              <a:off x="126982" y="3690625"/>
              <a:ext cx="39012" cy="33494"/>
            </a:xfrm>
            <a:custGeom>
              <a:avLst/>
              <a:gdLst/>
              <a:ahLst/>
              <a:cxnLst/>
              <a:rect l="l" t="t" r="r" b="b"/>
              <a:pathLst>
                <a:path w="1216" h="1044" extrusionOk="0">
                  <a:moveTo>
                    <a:pt x="525" y="0"/>
                  </a:moveTo>
                  <a:cubicBezTo>
                    <a:pt x="259" y="0"/>
                    <a:pt x="1" y="208"/>
                    <a:pt x="1" y="531"/>
                  </a:cubicBezTo>
                  <a:cubicBezTo>
                    <a:pt x="1" y="817"/>
                    <a:pt x="227" y="1043"/>
                    <a:pt x="525" y="1043"/>
                  </a:cubicBezTo>
                  <a:cubicBezTo>
                    <a:pt x="989" y="1043"/>
                    <a:pt x="1215" y="484"/>
                    <a:pt x="882" y="150"/>
                  </a:cubicBezTo>
                  <a:cubicBezTo>
                    <a:pt x="779" y="47"/>
                    <a:pt x="651" y="0"/>
                    <a:pt x="5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3"/>
            <p:cNvSpPr/>
            <p:nvPr/>
          </p:nvSpPr>
          <p:spPr>
            <a:xfrm>
              <a:off x="6672" y="3690625"/>
              <a:ext cx="39365" cy="33494"/>
            </a:xfrm>
            <a:custGeom>
              <a:avLst/>
              <a:gdLst/>
              <a:ahLst/>
              <a:cxnLst/>
              <a:rect l="l" t="t" r="r" b="b"/>
              <a:pathLst>
                <a:path w="1227" h="1044" extrusionOk="0">
                  <a:moveTo>
                    <a:pt x="528" y="0"/>
                  </a:moveTo>
                  <a:cubicBezTo>
                    <a:pt x="258" y="0"/>
                    <a:pt x="1" y="208"/>
                    <a:pt x="1" y="531"/>
                  </a:cubicBezTo>
                  <a:cubicBezTo>
                    <a:pt x="1" y="817"/>
                    <a:pt x="239" y="1043"/>
                    <a:pt x="524" y="1043"/>
                  </a:cubicBezTo>
                  <a:cubicBezTo>
                    <a:pt x="989" y="1043"/>
                    <a:pt x="1227" y="484"/>
                    <a:pt x="893" y="150"/>
                  </a:cubicBezTo>
                  <a:cubicBezTo>
                    <a:pt x="786" y="47"/>
                    <a:pt x="656" y="0"/>
                    <a:pt x="5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7" name="Google Shape;1067;p23"/>
          <p:cNvSpPr/>
          <p:nvPr/>
        </p:nvSpPr>
        <p:spPr>
          <a:xfrm rot="-5400000">
            <a:off x="7894021" y="4080313"/>
            <a:ext cx="585138" cy="79685"/>
          </a:xfrm>
          <a:custGeom>
            <a:avLst/>
            <a:gdLst/>
            <a:ahLst/>
            <a:cxnLst/>
            <a:rect l="l" t="t" r="r" b="b"/>
            <a:pathLst>
              <a:path w="18277" h="2489" extrusionOk="0">
                <a:moveTo>
                  <a:pt x="1869" y="0"/>
                </a:moveTo>
                <a:lnTo>
                  <a:pt x="0" y="1893"/>
                </a:lnTo>
                <a:lnTo>
                  <a:pt x="322" y="2215"/>
                </a:lnTo>
                <a:lnTo>
                  <a:pt x="1869" y="655"/>
                </a:lnTo>
                <a:lnTo>
                  <a:pt x="3691" y="2488"/>
                </a:lnTo>
                <a:lnTo>
                  <a:pt x="5501" y="655"/>
                </a:lnTo>
                <a:lnTo>
                  <a:pt x="7322" y="2488"/>
                </a:lnTo>
                <a:lnTo>
                  <a:pt x="9144" y="655"/>
                </a:lnTo>
                <a:lnTo>
                  <a:pt x="10954" y="2488"/>
                </a:lnTo>
                <a:lnTo>
                  <a:pt x="12775" y="655"/>
                </a:lnTo>
                <a:lnTo>
                  <a:pt x="14585" y="2488"/>
                </a:lnTo>
                <a:lnTo>
                  <a:pt x="16407" y="655"/>
                </a:lnTo>
                <a:lnTo>
                  <a:pt x="17955" y="2215"/>
                </a:lnTo>
                <a:lnTo>
                  <a:pt x="18276" y="1893"/>
                </a:lnTo>
                <a:lnTo>
                  <a:pt x="16407" y="0"/>
                </a:lnTo>
                <a:lnTo>
                  <a:pt x="14585" y="1846"/>
                </a:lnTo>
                <a:lnTo>
                  <a:pt x="12775" y="0"/>
                </a:lnTo>
                <a:lnTo>
                  <a:pt x="10954" y="1846"/>
                </a:lnTo>
                <a:lnTo>
                  <a:pt x="9132" y="0"/>
                </a:lnTo>
                <a:lnTo>
                  <a:pt x="7322" y="1846"/>
                </a:lnTo>
                <a:lnTo>
                  <a:pt x="5501" y="0"/>
                </a:lnTo>
                <a:lnTo>
                  <a:pt x="3691" y="1846"/>
                </a:lnTo>
                <a:lnTo>
                  <a:pt x="18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8" name="Google Shape;1068;p23"/>
          <p:cNvGrpSpPr/>
          <p:nvPr/>
        </p:nvGrpSpPr>
        <p:grpSpPr>
          <a:xfrm rot="-5400000">
            <a:off x="1171590" y="3579399"/>
            <a:ext cx="1050225" cy="2077958"/>
            <a:chOff x="2922675" y="2551150"/>
            <a:chExt cx="424900" cy="840700"/>
          </a:xfrm>
        </p:grpSpPr>
        <p:sp>
          <p:nvSpPr>
            <p:cNvPr id="1069" name="Google Shape;1069;p23"/>
            <p:cNvSpPr/>
            <p:nvPr/>
          </p:nvSpPr>
          <p:spPr>
            <a:xfrm>
              <a:off x="2922675" y="2798800"/>
              <a:ext cx="172900" cy="345750"/>
            </a:xfrm>
            <a:custGeom>
              <a:avLst/>
              <a:gdLst/>
              <a:ahLst/>
              <a:cxnLst/>
              <a:rect l="l" t="t" r="r" b="b"/>
              <a:pathLst>
                <a:path w="6916" h="13830" extrusionOk="0">
                  <a:moveTo>
                    <a:pt x="1" y="0"/>
                  </a:moveTo>
                  <a:lnTo>
                    <a:pt x="1" y="13829"/>
                  </a:lnTo>
                  <a:cubicBezTo>
                    <a:pt x="3830" y="13829"/>
                    <a:pt x="6915" y="10730"/>
                    <a:pt x="6915" y="6915"/>
                  </a:cubicBezTo>
                  <a:cubicBezTo>
                    <a:pt x="6915" y="3099"/>
                    <a:pt x="3830" y="0"/>
                    <a:pt x="1" y="0"/>
                  </a:cubicBezTo>
                  <a:close/>
                </a:path>
              </a:pathLst>
            </a:custGeom>
            <a:solidFill>
              <a:schemeClr val="accent4"/>
            </a:solidFill>
            <a:ln w="4400" cap="flat" cmpd="sng">
              <a:solidFill>
                <a:schemeClr val="lt1"/>
              </a:solidFill>
              <a:prstDash val="solid"/>
              <a:miter lim="1353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3"/>
            <p:cNvSpPr/>
            <p:nvPr/>
          </p:nvSpPr>
          <p:spPr>
            <a:xfrm>
              <a:off x="2922675" y="2551150"/>
              <a:ext cx="424900" cy="840700"/>
            </a:xfrm>
            <a:custGeom>
              <a:avLst/>
              <a:gdLst/>
              <a:ahLst/>
              <a:cxnLst/>
              <a:rect l="l" t="t" r="r" b="b"/>
              <a:pathLst>
                <a:path w="16996" h="33628" extrusionOk="0">
                  <a:moveTo>
                    <a:pt x="1" y="9040"/>
                  </a:moveTo>
                  <a:lnTo>
                    <a:pt x="1" y="9203"/>
                  </a:lnTo>
                  <a:cubicBezTo>
                    <a:pt x="4209" y="9203"/>
                    <a:pt x="7619" y="12613"/>
                    <a:pt x="7619" y="16821"/>
                  </a:cubicBezTo>
                  <a:cubicBezTo>
                    <a:pt x="7619" y="21015"/>
                    <a:pt x="4209" y="24425"/>
                    <a:pt x="1" y="24425"/>
                  </a:cubicBezTo>
                  <a:lnTo>
                    <a:pt x="1" y="24601"/>
                  </a:lnTo>
                  <a:cubicBezTo>
                    <a:pt x="4304" y="24601"/>
                    <a:pt x="7781" y="21110"/>
                    <a:pt x="7781" y="16821"/>
                  </a:cubicBezTo>
                  <a:cubicBezTo>
                    <a:pt x="7781" y="12518"/>
                    <a:pt x="4304" y="9040"/>
                    <a:pt x="1" y="9040"/>
                  </a:cubicBezTo>
                  <a:close/>
                  <a:moveTo>
                    <a:pt x="1" y="8039"/>
                  </a:moveTo>
                  <a:lnTo>
                    <a:pt x="1" y="8201"/>
                  </a:lnTo>
                  <a:cubicBezTo>
                    <a:pt x="4764" y="8201"/>
                    <a:pt x="8620" y="12058"/>
                    <a:pt x="8620" y="16821"/>
                  </a:cubicBezTo>
                  <a:cubicBezTo>
                    <a:pt x="8620" y="21570"/>
                    <a:pt x="4764" y="25440"/>
                    <a:pt x="1" y="25440"/>
                  </a:cubicBezTo>
                  <a:lnTo>
                    <a:pt x="1" y="25602"/>
                  </a:lnTo>
                  <a:cubicBezTo>
                    <a:pt x="4859" y="25602"/>
                    <a:pt x="8796" y="21665"/>
                    <a:pt x="8796" y="16821"/>
                  </a:cubicBezTo>
                  <a:cubicBezTo>
                    <a:pt x="8796" y="11963"/>
                    <a:pt x="4859" y="8039"/>
                    <a:pt x="1" y="8039"/>
                  </a:cubicBezTo>
                  <a:close/>
                  <a:moveTo>
                    <a:pt x="125" y="7024"/>
                  </a:moveTo>
                  <a:cubicBezTo>
                    <a:pt x="84" y="7024"/>
                    <a:pt x="42" y="7024"/>
                    <a:pt x="1" y="7024"/>
                  </a:cubicBezTo>
                  <a:lnTo>
                    <a:pt x="1" y="7200"/>
                  </a:lnTo>
                  <a:cubicBezTo>
                    <a:pt x="51" y="7199"/>
                    <a:pt x="100" y="7199"/>
                    <a:pt x="149" y="7199"/>
                  </a:cubicBezTo>
                  <a:cubicBezTo>
                    <a:pt x="5453" y="7199"/>
                    <a:pt x="9757" y="11499"/>
                    <a:pt x="9757" y="16821"/>
                  </a:cubicBezTo>
                  <a:cubicBezTo>
                    <a:pt x="9757" y="22138"/>
                    <a:pt x="5440" y="26442"/>
                    <a:pt x="125" y="26442"/>
                  </a:cubicBezTo>
                  <a:cubicBezTo>
                    <a:pt x="84" y="26442"/>
                    <a:pt x="42" y="26442"/>
                    <a:pt x="1" y="26441"/>
                  </a:cubicBezTo>
                  <a:lnTo>
                    <a:pt x="1" y="26604"/>
                  </a:lnTo>
                  <a:cubicBezTo>
                    <a:pt x="42" y="26604"/>
                    <a:pt x="84" y="26604"/>
                    <a:pt x="125" y="26604"/>
                  </a:cubicBezTo>
                  <a:cubicBezTo>
                    <a:pt x="5535" y="26604"/>
                    <a:pt x="9933" y="22232"/>
                    <a:pt x="9933" y="16821"/>
                  </a:cubicBezTo>
                  <a:cubicBezTo>
                    <a:pt x="9933" y="11396"/>
                    <a:pt x="5535" y="7024"/>
                    <a:pt x="125" y="7024"/>
                  </a:cubicBezTo>
                  <a:close/>
                  <a:moveTo>
                    <a:pt x="1" y="6023"/>
                  </a:moveTo>
                  <a:lnTo>
                    <a:pt x="1" y="6199"/>
                  </a:lnTo>
                  <a:cubicBezTo>
                    <a:pt x="5873" y="6199"/>
                    <a:pt x="10636" y="10948"/>
                    <a:pt x="10636" y="16821"/>
                  </a:cubicBezTo>
                  <a:cubicBezTo>
                    <a:pt x="10636" y="22680"/>
                    <a:pt x="5873" y="27443"/>
                    <a:pt x="1" y="27443"/>
                  </a:cubicBezTo>
                  <a:lnTo>
                    <a:pt x="1" y="27605"/>
                  </a:lnTo>
                  <a:cubicBezTo>
                    <a:pt x="5968" y="27605"/>
                    <a:pt x="10799" y="22774"/>
                    <a:pt x="10799" y="16821"/>
                  </a:cubicBezTo>
                  <a:cubicBezTo>
                    <a:pt x="10799" y="10854"/>
                    <a:pt x="5968" y="6023"/>
                    <a:pt x="1" y="6023"/>
                  </a:cubicBezTo>
                  <a:close/>
                  <a:moveTo>
                    <a:pt x="1" y="5022"/>
                  </a:moveTo>
                  <a:lnTo>
                    <a:pt x="1" y="5184"/>
                  </a:lnTo>
                  <a:cubicBezTo>
                    <a:pt x="6374" y="5265"/>
                    <a:pt x="11502" y="10448"/>
                    <a:pt x="11502" y="16821"/>
                  </a:cubicBezTo>
                  <a:cubicBezTo>
                    <a:pt x="11502" y="23180"/>
                    <a:pt x="6374" y="28363"/>
                    <a:pt x="1" y="28444"/>
                  </a:cubicBezTo>
                  <a:lnTo>
                    <a:pt x="1" y="28620"/>
                  </a:lnTo>
                  <a:cubicBezTo>
                    <a:pt x="6469" y="28539"/>
                    <a:pt x="11665" y="23275"/>
                    <a:pt x="11665" y="16821"/>
                  </a:cubicBezTo>
                  <a:cubicBezTo>
                    <a:pt x="11665" y="10353"/>
                    <a:pt x="6469" y="5103"/>
                    <a:pt x="1" y="5022"/>
                  </a:cubicBezTo>
                  <a:close/>
                  <a:moveTo>
                    <a:pt x="1" y="4020"/>
                  </a:moveTo>
                  <a:lnTo>
                    <a:pt x="1" y="4183"/>
                  </a:lnTo>
                  <a:cubicBezTo>
                    <a:pt x="6983" y="4183"/>
                    <a:pt x="12639" y="9839"/>
                    <a:pt x="12639" y="16821"/>
                  </a:cubicBezTo>
                  <a:cubicBezTo>
                    <a:pt x="12639" y="23789"/>
                    <a:pt x="6983" y="29445"/>
                    <a:pt x="1" y="29445"/>
                  </a:cubicBezTo>
                  <a:lnTo>
                    <a:pt x="1" y="29621"/>
                  </a:lnTo>
                  <a:cubicBezTo>
                    <a:pt x="7078" y="29621"/>
                    <a:pt x="12801" y="23884"/>
                    <a:pt x="12801" y="16821"/>
                  </a:cubicBezTo>
                  <a:cubicBezTo>
                    <a:pt x="12801" y="9744"/>
                    <a:pt x="7078" y="4020"/>
                    <a:pt x="1" y="4020"/>
                  </a:cubicBezTo>
                  <a:close/>
                  <a:moveTo>
                    <a:pt x="1" y="3019"/>
                  </a:moveTo>
                  <a:lnTo>
                    <a:pt x="1" y="3181"/>
                  </a:lnTo>
                  <a:cubicBezTo>
                    <a:pt x="7538" y="3181"/>
                    <a:pt x="13640" y="9284"/>
                    <a:pt x="13640" y="16821"/>
                  </a:cubicBezTo>
                  <a:cubicBezTo>
                    <a:pt x="13640" y="24344"/>
                    <a:pt x="7538" y="30446"/>
                    <a:pt x="1" y="30446"/>
                  </a:cubicBezTo>
                  <a:lnTo>
                    <a:pt x="1" y="30622"/>
                  </a:lnTo>
                  <a:cubicBezTo>
                    <a:pt x="7632" y="30622"/>
                    <a:pt x="13816" y="24439"/>
                    <a:pt x="13816" y="16821"/>
                  </a:cubicBezTo>
                  <a:cubicBezTo>
                    <a:pt x="13816" y="9189"/>
                    <a:pt x="7632" y="3019"/>
                    <a:pt x="1" y="3019"/>
                  </a:cubicBezTo>
                  <a:close/>
                  <a:moveTo>
                    <a:pt x="1" y="2004"/>
                  </a:moveTo>
                  <a:lnTo>
                    <a:pt x="1" y="2180"/>
                  </a:lnTo>
                  <a:cubicBezTo>
                    <a:pt x="8093" y="2180"/>
                    <a:pt x="14642" y="8729"/>
                    <a:pt x="14642" y="16821"/>
                  </a:cubicBezTo>
                  <a:cubicBezTo>
                    <a:pt x="14642" y="24899"/>
                    <a:pt x="8093" y="31461"/>
                    <a:pt x="1" y="31461"/>
                  </a:cubicBezTo>
                  <a:lnTo>
                    <a:pt x="1" y="31624"/>
                  </a:lnTo>
                  <a:cubicBezTo>
                    <a:pt x="8187" y="31624"/>
                    <a:pt x="14817" y="24993"/>
                    <a:pt x="14817" y="16821"/>
                  </a:cubicBezTo>
                  <a:cubicBezTo>
                    <a:pt x="14817" y="8634"/>
                    <a:pt x="8187" y="2004"/>
                    <a:pt x="1" y="2004"/>
                  </a:cubicBezTo>
                  <a:close/>
                  <a:moveTo>
                    <a:pt x="1" y="1003"/>
                  </a:moveTo>
                  <a:lnTo>
                    <a:pt x="1" y="1179"/>
                  </a:lnTo>
                  <a:cubicBezTo>
                    <a:pt x="8647" y="1179"/>
                    <a:pt x="15656" y="8174"/>
                    <a:pt x="15656" y="16821"/>
                  </a:cubicBezTo>
                  <a:cubicBezTo>
                    <a:pt x="15656" y="25467"/>
                    <a:pt x="8647" y="32462"/>
                    <a:pt x="1" y="32462"/>
                  </a:cubicBezTo>
                  <a:lnTo>
                    <a:pt x="1" y="32638"/>
                  </a:lnTo>
                  <a:cubicBezTo>
                    <a:pt x="8742" y="32638"/>
                    <a:pt x="15819" y="25548"/>
                    <a:pt x="15819" y="16821"/>
                  </a:cubicBezTo>
                  <a:cubicBezTo>
                    <a:pt x="15819" y="8093"/>
                    <a:pt x="8742" y="1003"/>
                    <a:pt x="1" y="1003"/>
                  </a:cubicBezTo>
                  <a:close/>
                  <a:moveTo>
                    <a:pt x="175" y="1"/>
                  </a:moveTo>
                  <a:cubicBezTo>
                    <a:pt x="117" y="1"/>
                    <a:pt x="59" y="1"/>
                    <a:pt x="1" y="2"/>
                  </a:cubicBezTo>
                  <a:lnTo>
                    <a:pt x="1" y="164"/>
                  </a:lnTo>
                  <a:cubicBezTo>
                    <a:pt x="51" y="164"/>
                    <a:pt x="101" y="163"/>
                    <a:pt x="151" y="163"/>
                  </a:cubicBezTo>
                  <a:cubicBezTo>
                    <a:pt x="9351" y="163"/>
                    <a:pt x="16820" y="7602"/>
                    <a:pt x="16820" y="16821"/>
                  </a:cubicBezTo>
                  <a:cubicBezTo>
                    <a:pt x="16820" y="26018"/>
                    <a:pt x="9364" y="33465"/>
                    <a:pt x="175" y="33465"/>
                  </a:cubicBezTo>
                  <a:cubicBezTo>
                    <a:pt x="117" y="33465"/>
                    <a:pt x="59" y="33464"/>
                    <a:pt x="1" y="33464"/>
                  </a:cubicBezTo>
                  <a:lnTo>
                    <a:pt x="1" y="33626"/>
                  </a:lnTo>
                  <a:cubicBezTo>
                    <a:pt x="59" y="33627"/>
                    <a:pt x="117" y="33627"/>
                    <a:pt x="175" y="33627"/>
                  </a:cubicBezTo>
                  <a:cubicBezTo>
                    <a:pt x="9459" y="33627"/>
                    <a:pt x="16996" y="26113"/>
                    <a:pt x="16996" y="16821"/>
                  </a:cubicBezTo>
                  <a:cubicBezTo>
                    <a:pt x="16996" y="7515"/>
                    <a:pt x="9459" y="1"/>
                    <a:pt x="1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1" name="Google Shape;1071;p23"/>
          <p:cNvSpPr/>
          <p:nvPr/>
        </p:nvSpPr>
        <p:spPr>
          <a:xfrm rot="5400000">
            <a:off x="2821912" y="4929195"/>
            <a:ext cx="124833" cy="124381"/>
          </a:xfrm>
          <a:custGeom>
            <a:avLst/>
            <a:gdLst/>
            <a:ahLst/>
            <a:cxnLst/>
            <a:rect l="l" t="t" r="r" b="b"/>
            <a:pathLst>
              <a:path w="3311" h="3299" extrusionOk="0">
                <a:moveTo>
                  <a:pt x="525" y="1"/>
                </a:moveTo>
                <a:lnTo>
                  <a:pt x="1" y="524"/>
                </a:lnTo>
                <a:lnTo>
                  <a:pt x="1132" y="1656"/>
                </a:lnTo>
                <a:lnTo>
                  <a:pt x="1" y="2775"/>
                </a:lnTo>
                <a:lnTo>
                  <a:pt x="525" y="3299"/>
                </a:lnTo>
                <a:lnTo>
                  <a:pt x="1656" y="2179"/>
                </a:lnTo>
                <a:lnTo>
                  <a:pt x="2775" y="3299"/>
                </a:lnTo>
                <a:lnTo>
                  <a:pt x="3311" y="2775"/>
                </a:lnTo>
                <a:lnTo>
                  <a:pt x="2180" y="1656"/>
                </a:lnTo>
                <a:lnTo>
                  <a:pt x="3311" y="524"/>
                </a:lnTo>
                <a:lnTo>
                  <a:pt x="2775" y="1"/>
                </a:lnTo>
                <a:lnTo>
                  <a:pt x="1656" y="1132"/>
                </a:lnTo>
                <a:lnTo>
                  <a:pt x="5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2" name="Google Shape;1072;p23"/>
          <p:cNvGrpSpPr/>
          <p:nvPr/>
        </p:nvGrpSpPr>
        <p:grpSpPr>
          <a:xfrm rot="5400000">
            <a:off x="3200027" y="4837020"/>
            <a:ext cx="189340" cy="308716"/>
            <a:chOff x="8814523" y="4301099"/>
            <a:chExt cx="181204" cy="295450"/>
          </a:xfrm>
        </p:grpSpPr>
        <p:sp>
          <p:nvSpPr>
            <p:cNvPr id="1073" name="Google Shape;1073;p23"/>
            <p:cNvSpPr/>
            <p:nvPr/>
          </p:nvSpPr>
          <p:spPr>
            <a:xfrm>
              <a:off x="8814523" y="4429633"/>
              <a:ext cx="44660" cy="37996"/>
            </a:xfrm>
            <a:custGeom>
              <a:avLst/>
              <a:gdLst/>
              <a:ahLst/>
              <a:cxnLst/>
              <a:rect l="l" t="t" r="r" b="b"/>
              <a:pathLst>
                <a:path w="1394" h="1186" extrusionOk="0">
                  <a:moveTo>
                    <a:pt x="792" y="1"/>
                  </a:moveTo>
                  <a:cubicBezTo>
                    <a:pt x="647" y="1"/>
                    <a:pt x="500" y="54"/>
                    <a:pt x="381" y="173"/>
                  </a:cubicBezTo>
                  <a:cubicBezTo>
                    <a:pt x="0" y="554"/>
                    <a:pt x="274" y="1185"/>
                    <a:pt x="798" y="1185"/>
                  </a:cubicBezTo>
                  <a:cubicBezTo>
                    <a:pt x="1131" y="1185"/>
                    <a:pt x="1393" y="923"/>
                    <a:pt x="1393" y="602"/>
                  </a:cubicBezTo>
                  <a:cubicBezTo>
                    <a:pt x="1393" y="238"/>
                    <a:pt x="1097" y="1"/>
                    <a:pt x="7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3"/>
            <p:cNvSpPr/>
            <p:nvPr/>
          </p:nvSpPr>
          <p:spPr>
            <a:xfrm>
              <a:off x="8951067" y="4429633"/>
              <a:ext cx="44660" cy="37996"/>
            </a:xfrm>
            <a:custGeom>
              <a:avLst/>
              <a:gdLst/>
              <a:ahLst/>
              <a:cxnLst/>
              <a:rect l="l" t="t" r="r" b="b"/>
              <a:pathLst>
                <a:path w="1394" h="1186" extrusionOk="0">
                  <a:moveTo>
                    <a:pt x="792" y="1"/>
                  </a:moveTo>
                  <a:cubicBezTo>
                    <a:pt x="647" y="1"/>
                    <a:pt x="500" y="54"/>
                    <a:pt x="381" y="173"/>
                  </a:cubicBezTo>
                  <a:cubicBezTo>
                    <a:pt x="0" y="554"/>
                    <a:pt x="262" y="1185"/>
                    <a:pt x="798" y="1185"/>
                  </a:cubicBezTo>
                  <a:cubicBezTo>
                    <a:pt x="1120" y="1185"/>
                    <a:pt x="1393" y="923"/>
                    <a:pt x="1393" y="602"/>
                  </a:cubicBezTo>
                  <a:cubicBezTo>
                    <a:pt x="1393" y="238"/>
                    <a:pt x="1098" y="1"/>
                    <a:pt x="7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3"/>
            <p:cNvSpPr/>
            <p:nvPr/>
          </p:nvSpPr>
          <p:spPr>
            <a:xfrm>
              <a:off x="8814523" y="4301099"/>
              <a:ext cx="44660" cy="37964"/>
            </a:xfrm>
            <a:custGeom>
              <a:avLst/>
              <a:gdLst/>
              <a:ahLst/>
              <a:cxnLst/>
              <a:rect l="l" t="t" r="r" b="b"/>
              <a:pathLst>
                <a:path w="1394" h="1185" extrusionOk="0">
                  <a:moveTo>
                    <a:pt x="792" y="1"/>
                  </a:moveTo>
                  <a:cubicBezTo>
                    <a:pt x="647" y="1"/>
                    <a:pt x="500" y="54"/>
                    <a:pt x="381" y="173"/>
                  </a:cubicBezTo>
                  <a:cubicBezTo>
                    <a:pt x="0" y="554"/>
                    <a:pt x="274" y="1185"/>
                    <a:pt x="798" y="1185"/>
                  </a:cubicBezTo>
                  <a:cubicBezTo>
                    <a:pt x="1131" y="1185"/>
                    <a:pt x="1393" y="923"/>
                    <a:pt x="1393" y="601"/>
                  </a:cubicBezTo>
                  <a:cubicBezTo>
                    <a:pt x="1393" y="238"/>
                    <a:pt x="1097" y="1"/>
                    <a:pt x="7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3"/>
            <p:cNvSpPr/>
            <p:nvPr/>
          </p:nvSpPr>
          <p:spPr>
            <a:xfrm>
              <a:off x="8951067" y="4301099"/>
              <a:ext cx="44660" cy="37964"/>
            </a:xfrm>
            <a:custGeom>
              <a:avLst/>
              <a:gdLst/>
              <a:ahLst/>
              <a:cxnLst/>
              <a:rect l="l" t="t" r="r" b="b"/>
              <a:pathLst>
                <a:path w="1394" h="1185" extrusionOk="0">
                  <a:moveTo>
                    <a:pt x="792" y="1"/>
                  </a:moveTo>
                  <a:cubicBezTo>
                    <a:pt x="647" y="1"/>
                    <a:pt x="500" y="54"/>
                    <a:pt x="381" y="173"/>
                  </a:cubicBezTo>
                  <a:cubicBezTo>
                    <a:pt x="0" y="554"/>
                    <a:pt x="262" y="1185"/>
                    <a:pt x="798" y="1185"/>
                  </a:cubicBezTo>
                  <a:cubicBezTo>
                    <a:pt x="1120" y="1185"/>
                    <a:pt x="1393" y="923"/>
                    <a:pt x="1393" y="601"/>
                  </a:cubicBezTo>
                  <a:cubicBezTo>
                    <a:pt x="1393" y="238"/>
                    <a:pt x="1098" y="1"/>
                    <a:pt x="7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3"/>
            <p:cNvSpPr/>
            <p:nvPr/>
          </p:nvSpPr>
          <p:spPr>
            <a:xfrm>
              <a:off x="8814523" y="4558328"/>
              <a:ext cx="44660" cy="38221"/>
            </a:xfrm>
            <a:custGeom>
              <a:avLst/>
              <a:gdLst/>
              <a:ahLst/>
              <a:cxnLst/>
              <a:rect l="l" t="t" r="r" b="b"/>
              <a:pathLst>
                <a:path w="1394" h="1193" extrusionOk="0">
                  <a:moveTo>
                    <a:pt x="799" y="0"/>
                  </a:moveTo>
                  <a:cubicBezTo>
                    <a:pt x="652" y="0"/>
                    <a:pt x="502" y="56"/>
                    <a:pt x="381" y="180"/>
                  </a:cubicBezTo>
                  <a:cubicBezTo>
                    <a:pt x="0" y="550"/>
                    <a:pt x="274" y="1193"/>
                    <a:pt x="798" y="1193"/>
                  </a:cubicBezTo>
                  <a:cubicBezTo>
                    <a:pt x="1131" y="1193"/>
                    <a:pt x="1393" y="919"/>
                    <a:pt x="1393" y="597"/>
                  </a:cubicBezTo>
                  <a:cubicBezTo>
                    <a:pt x="1393" y="237"/>
                    <a:pt x="1102" y="0"/>
                    <a:pt x="7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3"/>
            <p:cNvSpPr/>
            <p:nvPr/>
          </p:nvSpPr>
          <p:spPr>
            <a:xfrm>
              <a:off x="8951067" y="4558328"/>
              <a:ext cx="44660" cy="38221"/>
            </a:xfrm>
            <a:custGeom>
              <a:avLst/>
              <a:gdLst/>
              <a:ahLst/>
              <a:cxnLst/>
              <a:rect l="l" t="t" r="r" b="b"/>
              <a:pathLst>
                <a:path w="1394" h="1193" extrusionOk="0">
                  <a:moveTo>
                    <a:pt x="799" y="0"/>
                  </a:moveTo>
                  <a:cubicBezTo>
                    <a:pt x="652" y="0"/>
                    <a:pt x="502" y="56"/>
                    <a:pt x="381" y="180"/>
                  </a:cubicBezTo>
                  <a:cubicBezTo>
                    <a:pt x="0" y="550"/>
                    <a:pt x="262" y="1193"/>
                    <a:pt x="798" y="1193"/>
                  </a:cubicBezTo>
                  <a:cubicBezTo>
                    <a:pt x="1120" y="1193"/>
                    <a:pt x="1393" y="919"/>
                    <a:pt x="1393" y="597"/>
                  </a:cubicBezTo>
                  <a:cubicBezTo>
                    <a:pt x="1393" y="237"/>
                    <a:pt x="1102" y="0"/>
                    <a:pt x="7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9" name="Google Shape;1079;p23"/>
          <p:cNvSpPr/>
          <p:nvPr/>
        </p:nvSpPr>
        <p:spPr>
          <a:xfrm>
            <a:off x="128096" y="4333038"/>
            <a:ext cx="585138" cy="79685"/>
          </a:xfrm>
          <a:custGeom>
            <a:avLst/>
            <a:gdLst/>
            <a:ahLst/>
            <a:cxnLst/>
            <a:rect l="l" t="t" r="r" b="b"/>
            <a:pathLst>
              <a:path w="18277" h="2489" extrusionOk="0">
                <a:moveTo>
                  <a:pt x="1869" y="0"/>
                </a:moveTo>
                <a:lnTo>
                  <a:pt x="0" y="1893"/>
                </a:lnTo>
                <a:lnTo>
                  <a:pt x="322" y="2215"/>
                </a:lnTo>
                <a:lnTo>
                  <a:pt x="1869" y="655"/>
                </a:lnTo>
                <a:lnTo>
                  <a:pt x="3691" y="2488"/>
                </a:lnTo>
                <a:lnTo>
                  <a:pt x="5501" y="655"/>
                </a:lnTo>
                <a:lnTo>
                  <a:pt x="7322" y="2488"/>
                </a:lnTo>
                <a:lnTo>
                  <a:pt x="9144" y="655"/>
                </a:lnTo>
                <a:lnTo>
                  <a:pt x="10954" y="2488"/>
                </a:lnTo>
                <a:lnTo>
                  <a:pt x="12775" y="655"/>
                </a:lnTo>
                <a:lnTo>
                  <a:pt x="14585" y="2488"/>
                </a:lnTo>
                <a:lnTo>
                  <a:pt x="16407" y="655"/>
                </a:lnTo>
                <a:lnTo>
                  <a:pt x="17955" y="2215"/>
                </a:lnTo>
                <a:lnTo>
                  <a:pt x="18276" y="1893"/>
                </a:lnTo>
                <a:lnTo>
                  <a:pt x="16407" y="0"/>
                </a:lnTo>
                <a:lnTo>
                  <a:pt x="14585" y="1846"/>
                </a:lnTo>
                <a:lnTo>
                  <a:pt x="12775" y="0"/>
                </a:lnTo>
                <a:lnTo>
                  <a:pt x="10954" y="1846"/>
                </a:lnTo>
                <a:lnTo>
                  <a:pt x="9132" y="0"/>
                </a:lnTo>
                <a:lnTo>
                  <a:pt x="7322" y="1846"/>
                </a:lnTo>
                <a:lnTo>
                  <a:pt x="5501" y="0"/>
                </a:lnTo>
                <a:lnTo>
                  <a:pt x="3691" y="1846"/>
                </a:lnTo>
                <a:lnTo>
                  <a:pt x="18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3"/>
          <p:cNvSpPr/>
          <p:nvPr/>
        </p:nvSpPr>
        <p:spPr>
          <a:xfrm rot="5400000">
            <a:off x="74230" y="120120"/>
            <a:ext cx="144628" cy="144659"/>
          </a:xfrm>
          <a:custGeom>
            <a:avLst/>
            <a:gdLst/>
            <a:ahLst/>
            <a:cxnLst/>
            <a:rect l="l" t="t" r="r" b="b"/>
            <a:pathLst>
              <a:path w="4763" h="4764" extrusionOk="0">
                <a:moveTo>
                  <a:pt x="0" y="1"/>
                </a:moveTo>
                <a:lnTo>
                  <a:pt x="0" y="4763"/>
                </a:lnTo>
                <a:lnTo>
                  <a:pt x="4763" y="4763"/>
                </a:lnTo>
                <a:lnTo>
                  <a:pt x="476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Quote 1">
  <p:cSld name="CUSTOM_7_1_1">
    <p:spTree>
      <p:nvGrpSpPr>
        <p:cNvPr id="1" name="Shape 1081"/>
        <p:cNvGrpSpPr/>
        <p:nvPr/>
      </p:nvGrpSpPr>
      <p:grpSpPr>
        <a:xfrm>
          <a:off x="0" y="0"/>
          <a:ext cx="0" cy="0"/>
          <a:chOff x="0" y="0"/>
          <a:chExt cx="0" cy="0"/>
        </a:xfrm>
      </p:grpSpPr>
      <p:grpSp>
        <p:nvGrpSpPr>
          <p:cNvPr id="1082" name="Google Shape;1082;p24"/>
          <p:cNvGrpSpPr/>
          <p:nvPr/>
        </p:nvGrpSpPr>
        <p:grpSpPr>
          <a:xfrm rot="-5400000">
            <a:off x="6699980" y="3137136"/>
            <a:ext cx="1820679" cy="2004808"/>
            <a:chOff x="143428" y="791782"/>
            <a:chExt cx="1170704" cy="1289100"/>
          </a:xfrm>
        </p:grpSpPr>
        <p:grpSp>
          <p:nvGrpSpPr>
            <p:cNvPr id="1083" name="Google Shape;1083;p24"/>
            <p:cNvGrpSpPr/>
            <p:nvPr/>
          </p:nvGrpSpPr>
          <p:grpSpPr>
            <a:xfrm>
              <a:off x="143428" y="855893"/>
              <a:ext cx="1165832" cy="1165529"/>
              <a:chOff x="3372319" y="4143117"/>
              <a:chExt cx="1482115" cy="1481730"/>
            </a:xfrm>
          </p:grpSpPr>
          <p:sp>
            <p:nvSpPr>
              <p:cNvPr id="1084" name="Google Shape;1084;p24"/>
              <p:cNvSpPr/>
              <p:nvPr/>
            </p:nvSpPr>
            <p:spPr>
              <a:xfrm>
                <a:off x="3372319" y="4143117"/>
                <a:ext cx="1482115" cy="1481730"/>
              </a:xfrm>
              <a:custGeom>
                <a:avLst/>
                <a:gdLst/>
                <a:ahLst/>
                <a:cxnLst/>
                <a:rect l="l" t="t" r="r" b="b"/>
                <a:pathLst>
                  <a:path w="46197" h="46185" extrusionOk="0">
                    <a:moveTo>
                      <a:pt x="23099" y="191"/>
                    </a:moveTo>
                    <a:cubicBezTo>
                      <a:pt x="35719" y="191"/>
                      <a:pt x="45994" y="10466"/>
                      <a:pt x="45994" y="23087"/>
                    </a:cubicBezTo>
                    <a:cubicBezTo>
                      <a:pt x="45994" y="35719"/>
                      <a:pt x="35719" y="45994"/>
                      <a:pt x="23099" y="45994"/>
                    </a:cubicBezTo>
                    <a:cubicBezTo>
                      <a:pt x="10466" y="45994"/>
                      <a:pt x="203" y="35719"/>
                      <a:pt x="203" y="23087"/>
                    </a:cubicBezTo>
                    <a:cubicBezTo>
                      <a:pt x="203" y="10466"/>
                      <a:pt x="10466" y="191"/>
                      <a:pt x="23099" y="191"/>
                    </a:cubicBezTo>
                    <a:close/>
                    <a:moveTo>
                      <a:pt x="23099" y="0"/>
                    </a:moveTo>
                    <a:cubicBezTo>
                      <a:pt x="10359" y="0"/>
                      <a:pt x="0" y="10359"/>
                      <a:pt x="0" y="23087"/>
                    </a:cubicBezTo>
                    <a:cubicBezTo>
                      <a:pt x="0" y="35826"/>
                      <a:pt x="10359" y="46185"/>
                      <a:pt x="23099" y="46185"/>
                    </a:cubicBezTo>
                    <a:cubicBezTo>
                      <a:pt x="35826" y="46185"/>
                      <a:pt x="46197" y="35826"/>
                      <a:pt x="46197" y="23087"/>
                    </a:cubicBezTo>
                    <a:cubicBezTo>
                      <a:pt x="46197" y="10359"/>
                      <a:pt x="35838" y="0"/>
                      <a:pt x="230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4"/>
              <p:cNvSpPr/>
              <p:nvPr/>
            </p:nvSpPr>
            <p:spPr>
              <a:xfrm>
                <a:off x="3416240" y="4187038"/>
                <a:ext cx="1394273" cy="1393888"/>
              </a:xfrm>
              <a:custGeom>
                <a:avLst/>
                <a:gdLst/>
                <a:ahLst/>
                <a:cxnLst/>
                <a:rect l="l" t="t" r="r" b="b"/>
                <a:pathLst>
                  <a:path w="43459" h="43447" extrusionOk="0">
                    <a:moveTo>
                      <a:pt x="21730" y="191"/>
                    </a:moveTo>
                    <a:cubicBezTo>
                      <a:pt x="33600" y="191"/>
                      <a:pt x="43256" y="9847"/>
                      <a:pt x="43256" y="21718"/>
                    </a:cubicBezTo>
                    <a:cubicBezTo>
                      <a:pt x="43256" y="33600"/>
                      <a:pt x="33600" y="43256"/>
                      <a:pt x="21730" y="43256"/>
                    </a:cubicBezTo>
                    <a:cubicBezTo>
                      <a:pt x="9859" y="43256"/>
                      <a:pt x="203" y="33600"/>
                      <a:pt x="203" y="21718"/>
                    </a:cubicBezTo>
                    <a:cubicBezTo>
                      <a:pt x="203" y="9847"/>
                      <a:pt x="9859" y="191"/>
                      <a:pt x="21730" y="191"/>
                    </a:cubicBezTo>
                    <a:close/>
                    <a:moveTo>
                      <a:pt x="21730" y="1"/>
                    </a:moveTo>
                    <a:cubicBezTo>
                      <a:pt x="9752" y="1"/>
                      <a:pt x="1" y="9740"/>
                      <a:pt x="1" y="21718"/>
                    </a:cubicBezTo>
                    <a:cubicBezTo>
                      <a:pt x="1" y="33707"/>
                      <a:pt x="9752" y="43446"/>
                      <a:pt x="21730" y="43446"/>
                    </a:cubicBezTo>
                    <a:cubicBezTo>
                      <a:pt x="33707" y="43446"/>
                      <a:pt x="43459" y="33707"/>
                      <a:pt x="43459" y="21718"/>
                    </a:cubicBezTo>
                    <a:cubicBezTo>
                      <a:pt x="43459" y="9740"/>
                      <a:pt x="33707" y="1"/>
                      <a:pt x="217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4"/>
              <p:cNvSpPr/>
              <p:nvPr/>
            </p:nvSpPr>
            <p:spPr>
              <a:xfrm>
                <a:off x="3460161" y="4230959"/>
                <a:ext cx="1306431" cy="1306046"/>
              </a:xfrm>
              <a:custGeom>
                <a:avLst/>
                <a:gdLst/>
                <a:ahLst/>
                <a:cxnLst/>
                <a:rect l="l" t="t" r="r" b="b"/>
                <a:pathLst>
                  <a:path w="40721" h="40709" extrusionOk="0">
                    <a:moveTo>
                      <a:pt x="20361" y="191"/>
                    </a:moveTo>
                    <a:cubicBezTo>
                      <a:pt x="31481" y="191"/>
                      <a:pt x="40518" y="9240"/>
                      <a:pt x="40518" y="20361"/>
                    </a:cubicBezTo>
                    <a:cubicBezTo>
                      <a:pt x="40518" y="31469"/>
                      <a:pt x="31481" y="40518"/>
                      <a:pt x="20361" y="40518"/>
                    </a:cubicBezTo>
                    <a:cubicBezTo>
                      <a:pt x="9240" y="40518"/>
                      <a:pt x="203" y="31469"/>
                      <a:pt x="203" y="20361"/>
                    </a:cubicBezTo>
                    <a:cubicBezTo>
                      <a:pt x="203" y="9240"/>
                      <a:pt x="9240" y="191"/>
                      <a:pt x="20361" y="191"/>
                    </a:cubicBezTo>
                    <a:close/>
                    <a:moveTo>
                      <a:pt x="20361" y="1"/>
                    </a:moveTo>
                    <a:cubicBezTo>
                      <a:pt x="9133" y="1"/>
                      <a:pt x="1" y="9121"/>
                      <a:pt x="1" y="20349"/>
                    </a:cubicBezTo>
                    <a:cubicBezTo>
                      <a:pt x="1" y="31576"/>
                      <a:pt x="9133" y="40708"/>
                      <a:pt x="20361" y="40708"/>
                    </a:cubicBezTo>
                    <a:cubicBezTo>
                      <a:pt x="31588" y="40708"/>
                      <a:pt x="40720" y="31576"/>
                      <a:pt x="40720" y="20349"/>
                    </a:cubicBezTo>
                    <a:cubicBezTo>
                      <a:pt x="40720" y="9133"/>
                      <a:pt x="31588" y="1"/>
                      <a:pt x="203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4"/>
              <p:cNvSpPr/>
              <p:nvPr/>
            </p:nvSpPr>
            <p:spPr>
              <a:xfrm>
                <a:off x="3455958" y="4274751"/>
                <a:ext cx="1266713" cy="1218686"/>
              </a:xfrm>
              <a:custGeom>
                <a:avLst/>
                <a:gdLst/>
                <a:ahLst/>
                <a:cxnLst/>
                <a:rect l="l" t="t" r="r" b="b"/>
                <a:pathLst>
                  <a:path w="39483" h="37986" extrusionOk="0">
                    <a:moveTo>
                      <a:pt x="20492" y="196"/>
                    </a:moveTo>
                    <a:cubicBezTo>
                      <a:pt x="30862" y="208"/>
                      <a:pt x="39268" y="8613"/>
                      <a:pt x="39280" y="18984"/>
                    </a:cubicBezTo>
                    <a:cubicBezTo>
                      <a:pt x="39280" y="26592"/>
                      <a:pt x="34708" y="33438"/>
                      <a:pt x="27683" y="36355"/>
                    </a:cubicBezTo>
                    <a:cubicBezTo>
                      <a:pt x="25358" y="37316"/>
                      <a:pt x="22916" y="37784"/>
                      <a:pt x="20496" y="37784"/>
                    </a:cubicBezTo>
                    <a:cubicBezTo>
                      <a:pt x="15604" y="37784"/>
                      <a:pt x="10797" y="35875"/>
                      <a:pt x="7204" y="32283"/>
                    </a:cubicBezTo>
                    <a:cubicBezTo>
                      <a:pt x="1823" y="26901"/>
                      <a:pt x="215" y="18817"/>
                      <a:pt x="3132" y="11792"/>
                    </a:cubicBezTo>
                    <a:cubicBezTo>
                      <a:pt x="6037" y="4779"/>
                      <a:pt x="12884" y="196"/>
                      <a:pt x="20492" y="196"/>
                    </a:cubicBezTo>
                    <a:close/>
                    <a:moveTo>
                      <a:pt x="20497" y="0"/>
                    </a:moveTo>
                    <a:cubicBezTo>
                      <a:pt x="15553" y="0"/>
                      <a:pt x="10694" y="1932"/>
                      <a:pt x="7061" y="5565"/>
                    </a:cubicBezTo>
                    <a:cubicBezTo>
                      <a:pt x="1632" y="10995"/>
                      <a:pt x="1" y="19162"/>
                      <a:pt x="2942" y="26258"/>
                    </a:cubicBezTo>
                    <a:cubicBezTo>
                      <a:pt x="5883" y="33354"/>
                      <a:pt x="12812" y="37986"/>
                      <a:pt x="20492" y="37986"/>
                    </a:cubicBezTo>
                    <a:cubicBezTo>
                      <a:pt x="30969" y="37962"/>
                      <a:pt x="39470" y="29473"/>
                      <a:pt x="39482" y="18996"/>
                    </a:cubicBezTo>
                    <a:cubicBezTo>
                      <a:pt x="39482" y="11304"/>
                      <a:pt x="34851" y="4387"/>
                      <a:pt x="27754" y="1446"/>
                    </a:cubicBezTo>
                    <a:cubicBezTo>
                      <a:pt x="25406" y="473"/>
                      <a:pt x="22941" y="0"/>
                      <a:pt x="204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4"/>
              <p:cNvSpPr/>
              <p:nvPr/>
            </p:nvSpPr>
            <p:spPr>
              <a:xfrm>
                <a:off x="3503344" y="4318608"/>
                <a:ext cx="1175374" cy="1130908"/>
              </a:xfrm>
              <a:custGeom>
                <a:avLst/>
                <a:gdLst/>
                <a:ahLst/>
                <a:cxnLst/>
                <a:rect l="l" t="t" r="r" b="b"/>
                <a:pathLst>
                  <a:path w="36636" h="35250" extrusionOk="0">
                    <a:moveTo>
                      <a:pt x="19015" y="198"/>
                    </a:moveTo>
                    <a:cubicBezTo>
                      <a:pt x="28635" y="210"/>
                      <a:pt x="36433" y="8008"/>
                      <a:pt x="36433" y="17617"/>
                    </a:cubicBezTo>
                    <a:cubicBezTo>
                      <a:pt x="36433" y="24665"/>
                      <a:pt x="32195" y="31023"/>
                      <a:pt x="25682" y="33726"/>
                    </a:cubicBezTo>
                    <a:cubicBezTo>
                      <a:pt x="23528" y="34616"/>
                      <a:pt x="21266" y="35049"/>
                      <a:pt x="19024" y="35049"/>
                    </a:cubicBezTo>
                    <a:cubicBezTo>
                      <a:pt x="14488" y="35049"/>
                      <a:pt x="10030" y="33278"/>
                      <a:pt x="6692" y="29940"/>
                    </a:cubicBezTo>
                    <a:cubicBezTo>
                      <a:pt x="1703" y="24963"/>
                      <a:pt x="215" y="17462"/>
                      <a:pt x="2917" y="10949"/>
                    </a:cubicBezTo>
                    <a:cubicBezTo>
                      <a:pt x="5608" y="4436"/>
                      <a:pt x="11966" y="198"/>
                      <a:pt x="19015" y="198"/>
                    </a:cubicBezTo>
                    <a:close/>
                    <a:moveTo>
                      <a:pt x="19021" y="1"/>
                    </a:moveTo>
                    <a:cubicBezTo>
                      <a:pt x="14435" y="1"/>
                      <a:pt x="9927" y="1793"/>
                      <a:pt x="6549" y="5163"/>
                    </a:cubicBezTo>
                    <a:cubicBezTo>
                      <a:pt x="1512" y="10199"/>
                      <a:pt x="0" y="17783"/>
                      <a:pt x="2727" y="24367"/>
                    </a:cubicBezTo>
                    <a:cubicBezTo>
                      <a:pt x="5465" y="30952"/>
                      <a:pt x="11883" y="35250"/>
                      <a:pt x="19015" y="35250"/>
                    </a:cubicBezTo>
                    <a:cubicBezTo>
                      <a:pt x="28742" y="35238"/>
                      <a:pt x="36624" y="27356"/>
                      <a:pt x="36636" y="17617"/>
                    </a:cubicBezTo>
                    <a:cubicBezTo>
                      <a:pt x="36636" y="10497"/>
                      <a:pt x="32338" y="4067"/>
                      <a:pt x="25754" y="1341"/>
                    </a:cubicBezTo>
                    <a:cubicBezTo>
                      <a:pt x="23575" y="439"/>
                      <a:pt x="21289" y="1"/>
                      <a:pt x="190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4"/>
              <p:cNvSpPr/>
              <p:nvPr/>
            </p:nvSpPr>
            <p:spPr>
              <a:xfrm>
                <a:off x="3550698" y="4362497"/>
                <a:ext cx="1084100" cy="1043098"/>
              </a:xfrm>
              <a:custGeom>
                <a:avLst/>
                <a:gdLst/>
                <a:ahLst/>
                <a:cxnLst/>
                <a:rect l="l" t="t" r="r" b="b"/>
                <a:pathLst>
                  <a:path w="33791" h="32513" extrusionOk="0">
                    <a:moveTo>
                      <a:pt x="17539" y="199"/>
                    </a:moveTo>
                    <a:cubicBezTo>
                      <a:pt x="26397" y="211"/>
                      <a:pt x="33588" y="7390"/>
                      <a:pt x="33588" y="16249"/>
                    </a:cubicBezTo>
                    <a:cubicBezTo>
                      <a:pt x="33588" y="22749"/>
                      <a:pt x="29683" y="28607"/>
                      <a:pt x="23682" y="31084"/>
                    </a:cubicBezTo>
                    <a:cubicBezTo>
                      <a:pt x="21693" y="31909"/>
                      <a:pt x="19604" y="32310"/>
                      <a:pt x="17533" y="32310"/>
                    </a:cubicBezTo>
                    <a:cubicBezTo>
                      <a:pt x="13357" y="32310"/>
                      <a:pt x="9252" y="30679"/>
                      <a:pt x="6180" y="27607"/>
                    </a:cubicBezTo>
                    <a:cubicBezTo>
                      <a:pt x="1596" y="23011"/>
                      <a:pt x="215" y="16106"/>
                      <a:pt x="2703" y="10105"/>
                    </a:cubicBezTo>
                    <a:cubicBezTo>
                      <a:pt x="5192" y="4104"/>
                      <a:pt x="11038" y="199"/>
                      <a:pt x="17539" y="199"/>
                    </a:cubicBezTo>
                    <a:close/>
                    <a:moveTo>
                      <a:pt x="17544" y="0"/>
                    </a:moveTo>
                    <a:cubicBezTo>
                      <a:pt x="13314" y="0"/>
                      <a:pt x="9156" y="1652"/>
                      <a:pt x="6049" y="4759"/>
                    </a:cubicBezTo>
                    <a:cubicBezTo>
                      <a:pt x="1394" y="9414"/>
                      <a:pt x="1" y="16403"/>
                      <a:pt x="2525" y="22476"/>
                    </a:cubicBezTo>
                    <a:cubicBezTo>
                      <a:pt x="5037" y="28548"/>
                      <a:pt x="10966" y="32513"/>
                      <a:pt x="17539" y="32513"/>
                    </a:cubicBezTo>
                    <a:cubicBezTo>
                      <a:pt x="26516" y="32501"/>
                      <a:pt x="33779" y="25226"/>
                      <a:pt x="33791" y="16249"/>
                    </a:cubicBezTo>
                    <a:cubicBezTo>
                      <a:pt x="33791" y="9676"/>
                      <a:pt x="29826" y="3747"/>
                      <a:pt x="23754" y="1235"/>
                    </a:cubicBezTo>
                    <a:cubicBezTo>
                      <a:pt x="21745" y="404"/>
                      <a:pt x="19636" y="0"/>
                      <a:pt x="175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4"/>
              <p:cNvSpPr/>
              <p:nvPr/>
            </p:nvSpPr>
            <p:spPr>
              <a:xfrm>
                <a:off x="3598084" y="4406354"/>
                <a:ext cx="992793" cy="955321"/>
              </a:xfrm>
              <a:custGeom>
                <a:avLst/>
                <a:gdLst/>
                <a:ahLst/>
                <a:cxnLst/>
                <a:rect l="l" t="t" r="r" b="b"/>
                <a:pathLst>
                  <a:path w="30945" h="29777" extrusionOk="0">
                    <a:moveTo>
                      <a:pt x="16062" y="201"/>
                    </a:moveTo>
                    <a:cubicBezTo>
                      <a:pt x="24170" y="213"/>
                      <a:pt x="30742" y="6773"/>
                      <a:pt x="30754" y="14894"/>
                    </a:cubicBezTo>
                    <a:cubicBezTo>
                      <a:pt x="30754" y="20835"/>
                      <a:pt x="27170" y="26181"/>
                      <a:pt x="21681" y="28455"/>
                    </a:cubicBezTo>
                    <a:cubicBezTo>
                      <a:pt x="19862" y="29209"/>
                      <a:pt x="17950" y="29575"/>
                      <a:pt x="16055" y="29575"/>
                    </a:cubicBezTo>
                    <a:cubicBezTo>
                      <a:pt x="12235" y="29575"/>
                      <a:pt x="8481" y="28085"/>
                      <a:pt x="5679" y="25276"/>
                    </a:cubicBezTo>
                    <a:cubicBezTo>
                      <a:pt x="1476" y="21073"/>
                      <a:pt x="214" y="14751"/>
                      <a:pt x="2488" y="9262"/>
                    </a:cubicBezTo>
                    <a:cubicBezTo>
                      <a:pt x="4763" y="3773"/>
                      <a:pt x="10120" y="201"/>
                      <a:pt x="16062" y="201"/>
                    </a:cubicBezTo>
                    <a:close/>
                    <a:moveTo>
                      <a:pt x="16066" y="1"/>
                    </a:moveTo>
                    <a:cubicBezTo>
                      <a:pt x="12191" y="1"/>
                      <a:pt x="8381" y="1512"/>
                      <a:pt x="5536" y="4357"/>
                    </a:cubicBezTo>
                    <a:cubicBezTo>
                      <a:pt x="1274" y="8619"/>
                      <a:pt x="0" y="15024"/>
                      <a:pt x="2310" y="20585"/>
                    </a:cubicBezTo>
                    <a:cubicBezTo>
                      <a:pt x="4608" y="26145"/>
                      <a:pt x="10037" y="29776"/>
                      <a:pt x="16062" y="29776"/>
                    </a:cubicBezTo>
                    <a:cubicBezTo>
                      <a:pt x="24277" y="29764"/>
                      <a:pt x="30933" y="23109"/>
                      <a:pt x="30944" y="14882"/>
                    </a:cubicBezTo>
                    <a:cubicBezTo>
                      <a:pt x="30944" y="8869"/>
                      <a:pt x="27325" y="3440"/>
                      <a:pt x="21753" y="1130"/>
                    </a:cubicBezTo>
                    <a:cubicBezTo>
                      <a:pt x="19914" y="370"/>
                      <a:pt x="17982" y="1"/>
                      <a:pt x="16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4"/>
              <p:cNvSpPr/>
              <p:nvPr/>
            </p:nvSpPr>
            <p:spPr>
              <a:xfrm>
                <a:off x="3645437" y="4450339"/>
                <a:ext cx="901518" cy="867415"/>
              </a:xfrm>
              <a:custGeom>
                <a:avLst/>
                <a:gdLst/>
                <a:ahLst/>
                <a:cxnLst/>
                <a:rect l="l" t="t" r="r" b="b"/>
                <a:pathLst>
                  <a:path w="28100" h="27037" extrusionOk="0">
                    <a:moveTo>
                      <a:pt x="14586" y="199"/>
                    </a:moveTo>
                    <a:cubicBezTo>
                      <a:pt x="21944" y="199"/>
                      <a:pt x="27897" y="6164"/>
                      <a:pt x="27909" y="13523"/>
                    </a:cubicBezTo>
                    <a:cubicBezTo>
                      <a:pt x="27909" y="18904"/>
                      <a:pt x="24658" y="23762"/>
                      <a:pt x="19681" y="25822"/>
                    </a:cubicBezTo>
                    <a:cubicBezTo>
                      <a:pt x="18031" y="26505"/>
                      <a:pt x="16299" y="26837"/>
                      <a:pt x="14581" y="26837"/>
                    </a:cubicBezTo>
                    <a:cubicBezTo>
                      <a:pt x="11118" y="26837"/>
                      <a:pt x="7714" y="25487"/>
                      <a:pt x="5168" y="22940"/>
                    </a:cubicBezTo>
                    <a:cubicBezTo>
                      <a:pt x="1358" y="19130"/>
                      <a:pt x="215" y="13392"/>
                      <a:pt x="2275" y="8415"/>
                    </a:cubicBezTo>
                    <a:cubicBezTo>
                      <a:pt x="4334" y="3438"/>
                      <a:pt x="9192" y="199"/>
                      <a:pt x="14586" y="199"/>
                    </a:cubicBezTo>
                    <a:close/>
                    <a:moveTo>
                      <a:pt x="14581" y="1"/>
                    </a:moveTo>
                    <a:cubicBezTo>
                      <a:pt x="11067" y="1"/>
                      <a:pt x="7612" y="1375"/>
                      <a:pt x="5025" y="3962"/>
                    </a:cubicBezTo>
                    <a:cubicBezTo>
                      <a:pt x="1155" y="7819"/>
                      <a:pt x="0" y="13642"/>
                      <a:pt x="2096" y="18690"/>
                    </a:cubicBezTo>
                    <a:cubicBezTo>
                      <a:pt x="4191" y="23738"/>
                      <a:pt x="9121" y="27036"/>
                      <a:pt x="14586" y="27036"/>
                    </a:cubicBezTo>
                    <a:cubicBezTo>
                      <a:pt x="22051" y="27024"/>
                      <a:pt x="28099" y="20976"/>
                      <a:pt x="28099" y="13523"/>
                    </a:cubicBezTo>
                    <a:cubicBezTo>
                      <a:pt x="28099" y="8046"/>
                      <a:pt x="24813" y="3116"/>
                      <a:pt x="19753" y="1033"/>
                    </a:cubicBezTo>
                    <a:cubicBezTo>
                      <a:pt x="18080" y="338"/>
                      <a:pt x="16323" y="1"/>
                      <a:pt x="145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4"/>
              <p:cNvSpPr/>
              <p:nvPr/>
            </p:nvSpPr>
            <p:spPr>
              <a:xfrm>
                <a:off x="3692791" y="4494228"/>
                <a:ext cx="810211" cy="779573"/>
              </a:xfrm>
              <a:custGeom>
                <a:avLst/>
                <a:gdLst/>
                <a:ahLst/>
                <a:cxnLst/>
                <a:rect l="l" t="t" r="r" b="b"/>
                <a:pathLst>
                  <a:path w="25254" h="24299" extrusionOk="0">
                    <a:moveTo>
                      <a:pt x="13110" y="201"/>
                    </a:moveTo>
                    <a:cubicBezTo>
                      <a:pt x="19706" y="201"/>
                      <a:pt x="25052" y="5547"/>
                      <a:pt x="25063" y="12155"/>
                    </a:cubicBezTo>
                    <a:cubicBezTo>
                      <a:pt x="25063" y="16988"/>
                      <a:pt x="22146" y="21346"/>
                      <a:pt x="17682" y="23192"/>
                    </a:cubicBezTo>
                    <a:cubicBezTo>
                      <a:pt x="16202" y="23803"/>
                      <a:pt x="14648" y="24101"/>
                      <a:pt x="13107" y="24101"/>
                    </a:cubicBezTo>
                    <a:cubicBezTo>
                      <a:pt x="9997" y="24101"/>
                      <a:pt x="6941" y="22889"/>
                      <a:pt x="4656" y="20596"/>
                    </a:cubicBezTo>
                    <a:cubicBezTo>
                      <a:pt x="1239" y="17179"/>
                      <a:pt x="215" y="12035"/>
                      <a:pt x="2061" y="7571"/>
                    </a:cubicBezTo>
                    <a:cubicBezTo>
                      <a:pt x="3918" y="3106"/>
                      <a:pt x="8276" y="201"/>
                      <a:pt x="13110" y="201"/>
                    </a:cubicBezTo>
                    <a:close/>
                    <a:moveTo>
                      <a:pt x="13108" y="0"/>
                    </a:moveTo>
                    <a:cubicBezTo>
                      <a:pt x="9944" y="0"/>
                      <a:pt x="6838" y="1234"/>
                      <a:pt x="4513" y="3558"/>
                    </a:cubicBezTo>
                    <a:cubicBezTo>
                      <a:pt x="1049" y="7035"/>
                      <a:pt x="1" y="12262"/>
                      <a:pt x="1882" y="16798"/>
                    </a:cubicBezTo>
                    <a:cubicBezTo>
                      <a:pt x="3763" y="21334"/>
                      <a:pt x="8192" y="24299"/>
                      <a:pt x="13110" y="24299"/>
                    </a:cubicBezTo>
                    <a:cubicBezTo>
                      <a:pt x="19813" y="24287"/>
                      <a:pt x="25254" y="18858"/>
                      <a:pt x="25254" y="12155"/>
                    </a:cubicBezTo>
                    <a:cubicBezTo>
                      <a:pt x="25254" y="7237"/>
                      <a:pt x="22301" y="2808"/>
                      <a:pt x="17765" y="927"/>
                    </a:cubicBezTo>
                    <a:cubicBezTo>
                      <a:pt x="16258" y="304"/>
                      <a:pt x="14676" y="0"/>
                      <a:pt x="13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4"/>
              <p:cNvSpPr/>
              <p:nvPr/>
            </p:nvSpPr>
            <p:spPr>
              <a:xfrm>
                <a:off x="3740177" y="4538084"/>
                <a:ext cx="719290" cy="691795"/>
              </a:xfrm>
              <a:custGeom>
                <a:avLst/>
                <a:gdLst/>
                <a:ahLst/>
                <a:cxnLst/>
                <a:rect l="l" t="t" r="r" b="b"/>
                <a:pathLst>
                  <a:path w="22420" h="21563" extrusionOk="0">
                    <a:moveTo>
                      <a:pt x="11633" y="191"/>
                    </a:moveTo>
                    <a:cubicBezTo>
                      <a:pt x="17479" y="203"/>
                      <a:pt x="22205" y="4942"/>
                      <a:pt x="22217" y="10776"/>
                    </a:cubicBezTo>
                    <a:cubicBezTo>
                      <a:pt x="22217" y="15062"/>
                      <a:pt x="19634" y="18919"/>
                      <a:pt x="15681" y="20563"/>
                    </a:cubicBezTo>
                    <a:cubicBezTo>
                      <a:pt x="14374" y="21102"/>
                      <a:pt x="13002" y="21364"/>
                      <a:pt x="11642" y="21364"/>
                    </a:cubicBezTo>
                    <a:cubicBezTo>
                      <a:pt x="8886" y="21364"/>
                      <a:pt x="6176" y="20289"/>
                      <a:pt x="4144" y="18265"/>
                    </a:cubicBezTo>
                    <a:cubicBezTo>
                      <a:pt x="1119" y="15240"/>
                      <a:pt x="215" y="10692"/>
                      <a:pt x="1858" y="6728"/>
                    </a:cubicBezTo>
                    <a:cubicBezTo>
                      <a:pt x="3489" y="2775"/>
                      <a:pt x="7346" y="191"/>
                      <a:pt x="11633" y="191"/>
                    </a:cubicBezTo>
                    <a:close/>
                    <a:moveTo>
                      <a:pt x="11626" y="1"/>
                    </a:moveTo>
                    <a:cubicBezTo>
                      <a:pt x="8821" y="1"/>
                      <a:pt x="6062" y="1094"/>
                      <a:pt x="4001" y="3156"/>
                    </a:cubicBezTo>
                    <a:cubicBezTo>
                      <a:pt x="917" y="6239"/>
                      <a:pt x="0" y="10883"/>
                      <a:pt x="1667" y="14907"/>
                    </a:cubicBezTo>
                    <a:cubicBezTo>
                      <a:pt x="3334" y="18943"/>
                      <a:pt x="7275" y="21563"/>
                      <a:pt x="11633" y="21563"/>
                    </a:cubicBezTo>
                    <a:cubicBezTo>
                      <a:pt x="17586" y="21563"/>
                      <a:pt x="22408" y="16729"/>
                      <a:pt x="22420" y="10788"/>
                    </a:cubicBezTo>
                    <a:cubicBezTo>
                      <a:pt x="22420" y="6418"/>
                      <a:pt x="19788" y="2489"/>
                      <a:pt x="15752" y="822"/>
                    </a:cubicBezTo>
                    <a:cubicBezTo>
                      <a:pt x="14418" y="270"/>
                      <a:pt x="13017" y="1"/>
                      <a:pt x="116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4"/>
              <p:cNvSpPr/>
              <p:nvPr/>
            </p:nvSpPr>
            <p:spPr>
              <a:xfrm>
                <a:off x="3787531" y="4581973"/>
                <a:ext cx="628015" cy="603985"/>
              </a:xfrm>
              <a:custGeom>
                <a:avLst/>
                <a:gdLst/>
                <a:ahLst/>
                <a:cxnLst/>
                <a:rect l="l" t="t" r="r" b="b"/>
                <a:pathLst>
                  <a:path w="19575" h="18826" extrusionOk="0">
                    <a:moveTo>
                      <a:pt x="10157" y="192"/>
                    </a:moveTo>
                    <a:cubicBezTo>
                      <a:pt x="15241" y="204"/>
                      <a:pt x="19372" y="4324"/>
                      <a:pt x="19372" y="9408"/>
                    </a:cubicBezTo>
                    <a:cubicBezTo>
                      <a:pt x="19372" y="13146"/>
                      <a:pt x="17122" y="16504"/>
                      <a:pt x="13681" y="17932"/>
                    </a:cubicBezTo>
                    <a:cubicBezTo>
                      <a:pt x="12544" y="18405"/>
                      <a:pt x="11349" y="18634"/>
                      <a:pt x="10164" y="18634"/>
                    </a:cubicBezTo>
                    <a:cubicBezTo>
                      <a:pt x="7764" y="18634"/>
                      <a:pt x="5402" y="17694"/>
                      <a:pt x="3632" y="15932"/>
                    </a:cubicBezTo>
                    <a:cubicBezTo>
                      <a:pt x="1001" y="13289"/>
                      <a:pt x="215" y="9336"/>
                      <a:pt x="1644" y="5883"/>
                    </a:cubicBezTo>
                    <a:cubicBezTo>
                      <a:pt x="3060" y="2442"/>
                      <a:pt x="6430" y="192"/>
                      <a:pt x="10157" y="192"/>
                    </a:cubicBezTo>
                    <a:close/>
                    <a:moveTo>
                      <a:pt x="10152" y="0"/>
                    </a:moveTo>
                    <a:cubicBezTo>
                      <a:pt x="7705" y="0"/>
                      <a:pt x="5300" y="953"/>
                      <a:pt x="3501" y="2752"/>
                    </a:cubicBezTo>
                    <a:cubicBezTo>
                      <a:pt x="810" y="5455"/>
                      <a:pt x="1" y="9503"/>
                      <a:pt x="1453" y="13015"/>
                    </a:cubicBezTo>
                    <a:cubicBezTo>
                      <a:pt x="2918" y="16539"/>
                      <a:pt x="6347" y="18825"/>
                      <a:pt x="10157" y="18825"/>
                    </a:cubicBezTo>
                    <a:cubicBezTo>
                      <a:pt x="15348" y="18825"/>
                      <a:pt x="19563" y="14611"/>
                      <a:pt x="19574" y="9408"/>
                    </a:cubicBezTo>
                    <a:cubicBezTo>
                      <a:pt x="19574" y="5610"/>
                      <a:pt x="17277" y="2169"/>
                      <a:pt x="13752" y="716"/>
                    </a:cubicBezTo>
                    <a:cubicBezTo>
                      <a:pt x="12588" y="235"/>
                      <a:pt x="11365" y="0"/>
                      <a:pt x="101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4"/>
              <p:cNvSpPr/>
              <p:nvPr/>
            </p:nvSpPr>
            <p:spPr>
              <a:xfrm>
                <a:off x="3834885" y="4625862"/>
                <a:ext cx="536740" cy="516175"/>
              </a:xfrm>
              <a:custGeom>
                <a:avLst/>
                <a:gdLst/>
                <a:ahLst/>
                <a:cxnLst/>
                <a:rect l="l" t="t" r="r" b="b"/>
                <a:pathLst>
                  <a:path w="16730" h="16089" extrusionOk="0">
                    <a:moveTo>
                      <a:pt x="8681" y="193"/>
                    </a:moveTo>
                    <a:cubicBezTo>
                      <a:pt x="13014" y="205"/>
                      <a:pt x="16527" y="3718"/>
                      <a:pt x="16527" y="8052"/>
                    </a:cubicBezTo>
                    <a:cubicBezTo>
                      <a:pt x="16527" y="11219"/>
                      <a:pt x="14622" y="14088"/>
                      <a:pt x="11681" y="15302"/>
                    </a:cubicBezTo>
                    <a:cubicBezTo>
                      <a:pt x="10713" y="15704"/>
                      <a:pt x="9696" y="15898"/>
                      <a:pt x="8688" y="15898"/>
                    </a:cubicBezTo>
                    <a:cubicBezTo>
                      <a:pt x="6643" y="15898"/>
                      <a:pt x="4631" y="15099"/>
                      <a:pt x="3132" y="13600"/>
                    </a:cubicBezTo>
                    <a:cubicBezTo>
                      <a:pt x="882" y="11350"/>
                      <a:pt x="215" y="7980"/>
                      <a:pt x="1430" y="5039"/>
                    </a:cubicBezTo>
                    <a:cubicBezTo>
                      <a:pt x="2644" y="2110"/>
                      <a:pt x="5502" y="193"/>
                      <a:pt x="8681" y="193"/>
                    </a:cubicBezTo>
                    <a:close/>
                    <a:moveTo>
                      <a:pt x="8678" y="0"/>
                    </a:moveTo>
                    <a:cubicBezTo>
                      <a:pt x="6585" y="0"/>
                      <a:pt x="4526" y="815"/>
                      <a:pt x="2989" y="2360"/>
                    </a:cubicBezTo>
                    <a:cubicBezTo>
                      <a:pt x="692" y="4658"/>
                      <a:pt x="1" y="8123"/>
                      <a:pt x="1251" y="11123"/>
                    </a:cubicBezTo>
                    <a:cubicBezTo>
                      <a:pt x="2489" y="14136"/>
                      <a:pt x="5430" y="16088"/>
                      <a:pt x="8681" y="16088"/>
                    </a:cubicBezTo>
                    <a:cubicBezTo>
                      <a:pt x="13122" y="16088"/>
                      <a:pt x="16717" y="12493"/>
                      <a:pt x="16729" y="8052"/>
                    </a:cubicBezTo>
                    <a:cubicBezTo>
                      <a:pt x="16729" y="4789"/>
                      <a:pt x="14765" y="1860"/>
                      <a:pt x="11752" y="610"/>
                    </a:cubicBezTo>
                    <a:cubicBezTo>
                      <a:pt x="10759" y="200"/>
                      <a:pt x="9714" y="0"/>
                      <a:pt x="86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4"/>
              <p:cNvSpPr/>
              <p:nvPr/>
            </p:nvSpPr>
            <p:spPr>
              <a:xfrm>
                <a:off x="3882270" y="4669558"/>
                <a:ext cx="445401" cy="428558"/>
              </a:xfrm>
              <a:custGeom>
                <a:avLst/>
                <a:gdLst/>
                <a:ahLst/>
                <a:cxnLst/>
                <a:rect l="l" t="t" r="r" b="b"/>
                <a:pathLst>
                  <a:path w="13883" h="13358" extrusionOk="0">
                    <a:moveTo>
                      <a:pt x="7204" y="201"/>
                    </a:moveTo>
                    <a:cubicBezTo>
                      <a:pt x="10775" y="201"/>
                      <a:pt x="13681" y="3106"/>
                      <a:pt x="13681" y="6690"/>
                    </a:cubicBezTo>
                    <a:cubicBezTo>
                      <a:pt x="13681" y="9309"/>
                      <a:pt x="12109" y="11666"/>
                      <a:pt x="9680" y="12666"/>
                    </a:cubicBezTo>
                    <a:cubicBezTo>
                      <a:pt x="8879" y="13002"/>
                      <a:pt x="8037" y="13165"/>
                      <a:pt x="7202" y="13165"/>
                    </a:cubicBezTo>
                    <a:cubicBezTo>
                      <a:pt x="5518" y="13165"/>
                      <a:pt x="3861" y="12503"/>
                      <a:pt x="2620" y="11262"/>
                    </a:cubicBezTo>
                    <a:cubicBezTo>
                      <a:pt x="762" y="9416"/>
                      <a:pt x="215" y="6630"/>
                      <a:pt x="1215" y="4201"/>
                    </a:cubicBezTo>
                    <a:cubicBezTo>
                      <a:pt x="2215" y="1784"/>
                      <a:pt x="4584" y="201"/>
                      <a:pt x="7204" y="201"/>
                    </a:cubicBezTo>
                    <a:close/>
                    <a:moveTo>
                      <a:pt x="7202" y="0"/>
                    </a:moveTo>
                    <a:cubicBezTo>
                      <a:pt x="5467" y="0"/>
                      <a:pt x="3759" y="681"/>
                      <a:pt x="2477" y="1963"/>
                    </a:cubicBezTo>
                    <a:cubicBezTo>
                      <a:pt x="572" y="3868"/>
                      <a:pt x="0" y="6749"/>
                      <a:pt x="1036" y="9237"/>
                    </a:cubicBezTo>
                    <a:cubicBezTo>
                      <a:pt x="2056" y="11729"/>
                      <a:pt x="4483" y="13357"/>
                      <a:pt x="7174" y="13357"/>
                    </a:cubicBezTo>
                    <a:cubicBezTo>
                      <a:pt x="7184" y="13357"/>
                      <a:pt x="7194" y="13357"/>
                      <a:pt x="7204" y="13357"/>
                    </a:cubicBezTo>
                    <a:cubicBezTo>
                      <a:pt x="10895" y="13357"/>
                      <a:pt x="13871" y="10369"/>
                      <a:pt x="13883" y="6690"/>
                    </a:cubicBezTo>
                    <a:cubicBezTo>
                      <a:pt x="13883" y="3987"/>
                      <a:pt x="12252" y="1546"/>
                      <a:pt x="9752" y="510"/>
                    </a:cubicBezTo>
                    <a:cubicBezTo>
                      <a:pt x="8927" y="167"/>
                      <a:pt x="8062" y="0"/>
                      <a:pt x="72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4"/>
              <p:cNvSpPr/>
              <p:nvPr/>
            </p:nvSpPr>
            <p:spPr>
              <a:xfrm>
                <a:off x="3929624" y="4713511"/>
                <a:ext cx="354127" cy="341037"/>
              </a:xfrm>
              <a:custGeom>
                <a:avLst/>
                <a:gdLst/>
                <a:ahLst/>
                <a:cxnLst/>
                <a:rect l="l" t="t" r="r" b="b"/>
                <a:pathLst>
                  <a:path w="11038" h="10630" extrusionOk="0">
                    <a:moveTo>
                      <a:pt x="5728" y="200"/>
                    </a:moveTo>
                    <a:cubicBezTo>
                      <a:pt x="8549" y="200"/>
                      <a:pt x="10835" y="2486"/>
                      <a:pt x="10835" y="5308"/>
                    </a:cubicBezTo>
                    <a:cubicBezTo>
                      <a:pt x="10835" y="7379"/>
                      <a:pt x="9597" y="9249"/>
                      <a:pt x="7680" y="10034"/>
                    </a:cubicBezTo>
                    <a:cubicBezTo>
                      <a:pt x="7048" y="10299"/>
                      <a:pt x="6384" y="10427"/>
                      <a:pt x="5725" y="10427"/>
                    </a:cubicBezTo>
                    <a:cubicBezTo>
                      <a:pt x="4395" y="10427"/>
                      <a:pt x="3087" y="9906"/>
                      <a:pt x="2108" y="8927"/>
                    </a:cubicBezTo>
                    <a:cubicBezTo>
                      <a:pt x="644" y="7463"/>
                      <a:pt x="215" y="5272"/>
                      <a:pt x="1001" y="3355"/>
                    </a:cubicBezTo>
                    <a:cubicBezTo>
                      <a:pt x="1799" y="1450"/>
                      <a:pt x="3656" y="200"/>
                      <a:pt x="5728" y="200"/>
                    </a:cubicBezTo>
                    <a:close/>
                    <a:moveTo>
                      <a:pt x="5739" y="0"/>
                    </a:moveTo>
                    <a:cubicBezTo>
                      <a:pt x="4353" y="0"/>
                      <a:pt x="2991" y="543"/>
                      <a:pt x="1977" y="1557"/>
                    </a:cubicBezTo>
                    <a:cubicBezTo>
                      <a:pt x="453" y="3081"/>
                      <a:pt x="1" y="5367"/>
                      <a:pt x="822" y="7344"/>
                    </a:cubicBezTo>
                    <a:cubicBezTo>
                      <a:pt x="1644" y="9332"/>
                      <a:pt x="3584" y="10618"/>
                      <a:pt x="5728" y="10630"/>
                    </a:cubicBezTo>
                    <a:cubicBezTo>
                      <a:pt x="8657" y="10618"/>
                      <a:pt x="11038" y="8248"/>
                      <a:pt x="11038" y="5308"/>
                    </a:cubicBezTo>
                    <a:cubicBezTo>
                      <a:pt x="11038" y="3164"/>
                      <a:pt x="9740" y="1224"/>
                      <a:pt x="7764" y="402"/>
                    </a:cubicBezTo>
                    <a:cubicBezTo>
                      <a:pt x="7108" y="132"/>
                      <a:pt x="6421" y="0"/>
                      <a:pt x="57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4"/>
              <p:cNvSpPr/>
              <p:nvPr/>
            </p:nvSpPr>
            <p:spPr>
              <a:xfrm>
                <a:off x="3944158" y="4757208"/>
                <a:ext cx="295672" cy="253420"/>
              </a:xfrm>
              <a:custGeom>
                <a:avLst/>
                <a:gdLst/>
                <a:ahLst/>
                <a:cxnLst/>
                <a:rect l="l" t="t" r="r" b="b"/>
                <a:pathLst>
                  <a:path w="9216" h="7899" extrusionOk="0">
                    <a:moveTo>
                      <a:pt x="5275" y="207"/>
                    </a:moveTo>
                    <a:cubicBezTo>
                      <a:pt x="7346" y="207"/>
                      <a:pt x="9013" y="1886"/>
                      <a:pt x="9013" y="3958"/>
                    </a:cubicBezTo>
                    <a:cubicBezTo>
                      <a:pt x="9013" y="6213"/>
                      <a:pt x="7172" y="7705"/>
                      <a:pt x="5247" y="7705"/>
                    </a:cubicBezTo>
                    <a:cubicBezTo>
                      <a:pt x="4326" y="7705"/>
                      <a:pt x="3386" y="7363"/>
                      <a:pt x="2620" y="6601"/>
                    </a:cubicBezTo>
                    <a:cubicBezTo>
                      <a:pt x="262" y="4243"/>
                      <a:pt x="1941" y="207"/>
                      <a:pt x="5275" y="207"/>
                    </a:cubicBezTo>
                    <a:close/>
                    <a:moveTo>
                      <a:pt x="5243" y="0"/>
                    </a:moveTo>
                    <a:cubicBezTo>
                      <a:pt x="4275" y="0"/>
                      <a:pt x="3289" y="359"/>
                      <a:pt x="2489" y="1160"/>
                    </a:cubicBezTo>
                    <a:cubicBezTo>
                      <a:pt x="0" y="3648"/>
                      <a:pt x="1762" y="7898"/>
                      <a:pt x="5275" y="7898"/>
                    </a:cubicBezTo>
                    <a:cubicBezTo>
                      <a:pt x="7453" y="7887"/>
                      <a:pt x="9216" y="6124"/>
                      <a:pt x="9216" y="3958"/>
                    </a:cubicBezTo>
                    <a:cubicBezTo>
                      <a:pt x="9216" y="1573"/>
                      <a:pt x="7269" y="0"/>
                      <a:pt x="52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4"/>
              <p:cNvSpPr/>
              <p:nvPr/>
            </p:nvSpPr>
            <p:spPr>
              <a:xfrm>
                <a:off x="4002965" y="4801193"/>
                <a:ext cx="192944" cy="165514"/>
              </a:xfrm>
              <a:custGeom>
                <a:avLst/>
                <a:gdLst/>
                <a:ahLst/>
                <a:cxnLst/>
                <a:rect l="l" t="t" r="r" b="b"/>
                <a:pathLst>
                  <a:path w="6014" h="5159" extrusionOk="0">
                    <a:moveTo>
                      <a:pt x="3442" y="205"/>
                    </a:moveTo>
                    <a:cubicBezTo>
                      <a:pt x="4751" y="205"/>
                      <a:pt x="5811" y="1265"/>
                      <a:pt x="5823" y="2587"/>
                    </a:cubicBezTo>
                    <a:cubicBezTo>
                      <a:pt x="5823" y="4014"/>
                      <a:pt x="4643" y="4961"/>
                      <a:pt x="3419" y="4961"/>
                    </a:cubicBezTo>
                    <a:cubicBezTo>
                      <a:pt x="2836" y="4961"/>
                      <a:pt x="2243" y="4746"/>
                      <a:pt x="1763" y="4265"/>
                    </a:cubicBezTo>
                    <a:cubicBezTo>
                      <a:pt x="263" y="2765"/>
                      <a:pt x="1322" y="205"/>
                      <a:pt x="3442" y="205"/>
                    </a:cubicBezTo>
                    <a:close/>
                    <a:moveTo>
                      <a:pt x="3422" y="1"/>
                    </a:moveTo>
                    <a:cubicBezTo>
                      <a:pt x="2789" y="1"/>
                      <a:pt x="2144" y="237"/>
                      <a:pt x="1620" y="765"/>
                    </a:cubicBezTo>
                    <a:cubicBezTo>
                      <a:pt x="1" y="2384"/>
                      <a:pt x="1144" y="5158"/>
                      <a:pt x="3442" y="5158"/>
                    </a:cubicBezTo>
                    <a:cubicBezTo>
                      <a:pt x="4858" y="5158"/>
                      <a:pt x="6013" y="4003"/>
                      <a:pt x="6013" y="2587"/>
                    </a:cubicBezTo>
                    <a:cubicBezTo>
                      <a:pt x="6013" y="1032"/>
                      <a:pt x="4744" y="1"/>
                      <a:pt x="34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4"/>
              <p:cNvSpPr/>
              <p:nvPr/>
            </p:nvSpPr>
            <p:spPr>
              <a:xfrm>
                <a:off x="4061804" y="4845178"/>
                <a:ext cx="90184" cy="77608"/>
              </a:xfrm>
              <a:custGeom>
                <a:avLst/>
                <a:gdLst/>
                <a:ahLst/>
                <a:cxnLst/>
                <a:rect l="l" t="t" r="r" b="b"/>
                <a:pathLst>
                  <a:path w="2811" h="2419" extrusionOk="0">
                    <a:moveTo>
                      <a:pt x="1608" y="203"/>
                    </a:moveTo>
                    <a:cubicBezTo>
                      <a:pt x="2167" y="203"/>
                      <a:pt x="2620" y="656"/>
                      <a:pt x="2620" y="1204"/>
                    </a:cubicBezTo>
                    <a:cubicBezTo>
                      <a:pt x="2620" y="1815"/>
                      <a:pt x="2120" y="2220"/>
                      <a:pt x="1601" y="2220"/>
                    </a:cubicBezTo>
                    <a:cubicBezTo>
                      <a:pt x="1351" y="2220"/>
                      <a:pt x="1098" y="2127"/>
                      <a:pt x="893" y="1918"/>
                    </a:cubicBezTo>
                    <a:cubicBezTo>
                      <a:pt x="262" y="1287"/>
                      <a:pt x="703" y="203"/>
                      <a:pt x="1608" y="203"/>
                    </a:cubicBezTo>
                    <a:close/>
                    <a:moveTo>
                      <a:pt x="1597" y="1"/>
                    </a:moveTo>
                    <a:cubicBezTo>
                      <a:pt x="1300" y="1"/>
                      <a:pt x="997" y="111"/>
                      <a:pt x="750" y="358"/>
                    </a:cubicBezTo>
                    <a:cubicBezTo>
                      <a:pt x="0" y="1120"/>
                      <a:pt x="536" y="2418"/>
                      <a:pt x="1608" y="2418"/>
                    </a:cubicBezTo>
                    <a:cubicBezTo>
                      <a:pt x="2274" y="2418"/>
                      <a:pt x="2810" y="1870"/>
                      <a:pt x="2810" y="1216"/>
                    </a:cubicBezTo>
                    <a:cubicBezTo>
                      <a:pt x="2810" y="483"/>
                      <a:pt x="2217" y="1"/>
                      <a:pt x="15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4"/>
              <p:cNvSpPr/>
              <p:nvPr/>
            </p:nvSpPr>
            <p:spPr>
              <a:xfrm>
                <a:off x="3784098" y="4578572"/>
                <a:ext cx="634496" cy="610787"/>
              </a:xfrm>
              <a:custGeom>
                <a:avLst/>
                <a:gdLst/>
                <a:ahLst/>
                <a:cxnLst/>
                <a:rect l="l" t="t" r="r" b="b"/>
                <a:pathLst>
                  <a:path w="19777" h="19038" extrusionOk="0">
                    <a:moveTo>
                      <a:pt x="10264" y="1"/>
                    </a:moveTo>
                    <a:cubicBezTo>
                      <a:pt x="6418" y="1"/>
                      <a:pt x="2941" y="2322"/>
                      <a:pt x="1477" y="5882"/>
                    </a:cubicBezTo>
                    <a:cubicBezTo>
                      <a:pt x="0" y="9430"/>
                      <a:pt x="810" y="13526"/>
                      <a:pt x="3537" y="16253"/>
                    </a:cubicBezTo>
                    <a:cubicBezTo>
                      <a:pt x="5353" y="18069"/>
                      <a:pt x="7788" y="19038"/>
                      <a:pt x="10267" y="19038"/>
                    </a:cubicBezTo>
                    <a:cubicBezTo>
                      <a:pt x="11492" y="19038"/>
                      <a:pt x="12729" y="18801"/>
                      <a:pt x="13907" y="18312"/>
                    </a:cubicBezTo>
                    <a:cubicBezTo>
                      <a:pt x="17455" y="16836"/>
                      <a:pt x="19777" y="13371"/>
                      <a:pt x="19777" y="9514"/>
                    </a:cubicBezTo>
                    <a:cubicBezTo>
                      <a:pt x="19777" y="4263"/>
                      <a:pt x="15514" y="1"/>
                      <a:pt x="10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2" name="Google Shape;1102;p24"/>
            <p:cNvSpPr/>
            <p:nvPr/>
          </p:nvSpPr>
          <p:spPr>
            <a:xfrm>
              <a:off x="713232" y="791782"/>
              <a:ext cx="600900" cy="1289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3" name="Google Shape;1103;p24"/>
          <p:cNvSpPr/>
          <p:nvPr/>
        </p:nvSpPr>
        <p:spPr>
          <a:xfrm rot="5400000" flipH="1">
            <a:off x="992534" y="4920478"/>
            <a:ext cx="134279" cy="134531"/>
          </a:xfrm>
          <a:custGeom>
            <a:avLst/>
            <a:gdLst/>
            <a:ahLst/>
            <a:cxnLst/>
            <a:rect l="l" t="t" r="r" b="b"/>
            <a:pathLst>
              <a:path w="5883" h="5894" extrusionOk="0">
                <a:moveTo>
                  <a:pt x="1" y="0"/>
                </a:moveTo>
                <a:lnTo>
                  <a:pt x="1" y="5894"/>
                </a:lnTo>
                <a:lnTo>
                  <a:pt x="5882" y="5894"/>
                </a:lnTo>
                <a:lnTo>
                  <a:pt x="58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4"/>
          <p:cNvSpPr/>
          <p:nvPr/>
        </p:nvSpPr>
        <p:spPr>
          <a:xfrm rot="5400000" flipH="1">
            <a:off x="4125870" y="4791801"/>
            <a:ext cx="180477" cy="180454"/>
          </a:xfrm>
          <a:custGeom>
            <a:avLst/>
            <a:gdLst/>
            <a:ahLst/>
            <a:cxnLst/>
            <a:rect l="l" t="t" r="r" b="b"/>
            <a:pathLst>
              <a:path w="7907" h="7906" extrusionOk="0">
                <a:moveTo>
                  <a:pt x="3203" y="0"/>
                </a:moveTo>
                <a:lnTo>
                  <a:pt x="3203" y="3203"/>
                </a:lnTo>
                <a:lnTo>
                  <a:pt x="1" y="3203"/>
                </a:lnTo>
                <a:lnTo>
                  <a:pt x="1" y="4691"/>
                </a:lnTo>
                <a:lnTo>
                  <a:pt x="3203" y="4691"/>
                </a:lnTo>
                <a:lnTo>
                  <a:pt x="3203" y="7906"/>
                </a:lnTo>
                <a:lnTo>
                  <a:pt x="4704" y="7906"/>
                </a:lnTo>
                <a:lnTo>
                  <a:pt x="4704" y="4691"/>
                </a:lnTo>
                <a:lnTo>
                  <a:pt x="7906" y="4691"/>
                </a:lnTo>
                <a:lnTo>
                  <a:pt x="7906" y="3203"/>
                </a:lnTo>
                <a:lnTo>
                  <a:pt x="4704" y="3203"/>
                </a:lnTo>
                <a:lnTo>
                  <a:pt x="47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5" name="Google Shape;1105;p24"/>
          <p:cNvGrpSpPr/>
          <p:nvPr/>
        </p:nvGrpSpPr>
        <p:grpSpPr>
          <a:xfrm rot="5400000" flipH="1">
            <a:off x="244740" y="4792584"/>
            <a:ext cx="135900" cy="390284"/>
            <a:chOff x="179009" y="2072968"/>
            <a:chExt cx="190870" cy="548151"/>
          </a:xfrm>
        </p:grpSpPr>
        <p:sp>
          <p:nvSpPr>
            <p:cNvPr id="1106" name="Google Shape;1106;p24"/>
            <p:cNvSpPr/>
            <p:nvPr/>
          </p:nvSpPr>
          <p:spPr>
            <a:xfrm>
              <a:off x="179009" y="2072968"/>
              <a:ext cx="190870" cy="190870"/>
            </a:xfrm>
            <a:custGeom>
              <a:avLst/>
              <a:gdLst/>
              <a:ahLst/>
              <a:cxnLst/>
              <a:rect l="l" t="t" r="r" b="b"/>
              <a:pathLst>
                <a:path w="5954" h="5954" extrusionOk="0">
                  <a:moveTo>
                    <a:pt x="941" y="1"/>
                  </a:moveTo>
                  <a:lnTo>
                    <a:pt x="0" y="953"/>
                  </a:lnTo>
                  <a:lnTo>
                    <a:pt x="2036" y="2977"/>
                  </a:lnTo>
                  <a:lnTo>
                    <a:pt x="0" y="5013"/>
                  </a:lnTo>
                  <a:lnTo>
                    <a:pt x="941" y="5954"/>
                  </a:lnTo>
                  <a:lnTo>
                    <a:pt x="2977" y="3930"/>
                  </a:lnTo>
                  <a:lnTo>
                    <a:pt x="5013" y="5954"/>
                  </a:lnTo>
                  <a:lnTo>
                    <a:pt x="5953" y="5013"/>
                  </a:lnTo>
                  <a:lnTo>
                    <a:pt x="3929" y="2977"/>
                  </a:lnTo>
                  <a:lnTo>
                    <a:pt x="5953" y="953"/>
                  </a:lnTo>
                  <a:lnTo>
                    <a:pt x="5013" y="1"/>
                  </a:lnTo>
                  <a:lnTo>
                    <a:pt x="2977" y="2037"/>
                  </a:lnTo>
                  <a:lnTo>
                    <a:pt x="9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4"/>
            <p:cNvSpPr/>
            <p:nvPr/>
          </p:nvSpPr>
          <p:spPr>
            <a:xfrm>
              <a:off x="179009" y="2429864"/>
              <a:ext cx="190870" cy="191255"/>
            </a:xfrm>
            <a:custGeom>
              <a:avLst/>
              <a:gdLst/>
              <a:ahLst/>
              <a:cxnLst/>
              <a:rect l="l" t="t" r="r" b="b"/>
              <a:pathLst>
                <a:path w="5954" h="5966" extrusionOk="0">
                  <a:moveTo>
                    <a:pt x="941" y="0"/>
                  </a:moveTo>
                  <a:lnTo>
                    <a:pt x="0" y="953"/>
                  </a:lnTo>
                  <a:lnTo>
                    <a:pt x="2036" y="2988"/>
                  </a:lnTo>
                  <a:lnTo>
                    <a:pt x="0" y="5013"/>
                  </a:lnTo>
                  <a:lnTo>
                    <a:pt x="941" y="5965"/>
                  </a:lnTo>
                  <a:lnTo>
                    <a:pt x="2977" y="3929"/>
                  </a:lnTo>
                  <a:lnTo>
                    <a:pt x="5013" y="5965"/>
                  </a:lnTo>
                  <a:lnTo>
                    <a:pt x="5953" y="5013"/>
                  </a:lnTo>
                  <a:lnTo>
                    <a:pt x="3929" y="2988"/>
                  </a:lnTo>
                  <a:lnTo>
                    <a:pt x="5953" y="953"/>
                  </a:lnTo>
                  <a:lnTo>
                    <a:pt x="5013" y="0"/>
                  </a:lnTo>
                  <a:lnTo>
                    <a:pt x="2977" y="2036"/>
                  </a:lnTo>
                  <a:lnTo>
                    <a:pt x="9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24"/>
          <p:cNvGrpSpPr/>
          <p:nvPr/>
        </p:nvGrpSpPr>
        <p:grpSpPr>
          <a:xfrm rot="5400000" flipH="1">
            <a:off x="8428541" y="26926"/>
            <a:ext cx="588555" cy="677357"/>
            <a:chOff x="8369505" y="4354255"/>
            <a:chExt cx="588555" cy="677357"/>
          </a:xfrm>
        </p:grpSpPr>
        <p:sp>
          <p:nvSpPr>
            <p:cNvPr id="1109" name="Google Shape;1109;p24"/>
            <p:cNvSpPr/>
            <p:nvPr/>
          </p:nvSpPr>
          <p:spPr>
            <a:xfrm>
              <a:off x="8881800" y="4888380"/>
              <a:ext cx="38162" cy="32687"/>
            </a:xfrm>
            <a:custGeom>
              <a:avLst/>
              <a:gdLst/>
              <a:ahLst/>
              <a:cxnLst/>
              <a:rect l="l" t="t" r="r" b="b"/>
              <a:pathLst>
                <a:path w="1192" h="1021" extrusionOk="0">
                  <a:moveTo>
                    <a:pt x="512" y="1"/>
                  </a:moveTo>
                  <a:cubicBezTo>
                    <a:pt x="251" y="1"/>
                    <a:pt x="1" y="203"/>
                    <a:pt x="1" y="509"/>
                  </a:cubicBezTo>
                  <a:cubicBezTo>
                    <a:pt x="1" y="794"/>
                    <a:pt x="227" y="1021"/>
                    <a:pt x="501" y="1021"/>
                  </a:cubicBezTo>
                  <a:cubicBezTo>
                    <a:pt x="965" y="1021"/>
                    <a:pt x="1191" y="473"/>
                    <a:pt x="870" y="152"/>
                  </a:cubicBezTo>
                  <a:cubicBezTo>
                    <a:pt x="765" y="47"/>
                    <a:pt x="637" y="1"/>
                    <a:pt x="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4"/>
            <p:cNvSpPr/>
            <p:nvPr/>
          </p:nvSpPr>
          <p:spPr>
            <a:xfrm>
              <a:off x="8764403" y="4888380"/>
              <a:ext cx="38162" cy="32687"/>
            </a:xfrm>
            <a:custGeom>
              <a:avLst/>
              <a:gdLst/>
              <a:ahLst/>
              <a:cxnLst/>
              <a:rect l="l" t="t" r="r" b="b"/>
              <a:pathLst>
                <a:path w="1192" h="1021" extrusionOk="0">
                  <a:moveTo>
                    <a:pt x="512" y="1"/>
                  </a:moveTo>
                  <a:cubicBezTo>
                    <a:pt x="250" y="1"/>
                    <a:pt x="0" y="203"/>
                    <a:pt x="0" y="509"/>
                  </a:cubicBezTo>
                  <a:cubicBezTo>
                    <a:pt x="0" y="794"/>
                    <a:pt x="227" y="1021"/>
                    <a:pt x="512" y="1021"/>
                  </a:cubicBezTo>
                  <a:cubicBezTo>
                    <a:pt x="965" y="1021"/>
                    <a:pt x="1191" y="473"/>
                    <a:pt x="870" y="152"/>
                  </a:cubicBezTo>
                  <a:cubicBezTo>
                    <a:pt x="765" y="47"/>
                    <a:pt x="637" y="1"/>
                    <a:pt x="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4"/>
            <p:cNvSpPr/>
            <p:nvPr/>
          </p:nvSpPr>
          <p:spPr>
            <a:xfrm>
              <a:off x="8647391" y="4888380"/>
              <a:ext cx="38130" cy="32687"/>
            </a:xfrm>
            <a:custGeom>
              <a:avLst/>
              <a:gdLst/>
              <a:ahLst/>
              <a:cxnLst/>
              <a:rect l="l" t="t" r="r" b="b"/>
              <a:pathLst>
                <a:path w="1191" h="1021" extrusionOk="0">
                  <a:moveTo>
                    <a:pt x="512" y="1"/>
                  </a:moveTo>
                  <a:cubicBezTo>
                    <a:pt x="250" y="1"/>
                    <a:pt x="0" y="203"/>
                    <a:pt x="0" y="509"/>
                  </a:cubicBezTo>
                  <a:cubicBezTo>
                    <a:pt x="0" y="794"/>
                    <a:pt x="226" y="1021"/>
                    <a:pt x="512" y="1021"/>
                  </a:cubicBezTo>
                  <a:cubicBezTo>
                    <a:pt x="965" y="1021"/>
                    <a:pt x="1191" y="473"/>
                    <a:pt x="869" y="152"/>
                  </a:cubicBezTo>
                  <a:cubicBezTo>
                    <a:pt x="765" y="47"/>
                    <a:pt x="637" y="1"/>
                    <a:pt x="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4"/>
            <p:cNvSpPr/>
            <p:nvPr/>
          </p:nvSpPr>
          <p:spPr>
            <a:xfrm>
              <a:off x="8530346" y="4888380"/>
              <a:ext cx="38162" cy="32687"/>
            </a:xfrm>
            <a:custGeom>
              <a:avLst/>
              <a:gdLst/>
              <a:ahLst/>
              <a:cxnLst/>
              <a:rect l="l" t="t" r="r" b="b"/>
              <a:pathLst>
                <a:path w="1192" h="1021" extrusionOk="0">
                  <a:moveTo>
                    <a:pt x="512" y="1"/>
                  </a:moveTo>
                  <a:cubicBezTo>
                    <a:pt x="251" y="1"/>
                    <a:pt x="1" y="203"/>
                    <a:pt x="1" y="509"/>
                  </a:cubicBezTo>
                  <a:cubicBezTo>
                    <a:pt x="1" y="794"/>
                    <a:pt x="227" y="1021"/>
                    <a:pt x="513" y="1021"/>
                  </a:cubicBezTo>
                  <a:cubicBezTo>
                    <a:pt x="965" y="1021"/>
                    <a:pt x="1192" y="473"/>
                    <a:pt x="870" y="152"/>
                  </a:cubicBezTo>
                  <a:cubicBezTo>
                    <a:pt x="766" y="47"/>
                    <a:pt x="638" y="1"/>
                    <a:pt x="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4"/>
            <p:cNvSpPr/>
            <p:nvPr/>
          </p:nvSpPr>
          <p:spPr>
            <a:xfrm>
              <a:off x="8413333" y="4888380"/>
              <a:ext cx="38162" cy="32687"/>
            </a:xfrm>
            <a:custGeom>
              <a:avLst/>
              <a:gdLst/>
              <a:ahLst/>
              <a:cxnLst/>
              <a:rect l="l" t="t" r="r" b="b"/>
              <a:pathLst>
                <a:path w="1192" h="1021" extrusionOk="0">
                  <a:moveTo>
                    <a:pt x="512" y="1"/>
                  </a:moveTo>
                  <a:cubicBezTo>
                    <a:pt x="251" y="1"/>
                    <a:pt x="1" y="203"/>
                    <a:pt x="1" y="509"/>
                  </a:cubicBezTo>
                  <a:cubicBezTo>
                    <a:pt x="1" y="794"/>
                    <a:pt x="227" y="1021"/>
                    <a:pt x="501" y="1021"/>
                  </a:cubicBezTo>
                  <a:cubicBezTo>
                    <a:pt x="965" y="1021"/>
                    <a:pt x="1191" y="473"/>
                    <a:pt x="870" y="152"/>
                  </a:cubicBezTo>
                  <a:cubicBezTo>
                    <a:pt x="766" y="47"/>
                    <a:pt x="638" y="1"/>
                    <a:pt x="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4"/>
            <p:cNvSpPr/>
            <p:nvPr/>
          </p:nvSpPr>
          <p:spPr>
            <a:xfrm>
              <a:off x="8881800" y="4777867"/>
              <a:ext cx="38162" cy="33039"/>
            </a:xfrm>
            <a:custGeom>
              <a:avLst/>
              <a:gdLst/>
              <a:ahLst/>
              <a:cxnLst/>
              <a:rect l="l" t="t" r="r" b="b"/>
              <a:pathLst>
                <a:path w="1192" h="1032" extrusionOk="0">
                  <a:moveTo>
                    <a:pt x="514" y="0"/>
                  </a:moveTo>
                  <a:cubicBezTo>
                    <a:pt x="252" y="0"/>
                    <a:pt x="1" y="205"/>
                    <a:pt x="1" y="520"/>
                  </a:cubicBezTo>
                  <a:cubicBezTo>
                    <a:pt x="1" y="794"/>
                    <a:pt x="227" y="1032"/>
                    <a:pt x="501" y="1032"/>
                  </a:cubicBezTo>
                  <a:cubicBezTo>
                    <a:pt x="965" y="1032"/>
                    <a:pt x="1191" y="472"/>
                    <a:pt x="870" y="151"/>
                  </a:cubicBezTo>
                  <a:cubicBezTo>
                    <a:pt x="766" y="47"/>
                    <a:pt x="638" y="0"/>
                    <a:pt x="5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4"/>
            <p:cNvSpPr/>
            <p:nvPr/>
          </p:nvSpPr>
          <p:spPr>
            <a:xfrm>
              <a:off x="8764403" y="4777867"/>
              <a:ext cx="38162" cy="33039"/>
            </a:xfrm>
            <a:custGeom>
              <a:avLst/>
              <a:gdLst/>
              <a:ahLst/>
              <a:cxnLst/>
              <a:rect l="l" t="t" r="r" b="b"/>
              <a:pathLst>
                <a:path w="1192" h="1032" extrusionOk="0">
                  <a:moveTo>
                    <a:pt x="513" y="0"/>
                  </a:moveTo>
                  <a:cubicBezTo>
                    <a:pt x="251" y="0"/>
                    <a:pt x="0" y="205"/>
                    <a:pt x="0" y="520"/>
                  </a:cubicBezTo>
                  <a:cubicBezTo>
                    <a:pt x="0" y="794"/>
                    <a:pt x="227" y="1032"/>
                    <a:pt x="512" y="1032"/>
                  </a:cubicBezTo>
                  <a:cubicBezTo>
                    <a:pt x="965" y="1032"/>
                    <a:pt x="1191" y="472"/>
                    <a:pt x="870" y="151"/>
                  </a:cubicBezTo>
                  <a:cubicBezTo>
                    <a:pt x="766" y="47"/>
                    <a:pt x="638" y="0"/>
                    <a:pt x="5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4"/>
            <p:cNvSpPr/>
            <p:nvPr/>
          </p:nvSpPr>
          <p:spPr>
            <a:xfrm>
              <a:off x="8647391" y="4777867"/>
              <a:ext cx="38130" cy="33039"/>
            </a:xfrm>
            <a:custGeom>
              <a:avLst/>
              <a:gdLst/>
              <a:ahLst/>
              <a:cxnLst/>
              <a:rect l="l" t="t" r="r" b="b"/>
              <a:pathLst>
                <a:path w="1191" h="1032" extrusionOk="0">
                  <a:moveTo>
                    <a:pt x="513" y="0"/>
                  </a:moveTo>
                  <a:cubicBezTo>
                    <a:pt x="251" y="0"/>
                    <a:pt x="0" y="205"/>
                    <a:pt x="0" y="520"/>
                  </a:cubicBezTo>
                  <a:cubicBezTo>
                    <a:pt x="0" y="794"/>
                    <a:pt x="226" y="1032"/>
                    <a:pt x="512" y="1032"/>
                  </a:cubicBezTo>
                  <a:cubicBezTo>
                    <a:pt x="965" y="1032"/>
                    <a:pt x="1191" y="472"/>
                    <a:pt x="869" y="151"/>
                  </a:cubicBezTo>
                  <a:cubicBezTo>
                    <a:pt x="766" y="47"/>
                    <a:pt x="638" y="0"/>
                    <a:pt x="5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4"/>
            <p:cNvSpPr/>
            <p:nvPr/>
          </p:nvSpPr>
          <p:spPr>
            <a:xfrm>
              <a:off x="8530346" y="4777867"/>
              <a:ext cx="38162" cy="33039"/>
            </a:xfrm>
            <a:custGeom>
              <a:avLst/>
              <a:gdLst/>
              <a:ahLst/>
              <a:cxnLst/>
              <a:rect l="l" t="t" r="r" b="b"/>
              <a:pathLst>
                <a:path w="1192" h="1032" extrusionOk="0">
                  <a:moveTo>
                    <a:pt x="514" y="0"/>
                  </a:moveTo>
                  <a:cubicBezTo>
                    <a:pt x="252" y="0"/>
                    <a:pt x="1" y="205"/>
                    <a:pt x="1" y="520"/>
                  </a:cubicBezTo>
                  <a:cubicBezTo>
                    <a:pt x="1" y="794"/>
                    <a:pt x="227" y="1032"/>
                    <a:pt x="513" y="1032"/>
                  </a:cubicBezTo>
                  <a:cubicBezTo>
                    <a:pt x="965" y="1032"/>
                    <a:pt x="1192" y="472"/>
                    <a:pt x="870" y="151"/>
                  </a:cubicBezTo>
                  <a:cubicBezTo>
                    <a:pt x="766" y="47"/>
                    <a:pt x="639" y="0"/>
                    <a:pt x="5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4"/>
            <p:cNvSpPr/>
            <p:nvPr/>
          </p:nvSpPr>
          <p:spPr>
            <a:xfrm>
              <a:off x="8413333" y="4777867"/>
              <a:ext cx="38162" cy="33039"/>
            </a:xfrm>
            <a:custGeom>
              <a:avLst/>
              <a:gdLst/>
              <a:ahLst/>
              <a:cxnLst/>
              <a:rect l="l" t="t" r="r" b="b"/>
              <a:pathLst>
                <a:path w="1192" h="1032" extrusionOk="0">
                  <a:moveTo>
                    <a:pt x="514" y="0"/>
                  </a:moveTo>
                  <a:cubicBezTo>
                    <a:pt x="252" y="0"/>
                    <a:pt x="1" y="205"/>
                    <a:pt x="1" y="520"/>
                  </a:cubicBezTo>
                  <a:cubicBezTo>
                    <a:pt x="1" y="794"/>
                    <a:pt x="227" y="1032"/>
                    <a:pt x="501" y="1032"/>
                  </a:cubicBezTo>
                  <a:cubicBezTo>
                    <a:pt x="965" y="1032"/>
                    <a:pt x="1191" y="472"/>
                    <a:pt x="870" y="151"/>
                  </a:cubicBezTo>
                  <a:cubicBezTo>
                    <a:pt x="766" y="47"/>
                    <a:pt x="639" y="0"/>
                    <a:pt x="5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4"/>
            <p:cNvSpPr/>
            <p:nvPr/>
          </p:nvSpPr>
          <p:spPr>
            <a:xfrm>
              <a:off x="8881800" y="4998637"/>
              <a:ext cx="38162" cy="32975"/>
            </a:xfrm>
            <a:custGeom>
              <a:avLst/>
              <a:gdLst/>
              <a:ahLst/>
              <a:cxnLst/>
              <a:rect l="l" t="t" r="r" b="b"/>
              <a:pathLst>
                <a:path w="1192" h="1030" extrusionOk="0">
                  <a:moveTo>
                    <a:pt x="519" y="0"/>
                  </a:moveTo>
                  <a:cubicBezTo>
                    <a:pt x="255" y="0"/>
                    <a:pt x="1" y="209"/>
                    <a:pt x="1" y="518"/>
                  </a:cubicBezTo>
                  <a:cubicBezTo>
                    <a:pt x="1" y="791"/>
                    <a:pt x="227" y="1029"/>
                    <a:pt x="501" y="1029"/>
                  </a:cubicBezTo>
                  <a:cubicBezTo>
                    <a:pt x="965" y="1029"/>
                    <a:pt x="1191" y="470"/>
                    <a:pt x="870" y="148"/>
                  </a:cubicBezTo>
                  <a:cubicBezTo>
                    <a:pt x="767" y="46"/>
                    <a:pt x="642" y="0"/>
                    <a:pt x="5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4"/>
            <p:cNvSpPr/>
            <p:nvPr/>
          </p:nvSpPr>
          <p:spPr>
            <a:xfrm>
              <a:off x="8764403" y="4998637"/>
              <a:ext cx="38162" cy="32975"/>
            </a:xfrm>
            <a:custGeom>
              <a:avLst/>
              <a:gdLst/>
              <a:ahLst/>
              <a:cxnLst/>
              <a:rect l="l" t="t" r="r" b="b"/>
              <a:pathLst>
                <a:path w="1192" h="1030" extrusionOk="0">
                  <a:moveTo>
                    <a:pt x="519" y="0"/>
                  </a:moveTo>
                  <a:cubicBezTo>
                    <a:pt x="255" y="0"/>
                    <a:pt x="0" y="209"/>
                    <a:pt x="0" y="518"/>
                  </a:cubicBezTo>
                  <a:cubicBezTo>
                    <a:pt x="0" y="791"/>
                    <a:pt x="239" y="1029"/>
                    <a:pt x="512" y="1029"/>
                  </a:cubicBezTo>
                  <a:cubicBezTo>
                    <a:pt x="965" y="1029"/>
                    <a:pt x="1191" y="470"/>
                    <a:pt x="870" y="148"/>
                  </a:cubicBezTo>
                  <a:cubicBezTo>
                    <a:pt x="767" y="46"/>
                    <a:pt x="642" y="0"/>
                    <a:pt x="5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4"/>
            <p:cNvSpPr/>
            <p:nvPr/>
          </p:nvSpPr>
          <p:spPr>
            <a:xfrm>
              <a:off x="8647391" y="4998637"/>
              <a:ext cx="38130" cy="32975"/>
            </a:xfrm>
            <a:custGeom>
              <a:avLst/>
              <a:gdLst/>
              <a:ahLst/>
              <a:cxnLst/>
              <a:rect l="l" t="t" r="r" b="b"/>
              <a:pathLst>
                <a:path w="1191" h="1030" extrusionOk="0">
                  <a:moveTo>
                    <a:pt x="518" y="0"/>
                  </a:moveTo>
                  <a:cubicBezTo>
                    <a:pt x="255" y="0"/>
                    <a:pt x="0" y="209"/>
                    <a:pt x="0" y="518"/>
                  </a:cubicBezTo>
                  <a:cubicBezTo>
                    <a:pt x="0" y="791"/>
                    <a:pt x="226" y="1029"/>
                    <a:pt x="512" y="1029"/>
                  </a:cubicBezTo>
                  <a:cubicBezTo>
                    <a:pt x="965" y="1029"/>
                    <a:pt x="1191" y="470"/>
                    <a:pt x="869" y="148"/>
                  </a:cubicBezTo>
                  <a:cubicBezTo>
                    <a:pt x="767" y="46"/>
                    <a:pt x="642" y="0"/>
                    <a:pt x="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4"/>
            <p:cNvSpPr/>
            <p:nvPr/>
          </p:nvSpPr>
          <p:spPr>
            <a:xfrm>
              <a:off x="8530346" y="4998637"/>
              <a:ext cx="38162" cy="32975"/>
            </a:xfrm>
            <a:custGeom>
              <a:avLst/>
              <a:gdLst/>
              <a:ahLst/>
              <a:cxnLst/>
              <a:rect l="l" t="t" r="r" b="b"/>
              <a:pathLst>
                <a:path w="1192" h="1030" extrusionOk="0">
                  <a:moveTo>
                    <a:pt x="519" y="0"/>
                  </a:moveTo>
                  <a:cubicBezTo>
                    <a:pt x="255" y="0"/>
                    <a:pt x="1" y="209"/>
                    <a:pt x="1" y="518"/>
                  </a:cubicBezTo>
                  <a:cubicBezTo>
                    <a:pt x="1" y="791"/>
                    <a:pt x="227" y="1029"/>
                    <a:pt x="513" y="1029"/>
                  </a:cubicBezTo>
                  <a:cubicBezTo>
                    <a:pt x="965" y="1029"/>
                    <a:pt x="1192" y="470"/>
                    <a:pt x="870" y="148"/>
                  </a:cubicBezTo>
                  <a:cubicBezTo>
                    <a:pt x="768" y="46"/>
                    <a:pt x="642" y="0"/>
                    <a:pt x="5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4"/>
            <p:cNvSpPr/>
            <p:nvPr/>
          </p:nvSpPr>
          <p:spPr>
            <a:xfrm>
              <a:off x="8413333" y="4998637"/>
              <a:ext cx="38162" cy="32975"/>
            </a:xfrm>
            <a:custGeom>
              <a:avLst/>
              <a:gdLst/>
              <a:ahLst/>
              <a:cxnLst/>
              <a:rect l="l" t="t" r="r" b="b"/>
              <a:pathLst>
                <a:path w="1192" h="1030" extrusionOk="0">
                  <a:moveTo>
                    <a:pt x="519" y="0"/>
                  </a:moveTo>
                  <a:cubicBezTo>
                    <a:pt x="255" y="0"/>
                    <a:pt x="1" y="209"/>
                    <a:pt x="1" y="518"/>
                  </a:cubicBezTo>
                  <a:cubicBezTo>
                    <a:pt x="1" y="791"/>
                    <a:pt x="227" y="1029"/>
                    <a:pt x="501" y="1029"/>
                  </a:cubicBezTo>
                  <a:cubicBezTo>
                    <a:pt x="965" y="1029"/>
                    <a:pt x="1191" y="470"/>
                    <a:pt x="870" y="148"/>
                  </a:cubicBezTo>
                  <a:cubicBezTo>
                    <a:pt x="768" y="46"/>
                    <a:pt x="642" y="0"/>
                    <a:pt x="5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4"/>
            <p:cNvSpPr/>
            <p:nvPr/>
          </p:nvSpPr>
          <p:spPr>
            <a:xfrm>
              <a:off x="8369505" y="4354255"/>
              <a:ext cx="585138" cy="79685"/>
            </a:xfrm>
            <a:custGeom>
              <a:avLst/>
              <a:gdLst/>
              <a:ahLst/>
              <a:cxnLst/>
              <a:rect l="l" t="t" r="r" b="b"/>
              <a:pathLst>
                <a:path w="18277" h="2489" extrusionOk="0">
                  <a:moveTo>
                    <a:pt x="1882" y="0"/>
                  </a:moveTo>
                  <a:lnTo>
                    <a:pt x="1" y="1893"/>
                  </a:lnTo>
                  <a:lnTo>
                    <a:pt x="334" y="2215"/>
                  </a:lnTo>
                  <a:lnTo>
                    <a:pt x="1882" y="655"/>
                  </a:lnTo>
                  <a:lnTo>
                    <a:pt x="3691" y="2489"/>
                  </a:lnTo>
                  <a:lnTo>
                    <a:pt x="5513" y="655"/>
                  </a:lnTo>
                  <a:lnTo>
                    <a:pt x="7323" y="2489"/>
                  </a:lnTo>
                  <a:lnTo>
                    <a:pt x="9145" y="655"/>
                  </a:lnTo>
                  <a:lnTo>
                    <a:pt x="10966" y="2489"/>
                  </a:lnTo>
                  <a:lnTo>
                    <a:pt x="12776" y="655"/>
                  </a:lnTo>
                  <a:lnTo>
                    <a:pt x="14598" y="2489"/>
                  </a:lnTo>
                  <a:lnTo>
                    <a:pt x="16407" y="655"/>
                  </a:lnTo>
                  <a:lnTo>
                    <a:pt x="17955" y="2215"/>
                  </a:lnTo>
                  <a:lnTo>
                    <a:pt x="18277" y="1893"/>
                  </a:lnTo>
                  <a:lnTo>
                    <a:pt x="16407" y="0"/>
                  </a:lnTo>
                  <a:lnTo>
                    <a:pt x="14598" y="1834"/>
                  </a:lnTo>
                  <a:lnTo>
                    <a:pt x="12776" y="0"/>
                  </a:lnTo>
                  <a:lnTo>
                    <a:pt x="10966" y="1846"/>
                  </a:lnTo>
                  <a:lnTo>
                    <a:pt x="9145" y="0"/>
                  </a:lnTo>
                  <a:lnTo>
                    <a:pt x="7323" y="1834"/>
                  </a:lnTo>
                  <a:lnTo>
                    <a:pt x="5513" y="0"/>
                  </a:lnTo>
                  <a:lnTo>
                    <a:pt x="3691" y="1846"/>
                  </a:lnTo>
                  <a:lnTo>
                    <a:pt x="18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4"/>
            <p:cNvSpPr/>
            <p:nvPr/>
          </p:nvSpPr>
          <p:spPr>
            <a:xfrm>
              <a:off x="8834931" y="4507091"/>
              <a:ext cx="123130" cy="123162"/>
            </a:xfrm>
            <a:custGeom>
              <a:avLst/>
              <a:gdLst/>
              <a:ahLst/>
              <a:cxnLst/>
              <a:rect l="l" t="t" r="r" b="b"/>
              <a:pathLst>
                <a:path w="3846" h="3847" extrusionOk="0">
                  <a:moveTo>
                    <a:pt x="1560" y="1"/>
                  </a:moveTo>
                  <a:lnTo>
                    <a:pt x="1560" y="1560"/>
                  </a:lnTo>
                  <a:lnTo>
                    <a:pt x="0" y="1560"/>
                  </a:lnTo>
                  <a:lnTo>
                    <a:pt x="0" y="2287"/>
                  </a:lnTo>
                  <a:lnTo>
                    <a:pt x="1560" y="2287"/>
                  </a:lnTo>
                  <a:lnTo>
                    <a:pt x="1560" y="3846"/>
                  </a:lnTo>
                  <a:lnTo>
                    <a:pt x="2286" y="3846"/>
                  </a:lnTo>
                  <a:lnTo>
                    <a:pt x="2286" y="2287"/>
                  </a:lnTo>
                  <a:lnTo>
                    <a:pt x="3846" y="2287"/>
                  </a:lnTo>
                  <a:lnTo>
                    <a:pt x="3846" y="1560"/>
                  </a:lnTo>
                  <a:lnTo>
                    <a:pt x="2286" y="1560"/>
                  </a:lnTo>
                  <a:lnTo>
                    <a:pt x="22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26" name="Google Shape;1126;p24"/>
          <p:cNvCxnSpPr/>
          <p:nvPr/>
        </p:nvCxnSpPr>
        <p:spPr>
          <a:xfrm>
            <a:off x="4572008" y="-404200"/>
            <a:ext cx="0" cy="9144000"/>
          </a:xfrm>
          <a:prstGeom prst="straightConnector1">
            <a:avLst/>
          </a:prstGeom>
          <a:noFill/>
          <a:ln w="19050" cap="flat" cmpd="sng">
            <a:solidFill>
              <a:schemeClr val="accent2"/>
            </a:solidFill>
            <a:prstDash val="solid"/>
            <a:round/>
            <a:headEnd type="none" w="med" len="med"/>
            <a:tailEnd type="none" w="med" len="med"/>
          </a:ln>
        </p:spPr>
      </p:cxnSp>
      <p:sp>
        <p:nvSpPr>
          <p:cNvPr id="1127" name="Google Shape;1127;p24"/>
          <p:cNvSpPr txBox="1">
            <a:spLocks noGrp="1"/>
          </p:cNvSpPr>
          <p:nvPr>
            <p:ph type="subTitle" idx="1"/>
          </p:nvPr>
        </p:nvSpPr>
        <p:spPr>
          <a:xfrm>
            <a:off x="1252050" y="1795475"/>
            <a:ext cx="6639900" cy="13539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3000"/>
            </a:lvl1pPr>
            <a:lvl2pPr lvl="1" rtl="0">
              <a:spcBef>
                <a:spcPts val="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1128" name="Google Shape;1128;p24"/>
          <p:cNvSpPr txBox="1">
            <a:spLocks noGrp="1"/>
          </p:cNvSpPr>
          <p:nvPr>
            <p:ph type="title"/>
          </p:nvPr>
        </p:nvSpPr>
        <p:spPr>
          <a:xfrm>
            <a:off x="3324750" y="3305400"/>
            <a:ext cx="2494500" cy="4116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14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129" name="Google Shape;1129;p24"/>
          <p:cNvSpPr/>
          <p:nvPr/>
        </p:nvSpPr>
        <p:spPr>
          <a:xfrm rot="5400000">
            <a:off x="3406699" y="-15244"/>
            <a:ext cx="421656" cy="1531146"/>
          </a:xfrm>
          <a:custGeom>
            <a:avLst/>
            <a:gdLst/>
            <a:ahLst/>
            <a:cxnLst/>
            <a:rect l="l" t="t" r="r" b="b"/>
            <a:pathLst>
              <a:path w="6685" h="24275" extrusionOk="0">
                <a:moveTo>
                  <a:pt x="6685" y="10149"/>
                </a:moveTo>
                <a:cubicBezTo>
                  <a:pt x="6468" y="11461"/>
                  <a:pt x="6468" y="12814"/>
                  <a:pt x="6685" y="14140"/>
                </a:cubicBezTo>
                <a:lnTo>
                  <a:pt x="6685" y="14127"/>
                </a:lnTo>
                <a:lnTo>
                  <a:pt x="6685" y="10149"/>
                </a:lnTo>
                <a:close/>
                <a:moveTo>
                  <a:pt x="6685" y="6793"/>
                </a:moveTo>
                <a:cubicBezTo>
                  <a:pt x="5129" y="10189"/>
                  <a:pt x="5129" y="14100"/>
                  <a:pt x="6685" y="17496"/>
                </a:cubicBezTo>
                <a:lnTo>
                  <a:pt x="6685" y="17482"/>
                </a:lnTo>
                <a:lnTo>
                  <a:pt x="6685" y="17076"/>
                </a:lnTo>
                <a:cubicBezTo>
                  <a:pt x="5345" y="13924"/>
                  <a:pt x="5345" y="10365"/>
                  <a:pt x="6685" y="7212"/>
                </a:cubicBezTo>
                <a:lnTo>
                  <a:pt x="6685" y="6793"/>
                </a:lnTo>
                <a:close/>
                <a:moveTo>
                  <a:pt x="6685" y="4696"/>
                </a:moveTo>
                <a:cubicBezTo>
                  <a:pt x="3789" y="9229"/>
                  <a:pt x="3789" y="15033"/>
                  <a:pt x="6685" y="19566"/>
                </a:cubicBezTo>
                <a:lnTo>
                  <a:pt x="6685" y="19255"/>
                </a:lnTo>
                <a:cubicBezTo>
                  <a:pt x="4006" y="14884"/>
                  <a:pt x="4006" y="9391"/>
                  <a:pt x="6685" y="5020"/>
                </a:cubicBezTo>
                <a:lnTo>
                  <a:pt x="6685" y="4696"/>
                </a:lnTo>
                <a:close/>
                <a:moveTo>
                  <a:pt x="6685" y="2977"/>
                </a:moveTo>
                <a:cubicBezTo>
                  <a:pt x="2449" y="8349"/>
                  <a:pt x="2449" y="15926"/>
                  <a:pt x="6685" y="21298"/>
                </a:cubicBezTo>
                <a:lnTo>
                  <a:pt x="6685" y="21014"/>
                </a:lnTo>
                <a:cubicBezTo>
                  <a:pt x="2679" y="15778"/>
                  <a:pt x="2679" y="8498"/>
                  <a:pt x="6685" y="3261"/>
                </a:cubicBezTo>
                <a:lnTo>
                  <a:pt x="6685" y="2977"/>
                </a:lnTo>
                <a:close/>
                <a:moveTo>
                  <a:pt x="6685" y="1435"/>
                </a:moveTo>
                <a:cubicBezTo>
                  <a:pt x="1110" y="7470"/>
                  <a:pt x="1110" y="16792"/>
                  <a:pt x="6685" y="22841"/>
                </a:cubicBezTo>
                <a:lnTo>
                  <a:pt x="6685" y="22584"/>
                </a:lnTo>
                <a:cubicBezTo>
                  <a:pt x="1340" y="16644"/>
                  <a:pt x="1340" y="7618"/>
                  <a:pt x="6685" y="1678"/>
                </a:cubicBezTo>
                <a:lnTo>
                  <a:pt x="6685" y="1435"/>
                </a:lnTo>
                <a:close/>
                <a:moveTo>
                  <a:pt x="6685" y="0"/>
                </a:moveTo>
                <a:cubicBezTo>
                  <a:pt x="3370" y="3167"/>
                  <a:pt x="1489" y="7551"/>
                  <a:pt x="1502" y="12138"/>
                </a:cubicBezTo>
                <a:cubicBezTo>
                  <a:pt x="1502" y="16725"/>
                  <a:pt x="3370" y="21109"/>
                  <a:pt x="6685" y="24275"/>
                </a:cubicBezTo>
                <a:lnTo>
                  <a:pt x="6685" y="24031"/>
                </a:lnTo>
                <a:cubicBezTo>
                  <a:pt x="0" y="17509"/>
                  <a:pt x="0" y="6752"/>
                  <a:pt x="6685" y="230"/>
                </a:cubicBezTo>
                <a:lnTo>
                  <a:pt x="66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30" name="Google Shape;1130;p24"/>
          <p:cNvCxnSpPr/>
          <p:nvPr/>
        </p:nvCxnSpPr>
        <p:spPr>
          <a:xfrm>
            <a:off x="4572008" y="-3601200"/>
            <a:ext cx="0" cy="9144000"/>
          </a:xfrm>
          <a:prstGeom prst="straightConnector1">
            <a:avLst/>
          </a:prstGeom>
          <a:noFill/>
          <a:ln w="19050" cap="flat" cmpd="sng">
            <a:solidFill>
              <a:schemeClr val="accent2"/>
            </a:solidFill>
            <a:prstDash val="solid"/>
            <a:round/>
            <a:headEnd type="none" w="med" len="med"/>
            <a:tailEnd type="none" w="med" len="med"/>
          </a:ln>
        </p:spPr>
      </p:cxnSp>
      <p:sp>
        <p:nvSpPr>
          <p:cNvPr id="1131" name="Google Shape;1131;p24"/>
          <p:cNvSpPr/>
          <p:nvPr/>
        </p:nvSpPr>
        <p:spPr>
          <a:xfrm rot="5405778">
            <a:off x="126602" y="-837"/>
            <a:ext cx="178500" cy="3228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4"/>
          <p:cNvSpPr/>
          <p:nvPr/>
        </p:nvSpPr>
        <p:spPr>
          <a:xfrm>
            <a:off x="4152047" y="4468600"/>
            <a:ext cx="128100" cy="1281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4"/>
          <p:cNvSpPr/>
          <p:nvPr/>
        </p:nvSpPr>
        <p:spPr>
          <a:xfrm rot="10800000" flipH="1">
            <a:off x="988198" y="467810"/>
            <a:ext cx="142959" cy="142921"/>
          </a:xfrm>
          <a:custGeom>
            <a:avLst/>
            <a:gdLst/>
            <a:ahLst/>
            <a:cxnLst/>
            <a:rect l="l" t="t" r="r" b="b"/>
            <a:pathLst>
              <a:path w="7907" h="7906" extrusionOk="0">
                <a:moveTo>
                  <a:pt x="3203" y="0"/>
                </a:moveTo>
                <a:lnTo>
                  <a:pt x="3203" y="3203"/>
                </a:lnTo>
                <a:lnTo>
                  <a:pt x="1" y="3203"/>
                </a:lnTo>
                <a:lnTo>
                  <a:pt x="1" y="4691"/>
                </a:lnTo>
                <a:lnTo>
                  <a:pt x="3203" y="4691"/>
                </a:lnTo>
                <a:lnTo>
                  <a:pt x="3203" y="7906"/>
                </a:lnTo>
                <a:lnTo>
                  <a:pt x="4704" y="7906"/>
                </a:lnTo>
                <a:lnTo>
                  <a:pt x="4704" y="4691"/>
                </a:lnTo>
                <a:lnTo>
                  <a:pt x="7906" y="4691"/>
                </a:lnTo>
                <a:lnTo>
                  <a:pt x="7906" y="3203"/>
                </a:lnTo>
                <a:lnTo>
                  <a:pt x="4704" y="3203"/>
                </a:lnTo>
                <a:lnTo>
                  <a:pt x="47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4"/>
          <p:cNvSpPr/>
          <p:nvPr/>
        </p:nvSpPr>
        <p:spPr>
          <a:xfrm rot="10800000" flipH="1">
            <a:off x="988198" y="677360"/>
            <a:ext cx="142959" cy="142921"/>
          </a:xfrm>
          <a:custGeom>
            <a:avLst/>
            <a:gdLst/>
            <a:ahLst/>
            <a:cxnLst/>
            <a:rect l="l" t="t" r="r" b="b"/>
            <a:pathLst>
              <a:path w="7907" h="7906" extrusionOk="0">
                <a:moveTo>
                  <a:pt x="3203" y="0"/>
                </a:moveTo>
                <a:lnTo>
                  <a:pt x="3203" y="3203"/>
                </a:lnTo>
                <a:lnTo>
                  <a:pt x="1" y="3203"/>
                </a:lnTo>
                <a:lnTo>
                  <a:pt x="1" y="4691"/>
                </a:lnTo>
                <a:lnTo>
                  <a:pt x="3203" y="4691"/>
                </a:lnTo>
                <a:lnTo>
                  <a:pt x="3203" y="7906"/>
                </a:lnTo>
                <a:lnTo>
                  <a:pt x="4704" y="7906"/>
                </a:lnTo>
                <a:lnTo>
                  <a:pt x="4704" y="4691"/>
                </a:lnTo>
                <a:lnTo>
                  <a:pt x="7906" y="4691"/>
                </a:lnTo>
                <a:lnTo>
                  <a:pt x="7906" y="3203"/>
                </a:lnTo>
                <a:lnTo>
                  <a:pt x="4704" y="3203"/>
                </a:lnTo>
                <a:lnTo>
                  <a:pt x="47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5" name="Google Shape;1135;p24"/>
          <p:cNvGrpSpPr/>
          <p:nvPr/>
        </p:nvGrpSpPr>
        <p:grpSpPr>
          <a:xfrm>
            <a:off x="5011453" y="4517087"/>
            <a:ext cx="482000" cy="31137"/>
            <a:chOff x="7586971" y="1240406"/>
            <a:chExt cx="820705" cy="53017"/>
          </a:xfrm>
        </p:grpSpPr>
        <p:sp>
          <p:nvSpPr>
            <p:cNvPr id="1136" name="Google Shape;1136;p24"/>
            <p:cNvSpPr/>
            <p:nvPr/>
          </p:nvSpPr>
          <p:spPr>
            <a:xfrm>
              <a:off x="8345886" y="1240406"/>
              <a:ext cx="61789" cy="53017"/>
            </a:xfrm>
            <a:custGeom>
              <a:avLst/>
              <a:gdLst/>
              <a:ahLst/>
              <a:cxnLst/>
              <a:rect l="l" t="t" r="r" b="b"/>
              <a:pathLst>
                <a:path w="1930" h="1656" extrusionOk="0">
                  <a:moveTo>
                    <a:pt x="833" y="1"/>
                  </a:moveTo>
                  <a:cubicBezTo>
                    <a:pt x="407" y="1"/>
                    <a:pt x="0" y="332"/>
                    <a:pt x="0" y="834"/>
                  </a:cubicBezTo>
                  <a:cubicBezTo>
                    <a:pt x="0" y="1286"/>
                    <a:pt x="369" y="1655"/>
                    <a:pt x="822" y="1655"/>
                  </a:cubicBezTo>
                  <a:cubicBezTo>
                    <a:pt x="1560" y="1655"/>
                    <a:pt x="1929" y="762"/>
                    <a:pt x="1405" y="238"/>
                  </a:cubicBezTo>
                  <a:cubicBezTo>
                    <a:pt x="1237" y="74"/>
                    <a:pt x="1033" y="1"/>
                    <a:pt x="8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4"/>
            <p:cNvSpPr/>
            <p:nvPr/>
          </p:nvSpPr>
          <p:spPr>
            <a:xfrm>
              <a:off x="8156069" y="1240406"/>
              <a:ext cx="61757" cy="53017"/>
            </a:xfrm>
            <a:custGeom>
              <a:avLst/>
              <a:gdLst/>
              <a:ahLst/>
              <a:cxnLst/>
              <a:rect l="l" t="t" r="r" b="b"/>
              <a:pathLst>
                <a:path w="1929" h="1656" extrusionOk="0">
                  <a:moveTo>
                    <a:pt x="838" y="1"/>
                  </a:moveTo>
                  <a:cubicBezTo>
                    <a:pt x="413" y="1"/>
                    <a:pt x="0" y="332"/>
                    <a:pt x="0" y="834"/>
                  </a:cubicBezTo>
                  <a:cubicBezTo>
                    <a:pt x="0" y="1286"/>
                    <a:pt x="369" y="1655"/>
                    <a:pt x="822" y="1655"/>
                  </a:cubicBezTo>
                  <a:cubicBezTo>
                    <a:pt x="1560" y="1655"/>
                    <a:pt x="1929" y="762"/>
                    <a:pt x="1405" y="238"/>
                  </a:cubicBezTo>
                  <a:cubicBezTo>
                    <a:pt x="1241" y="74"/>
                    <a:pt x="1038" y="1"/>
                    <a:pt x="8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4"/>
            <p:cNvSpPr/>
            <p:nvPr/>
          </p:nvSpPr>
          <p:spPr>
            <a:xfrm>
              <a:off x="7966221" y="1240406"/>
              <a:ext cx="61789" cy="53017"/>
            </a:xfrm>
            <a:custGeom>
              <a:avLst/>
              <a:gdLst/>
              <a:ahLst/>
              <a:cxnLst/>
              <a:rect l="l" t="t" r="r" b="b"/>
              <a:pathLst>
                <a:path w="1930" h="1656" extrusionOk="0">
                  <a:moveTo>
                    <a:pt x="842" y="1"/>
                  </a:moveTo>
                  <a:cubicBezTo>
                    <a:pt x="413" y="1"/>
                    <a:pt x="1" y="332"/>
                    <a:pt x="1" y="834"/>
                  </a:cubicBezTo>
                  <a:cubicBezTo>
                    <a:pt x="1" y="1286"/>
                    <a:pt x="370" y="1655"/>
                    <a:pt x="834" y="1655"/>
                  </a:cubicBezTo>
                  <a:cubicBezTo>
                    <a:pt x="1560" y="1655"/>
                    <a:pt x="1930" y="762"/>
                    <a:pt x="1418" y="238"/>
                  </a:cubicBezTo>
                  <a:cubicBezTo>
                    <a:pt x="1250" y="74"/>
                    <a:pt x="1044" y="1"/>
                    <a:pt x="8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4"/>
            <p:cNvSpPr/>
            <p:nvPr/>
          </p:nvSpPr>
          <p:spPr>
            <a:xfrm>
              <a:off x="7776404" y="1240406"/>
              <a:ext cx="62173" cy="53017"/>
            </a:xfrm>
            <a:custGeom>
              <a:avLst/>
              <a:gdLst/>
              <a:ahLst/>
              <a:cxnLst/>
              <a:rect l="l" t="t" r="r" b="b"/>
              <a:pathLst>
                <a:path w="1942" h="1656" extrusionOk="0">
                  <a:moveTo>
                    <a:pt x="842" y="1"/>
                  </a:moveTo>
                  <a:cubicBezTo>
                    <a:pt x="413" y="1"/>
                    <a:pt x="0" y="332"/>
                    <a:pt x="0" y="834"/>
                  </a:cubicBezTo>
                  <a:cubicBezTo>
                    <a:pt x="0" y="1286"/>
                    <a:pt x="370" y="1655"/>
                    <a:pt x="834" y="1655"/>
                  </a:cubicBezTo>
                  <a:cubicBezTo>
                    <a:pt x="1572" y="1655"/>
                    <a:pt x="1941" y="762"/>
                    <a:pt x="1417" y="238"/>
                  </a:cubicBezTo>
                  <a:cubicBezTo>
                    <a:pt x="1249" y="74"/>
                    <a:pt x="1044" y="1"/>
                    <a:pt x="8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4"/>
            <p:cNvSpPr/>
            <p:nvPr/>
          </p:nvSpPr>
          <p:spPr>
            <a:xfrm>
              <a:off x="7586971" y="1240406"/>
              <a:ext cx="61757" cy="53017"/>
            </a:xfrm>
            <a:custGeom>
              <a:avLst/>
              <a:gdLst/>
              <a:ahLst/>
              <a:cxnLst/>
              <a:rect l="l" t="t" r="r" b="b"/>
              <a:pathLst>
                <a:path w="1929" h="1656" extrusionOk="0">
                  <a:moveTo>
                    <a:pt x="832" y="1"/>
                  </a:moveTo>
                  <a:cubicBezTo>
                    <a:pt x="407" y="1"/>
                    <a:pt x="0" y="332"/>
                    <a:pt x="0" y="834"/>
                  </a:cubicBezTo>
                  <a:cubicBezTo>
                    <a:pt x="0" y="1286"/>
                    <a:pt x="369" y="1655"/>
                    <a:pt x="822" y="1655"/>
                  </a:cubicBezTo>
                  <a:cubicBezTo>
                    <a:pt x="1560" y="1655"/>
                    <a:pt x="1929" y="762"/>
                    <a:pt x="1405" y="238"/>
                  </a:cubicBezTo>
                  <a:cubicBezTo>
                    <a:pt x="1237" y="74"/>
                    <a:pt x="1033" y="1"/>
                    <a:pt x="8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 name="Google Shape;1141;p24"/>
          <p:cNvGrpSpPr/>
          <p:nvPr/>
        </p:nvGrpSpPr>
        <p:grpSpPr>
          <a:xfrm rot="5400000">
            <a:off x="2264393" y="4594298"/>
            <a:ext cx="503690" cy="252274"/>
            <a:chOff x="502268" y="3043348"/>
            <a:chExt cx="503690" cy="252274"/>
          </a:xfrm>
        </p:grpSpPr>
        <p:sp>
          <p:nvSpPr>
            <p:cNvPr id="1142" name="Google Shape;1142;p24"/>
            <p:cNvSpPr/>
            <p:nvPr/>
          </p:nvSpPr>
          <p:spPr>
            <a:xfrm flipH="1">
              <a:off x="502268" y="3153220"/>
              <a:ext cx="37941" cy="32498"/>
            </a:xfrm>
            <a:custGeom>
              <a:avLst/>
              <a:gdLst/>
              <a:ahLst/>
              <a:cxnLst/>
              <a:rect l="l" t="t" r="r" b="b"/>
              <a:pathLst>
                <a:path w="1192" h="1021" extrusionOk="0">
                  <a:moveTo>
                    <a:pt x="512" y="1"/>
                  </a:moveTo>
                  <a:cubicBezTo>
                    <a:pt x="251" y="1"/>
                    <a:pt x="1" y="203"/>
                    <a:pt x="1" y="509"/>
                  </a:cubicBezTo>
                  <a:cubicBezTo>
                    <a:pt x="1" y="794"/>
                    <a:pt x="227" y="1021"/>
                    <a:pt x="501" y="1021"/>
                  </a:cubicBezTo>
                  <a:cubicBezTo>
                    <a:pt x="965" y="1021"/>
                    <a:pt x="1191" y="473"/>
                    <a:pt x="870" y="152"/>
                  </a:cubicBezTo>
                  <a:cubicBezTo>
                    <a:pt x="765" y="47"/>
                    <a:pt x="637" y="1"/>
                    <a:pt x="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4"/>
            <p:cNvSpPr/>
            <p:nvPr/>
          </p:nvSpPr>
          <p:spPr>
            <a:xfrm flipH="1">
              <a:off x="618984" y="3153220"/>
              <a:ext cx="37941" cy="32498"/>
            </a:xfrm>
            <a:custGeom>
              <a:avLst/>
              <a:gdLst/>
              <a:ahLst/>
              <a:cxnLst/>
              <a:rect l="l" t="t" r="r" b="b"/>
              <a:pathLst>
                <a:path w="1192" h="1021" extrusionOk="0">
                  <a:moveTo>
                    <a:pt x="512" y="1"/>
                  </a:moveTo>
                  <a:cubicBezTo>
                    <a:pt x="250" y="1"/>
                    <a:pt x="0" y="203"/>
                    <a:pt x="0" y="509"/>
                  </a:cubicBezTo>
                  <a:cubicBezTo>
                    <a:pt x="0" y="794"/>
                    <a:pt x="227" y="1021"/>
                    <a:pt x="512" y="1021"/>
                  </a:cubicBezTo>
                  <a:cubicBezTo>
                    <a:pt x="965" y="1021"/>
                    <a:pt x="1191" y="473"/>
                    <a:pt x="870" y="152"/>
                  </a:cubicBezTo>
                  <a:cubicBezTo>
                    <a:pt x="765" y="47"/>
                    <a:pt x="637" y="1"/>
                    <a:pt x="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4"/>
            <p:cNvSpPr/>
            <p:nvPr/>
          </p:nvSpPr>
          <p:spPr>
            <a:xfrm flipH="1">
              <a:off x="735350" y="3153220"/>
              <a:ext cx="37909" cy="32498"/>
            </a:xfrm>
            <a:custGeom>
              <a:avLst/>
              <a:gdLst/>
              <a:ahLst/>
              <a:cxnLst/>
              <a:rect l="l" t="t" r="r" b="b"/>
              <a:pathLst>
                <a:path w="1191" h="1021" extrusionOk="0">
                  <a:moveTo>
                    <a:pt x="512" y="1"/>
                  </a:moveTo>
                  <a:cubicBezTo>
                    <a:pt x="250" y="1"/>
                    <a:pt x="0" y="203"/>
                    <a:pt x="0" y="509"/>
                  </a:cubicBezTo>
                  <a:cubicBezTo>
                    <a:pt x="0" y="794"/>
                    <a:pt x="226" y="1021"/>
                    <a:pt x="512" y="1021"/>
                  </a:cubicBezTo>
                  <a:cubicBezTo>
                    <a:pt x="965" y="1021"/>
                    <a:pt x="1191" y="473"/>
                    <a:pt x="869" y="152"/>
                  </a:cubicBezTo>
                  <a:cubicBezTo>
                    <a:pt x="765" y="47"/>
                    <a:pt x="637" y="1"/>
                    <a:pt x="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4"/>
            <p:cNvSpPr/>
            <p:nvPr/>
          </p:nvSpPr>
          <p:spPr>
            <a:xfrm flipH="1">
              <a:off x="851684" y="3153220"/>
              <a:ext cx="37941" cy="32498"/>
            </a:xfrm>
            <a:custGeom>
              <a:avLst/>
              <a:gdLst/>
              <a:ahLst/>
              <a:cxnLst/>
              <a:rect l="l" t="t" r="r" b="b"/>
              <a:pathLst>
                <a:path w="1192" h="1021" extrusionOk="0">
                  <a:moveTo>
                    <a:pt x="512" y="1"/>
                  </a:moveTo>
                  <a:cubicBezTo>
                    <a:pt x="251" y="1"/>
                    <a:pt x="1" y="203"/>
                    <a:pt x="1" y="509"/>
                  </a:cubicBezTo>
                  <a:cubicBezTo>
                    <a:pt x="1" y="794"/>
                    <a:pt x="227" y="1021"/>
                    <a:pt x="513" y="1021"/>
                  </a:cubicBezTo>
                  <a:cubicBezTo>
                    <a:pt x="965" y="1021"/>
                    <a:pt x="1192" y="473"/>
                    <a:pt x="870" y="152"/>
                  </a:cubicBezTo>
                  <a:cubicBezTo>
                    <a:pt x="766" y="47"/>
                    <a:pt x="638" y="1"/>
                    <a:pt x="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4"/>
            <p:cNvSpPr/>
            <p:nvPr/>
          </p:nvSpPr>
          <p:spPr>
            <a:xfrm flipH="1">
              <a:off x="968018" y="3153220"/>
              <a:ext cx="37941" cy="32498"/>
            </a:xfrm>
            <a:custGeom>
              <a:avLst/>
              <a:gdLst/>
              <a:ahLst/>
              <a:cxnLst/>
              <a:rect l="l" t="t" r="r" b="b"/>
              <a:pathLst>
                <a:path w="1192" h="1021" extrusionOk="0">
                  <a:moveTo>
                    <a:pt x="512" y="1"/>
                  </a:moveTo>
                  <a:cubicBezTo>
                    <a:pt x="251" y="1"/>
                    <a:pt x="1" y="203"/>
                    <a:pt x="1" y="509"/>
                  </a:cubicBezTo>
                  <a:cubicBezTo>
                    <a:pt x="1" y="794"/>
                    <a:pt x="227" y="1021"/>
                    <a:pt x="501" y="1021"/>
                  </a:cubicBezTo>
                  <a:cubicBezTo>
                    <a:pt x="965" y="1021"/>
                    <a:pt x="1191" y="473"/>
                    <a:pt x="870" y="152"/>
                  </a:cubicBezTo>
                  <a:cubicBezTo>
                    <a:pt x="766" y="47"/>
                    <a:pt x="638" y="1"/>
                    <a:pt x="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4"/>
            <p:cNvSpPr/>
            <p:nvPr/>
          </p:nvSpPr>
          <p:spPr>
            <a:xfrm flipH="1">
              <a:off x="502268" y="3043348"/>
              <a:ext cx="37941" cy="32848"/>
            </a:xfrm>
            <a:custGeom>
              <a:avLst/>
              <a:gdLst/>
              <a:ahLst/>
              <a:cxnLst/>
              <a:rect l="l" t="t" r="r" b="b"/>
              <a:pathLst>
                <a:path w="1192" h="1032" extrusionOk="0">
                  <a:moveTo>
                    <a:pt x="514" y="0"/>
                  </a:moveTo>
                  <a:cubicBezTo>
                    <a:pt x="252" y="0"/>
                    <a:pt x="1" y="205"/>
                    <a:pt x="1" y="520"/>
                  </a:cubicBezTo>
                  <a:cubicBezTo>
                    <a:pt x="1" y="794"/>
                    <a:pt x="227" y="1032"/>
                    <a:pt x="501" y="1032"/>
                  </a:cubicBezTo>
                  <a:cubicBezTo>
                    <a:pt x="965" y="1032"/>
                    <a:pt x="1191" y="472"/>
                    <a:pt x="870" y="151"/>
                  </a:cubicBezTo>
                  <a:cubicBezTo>
                    <a:pt x="766" y="47"/>
                    <a:pt x="638" y="0"/>
                    <a:pt x="5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4"/>
            <p:cNvSpPr/>
            <p:nvPr/>
          </p:nvSpPr>
          <p:spPr>
            <a:xfrm flipH="1">
              <a:off x="618984" y="3043348"/>
              <a:ext cx="37941" cy="32848"/>
            </a:xfrm>
            <a:custGeom>
              <a:avLst/>
              <a:gdLst/>
              <a:ahLst/>
              <a:cxnLst/>
              <a:rect l="l" t="t" r="r" b="b"/>
              <a:pathLst>
                <a:path w="1192" h="1032" extrusionOk="0">
                  <a:moveTo>
                    <a:pt x="513" y="0"/>
                  </a:moveTo>
                  <a:cubicBezTo>
                    <a:pt x="251" y="0"/>
                    <a:pt x="0" y="205"/>
                    <a:pt x="0" y="520"/>
                  </a:cubicBezTo>
                  <a:cubicBezTo>
                    <a:pt x="0" y="794"/>
                    <a:pt x="227" y="1032"/>
                    <a:pt x="512" y="1032"/>
                  </a:cubicBezTo>
                  <a:cubicBezTo>
                    <a:pt x="965" y="1032"/>
                    <a:pt x="1191" y="472"/>
                    <a:pt x="870" y="151"/>
                  </a:cubicBezTo>
                  <a:cubicBezTo>
                    <a:pt x="766" y="47"/>
                    <a:pt x="638" y="0"/>
                    <a:pt x="5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4"/>
            <p:cNvSpPr/>
            <p:nvPr/>
          </p:nvSpPr>
          <p:spPr>
            <a:xfrm flipH="1">
              <a:off x="735350" y="3043348"/>
              <a:ext cx="37909" cy="32848"/>
            </a:xfrm>
            <a:custGeom>
              <a:avLst/>
              <a:gdLst/>
              <a:ahLst/>
              <a:cxnLst/>
              <a:rect l="l" t="t" r="r" b="b"/>
              <a:pathLst>
                <a:path w="1191" h="1032" extrusionOk="0">
                  <a:moveTo>
                    <a:pt x="513" y="0"/>
                  </a:moveTo>
                  <a:cubicBezTo>
                    <a:pt x="251" y="0"/>
                    <a:pt x="0" y="205"/>
                    <a:pt x="0" y="520"/>
                  </a:cubicBezTo>
                  <a:cubicBezTo>
                    <a:pt x="0" y="794"/>
                    <a:pt x="226" y="1032"/>
                    <a:pt x="512" y="1032"/>
                  </a:cubicBezTo>
                  <a:cubicBezTo>
                    <a:pt x="965" y="1032"/>
                    <a:pt x="1191" y="472"/>
                    <a:pt x="869" y="151"/>
                  </a:cubicBezTo>
                  <a:cubicBezTo>
                    <a:pt x="766" y="47"/>
                    <a:pt x="638" y="0"/>
                    <a:pt x="5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4"/>
            <p:cNvSpPr/>
            <p:nvPr/>
          </p:nvSpPr>
          <p:spPr>
            <a:xfrm flipH="1">
              <a:off x="851684" y="3043348"/>
              <a:ext cx="37941" cy="32848"/>
            </a:xfrm>
            <a:custGeom>
              <a:avLst/>
              <a:gdLst/>
              <a:ahLst/>
              <a:cxnLst/>
              <a:rect l="l" t="t" r="r" b="b"/>
              <a:pathLst>
                <a:path w="1192" h="1032" extrusionOk="0">
                  <a:moveTo>
                    <a:pt x="514" y="0"/>
                  </a:moveTo>
                  <a:cubicBezTo>
                    <a:pt x="252" y="0"/>
                    <a:pt x="1" y="205"/>
                    <a:pt x="1" y="520"/>
                  </a:cubicBezTo>
                  <a:cubicBezTo>
                    <a:pt x="1" y="794"/>
                    <a:pt x="227" y="1032"/>
                    <a:pt x="513" y="1032"/>
                  </a:cubicBezTo>
                  <a:cubicBezTo>
                    <a:pt x="965" y="1032"/>
                    <a:pt x="1192" y="472"/>
                    <a:pt x="870" y="151"/>
                  </a:cubicBezTo>
                  <a:cubicBezTo>
                    <a:pt x="766" y="47"/>
                    <a:pt x="639" y="0"/>
                    <a:pt x="5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4"/>
            <p:cNvSpPr/>
            <p:nvPr/>
          </p:nvSpPr>
          <p:spPr>
            <a:xfrm flipH="1">
              <a:off x="968018" y="3043348"/>
              <a:ext cx="37941" cy="32848"/>
            </a:xfrm>
            <a:custGeom>
              <a:avLst/>
              <a:gdLst/>
              <a:ahLst/>
              <a:cxnLst/>
              <a:rect l="l" t="t" r="r" b="b"/>
              <a:pathLst>
                <a:path w="1192" h="1032" extrusionOk="0">
                  <a:moveTo>
                    <a:pt x="514" y="0"/>
                  </a:moveTo>
                  <a:cubicBezTo>
                    <a:pt x="252" y="0"/>
                    <a:pt x="1" y="205"/>
                    <a:pt x="1" y="520"/>
                  </a:cubicBezTo>
                  <a:cubicBezTo>
                    <a:pt x="1" y="794"/>
                    <a:pt x="227" y="1032"/>
                    <a:pt x="501" y="1032"/>
                  </a:cubicBezTo>
                  <a:cubicBezTo>
                    <a:pt x="965" y="1032"/>
                    <a:pt x="1191" y="472"/>
                    <a:pt x="870" y="151"/>
                  </a:cubicBezTo>
                  <a:cubicBezTo>
                    <a:pt x="766" y="47"/>
                    <a:pt x="639" y="0"/>
                    <a:pt x="5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4"/>
            <p:cNvSpPr/>
            <p:nvPr/>
          </p:nvSpPr>
          <p:spPr>
            <a:xfrm flipH="1">
              <a:off x="502268" y="3262837"/>
              <a:ext cx="37941" cy="32784"/>
            </a:xfrm>
            <a:custGeom>
              <a:avLst/>
              <a:gdLst/>
              <a:ahLst/>
              <a:cxnLst/>
              <a:rect l="l" t="t" r="r" b="b"/>
              <a:pathLst>
                <a:path w="1192" h="1030" extrusionOk="0">
                  <a:moveTo>
                    <a:pt x="519" y="0"/>
                  </a:moveTo>
                  <a:cubicBezTo>
                    <a:pt x="255" y="0"/>
                    <a:pt x="1" y="209"/>
                    <a:pt x="1" y="518"/>
                  </a:cubicBezTo>
                  <a:cubicBezTo>
                    <a:pt x="1" y="791"/>
                    <a:pt x="227" y="1029"/>
                    <a:pt x="501" y="1029"/>
                  </a:cubicBezTo>
                  <a:cubicBezTo>
                    <a:pt x="965" y="1029"/>
                    <a:pt x="1191" y="470"/>
                    <a:pt x="870" y="148"/>
                  </a:cubicBezTo>
                  <a:cubicBezTo>
                    <a:pt x="767" y="46"/>
                    <a:pt x="642" y="0"/>
                    <a:pt x="5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4"/>
            <p:cNvSpPr/>
            <p:nvPr/>
          </p:nvSpPr>
          <p:spPr>
            <a:xfrm flipH="1">
              <a:off x="618984" y="3262837"/>
              <a:ext cx="37941" cy="32784"/>
            </a:xfrm>
            <a:custGeom>
              <a:avLst/>
              <a:gdLst/>
              <a:ahLst/>
              <a:cxnLst/>
              <a:rect l="l" t="t" r="r" b="b"/>
              <a:pathLst>
                <a:path w="1192" h="1030" extrusionOk="0">
                  <a:moveTo>
                    <a:pt x="519" y="0"/>
                  </a:moveTo>
                  <a:cubicBezTo>
                    <a:pt x="255" y="0"/>
                    <a:pt x="0" y="209"/>
                    <a:pt x="0" y="518"/>
                  </a:cubicBezTo>
                  <a:cubicBezTo>
                    <a:pt x="0" y="791"/>
                    <a:pt x="239" y="1029"/>
                    <a:pt x="512" y="1029"/>
                  </a:cubicBezTo>
                  <a:cubicBezTo>
                    <a:pt x="965" y="1029"/>
                    <a:pt x="1191" y="470"/>
                    <a:pt x="870" y="148"/>
                  </a:cubicBezTo>
                  <a:cubicBezTo>
                    <a:pt x="767" y="46"/>
                    <a:pt x="642" y="0"/>
                    <a:pt x="5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4"/>
            <p:cNvSpPr/>
            <p:nvPr/>
          </p:nvSpPr>
          <p:spPr>
            <a:xfrm flipH="1">
              <a:off x="735350" y="3262837"/>
              <a:ext cx="37909" cy="32784"/>
            </a:xfrm>
            <a:custGeom>
              <a:avLst/>
              <a:gdLst/>
              <a:ahLst/>
              <a:cxnLst/>
              <a:rect l="l" t="t" r="r" b="b"/>
              <a:pathLst>
                <a:path w="1191" h="1030" extrusionOk="0">
                  <a:moveTo>
                    <a:pt x="518" y="0"/>
                  </a:moveTo>
                  <a:cubicBezTo>
                    <a:pt x="255" y="0"/>
                    <a:pt x="0" y="209"/>
                    <a:pt x="0" y="518"/>
                  </a:cubicBezTo>
                  <a:cubicBezTo>
                    <a:pt x="0" y="791"/>
                    <a:pt x="226" y="1029"/>
                    <a:pt x="512" y="1029"/>
                  </a:cubicBezTo>
                  <a:cubicBezTo>
                    <a:pt x="965" y="1029"/>
                    <a:pt x="1191" y="470"/>
                    <a:pt x="869" y="148"/>
                  </a:cubicBezTo>
                  <a:cubicBezTo>
                    <a:pt x="767" y="46"/>
                    <a:pt x="642" y="0"/>
                    <a:pt x="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4"/>
            <p:cNvSpPr/>
            <p:nvPr/>
          </p:nvSpPr>
          <p:spPr>
            <a:xfrm flipH="1">
              <a:off x="851684" y="3262837"/>
              <a:ext cx="37941" cy="32784"/>
            </a:xfrm>
            <a:custGeom>
              <a:avLst/>
              <a:gdLst/>
              <a:ahLst/>
              <a:cxnLst/>
              <a:rect l="l" t="t" r="r" b="b"/>
              <a:pathLst>
                <a:path w="1192" h="1030" extrusionOk="0">
                  <a:moveTo>
                    <a:pt x="519" y="0"/>
                  </a:moveTo>
                  <a:cubicBezTo>
                    <a:pt x="255" y="0"/>
                    <a:pt x="1" y="209"/>
                    <a:pt x="1" y="518"/>
                  </a:cubicBezTo>
                  <a:cubicBezTo>
                    <a:pt x="1" y="791"/>
                    <a:pt x="227" y="1029"/>
                    <a:pt x="513" y="1029"/>
                  </a:cubicBezTo>
                  <a:cubicBezTo>
                    <a:pt x="965" y="1029"/>
                    <a:pt x="1192" y="470"/>
                    <a:pt x="870" y="148"/>
                  </a:cubicBezTo>
                  <a:cubicBezTo>
                    <a:pt x="768" y="46"/>
                    <a:pt x="642" y="0"/>
                    <a:pt x="5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4"/>
            <p:cNvSpPr/>
            <p:nvPr/>
          </p:nvSpPr>
          <p:spPr>
            <a:xfrm flipH="1">
              <a:off x="968018" y="3262837"/>
              <a:ext cx="37941" cy="32784"/>
            </a:xfrm>
            <a:custGeom>
              <a:avLst/>
              <a:gdLst/>
              <a:ahLst/>
              <a:cxnLst/>
              <a:rect l="l" t="t" r="r" b="b"/>
              <a:pathLst>
                <a:path w="1192" h="1030" extrusionOk="0">
                  <a:moveTo>
                    <a:pt x="519" y="0"/>
                  </a:moveTo>
                  <a:cubicBezTo>
                    <a:pt x="255" y="0"/>
                    <a:pt x="1" y="209"/>
                    <a:pt x="1" y="518"/>
                  </a:cubicBezTo>
                  <a:cubicBezTo>
                    <a:pt x="1" y="791"/>
                    <a:pt x="227" y="1029"/>
                    <a:pt x="501" y="1029"/>
                  </a:cubicBezTo>
                  <a:cubicBezTo>
                    <a:pt x="965" y="1029"/>
                    <a:pt x="1191" y="470"/>
                    <a:pt x="870" y="148"/>
                  </a:cubicBezTo>
                  <a:cubicBezTo>
                    <a:pt x="768" y="46"/>
                    <a:pt x="642" y="0"/>
                    <a:pt x="5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7" name="Google Shape;1157;p24"/>
          <p:cNvSpPr/>
          <p:nvPr/>
        </p:nvSpPr>
        <p:spPr>
          <a:xfrm flipH="1">
            <a:off x="6230401" y="710705"/>
            <a:ext cx="581757" cy="79225"/>
          </a:xfrm>
          <a:custGeom>
            <a:avLst/>
            <a:gdLst/>
            <a:ahLst/>
            <a:cxnLst/>
            <a:rect l="l" t="t" r="r" b="b"/>
            <a:pathLst>
              <a:path w="18277" h="2489" extrusionOk="0">
                <a:moveTo>
                  <a:pt x="1882" y="0"/>
                </a:moveTo>
                <a:lnTo>
                  <a:pt x="1" y="1893"/>
                </a:lnTo>
                <a:lnTo>
                  <a:pt x="334" y="2215"/>
                </a:lnTo>
                <a:lnTo>
                  <a:pt x="1882" y="655"/>
                </a:lnTo>
                <a:lnTo>
                  <a:pt x="3691" y="2489"/>
                </a:lnTo>
                <a:lnTo>
                  <a:pt x="5513" y="655"/>
                </a:lnTo>
                <a:lnTo>
                  <a:pt x="7323" y="2489"/>
                </a:lnTo>
                <a:lnTo>
                  <a:pt x="9145" y="655"/>
                </a:lnTo>
                <a:lnTo>
                  <a:pt x="10966" y="2489"/>
                </a:lnTo>
                <a:lnTo>
                  <a:pt x="12776" y="655"/>
                </a:lnTo>
                <a:lnTo>
                  <a:pt x="14598" y="2489"/>
                </a:lnTo>
                <a:lnTo>
                  <a:pt x="16407" y="655"/>
                </a:lnTo>
                <a:lnTo>
                  <a:pt x="17955" y="2215"/>
                </a:lnTo>
                <a:lnTo>
                  <a:pt x="18277" y="1893"/>
                </a:lnTo>
                <a:lnTo>
                  <a:pt x="16407" y="0"/>
                </a:lnTo>
                <a:lnTo>
                  <a:pt x="14598" y="1834"/>
                </a:lnTo>
                <a:lnTo>
                  <a:pt x="12776" y="0"/>
                </a:lnTo>
                <a:lnTo>
                  <a:pt x="10966" y="1846"/>
                </a:lnTo>
                <a:lnTo>
                  <a:pt x="9145" y="0"/>
                </a:lnTo>
                <a:lnTo>
                  <a:pt x="7323" y="1834"/>
                </a:lnTo>
                <a:lnTo>
                  <a:pt x="5513" y="0"/>
                </a:lnTo>
                <a:lnTo>
                  <a:pt x="3691" y="1846"/>
                </a:lnTo>
                <a:lnTo>
                  <a:pt x="18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4"/>
          <p:cNvSpPr/>
          <p:nvPr/>
        </p:nvSpPr>
        <p:spPr>
          <a:xfrm rot="2700000" flipH="1">
            <a:off x="5979360" y="687579"/>
            <a:ext cx="122420" cy="122452"/>
          </a:xfrm>
          <a:custGeom>
            <a:avLst/>
            <a:gdLst/>
            <a:ahLst/>
            <a:cxnLst/>
            <a:rect l="l" t="t" r="r" b="b"/>
            <a:pathLst>
              <a:path w="3846" h="3847" extrusionOk="0">
                <a:moveTo>
                  <a:pt x="1560" y="1"/>
                </a:moveTo>
                <a:lnTo>
                  <a:pt x="1560" y="1560"/>
                </a:lnTo>
                <a:lnTo>
                  <a:pt x="0" y="1560"/>
                </a:lnTo>
                <a:lnTo>
                  <a:pt x="0" y="2287"/>
                </a:lnTo>
                <a:lnTo>
                  <a:pt x="1560" y="2287"/>
                </a:lnTo>
                <a:lnTo>
                  <a:pt x="1560" y="3846"/>
                </a:lnTo>
                <a:lnTo>
                  <a:pt x="2286" y="3846"/>
                </a:lnTo>
                <a:lnTo>
                  <a:pt x="2286" y="2287"/>
                </a:lnTo>
                <a:lnTo>
                  <a:pt x="3846" y="2287"/>
                </a:lnTo>
                <a:lnTo>
                  <a:pt x="3846" y="1560"/>
                </a:lnTo>
                <a:lnTo>
                  <a:pt x="2286" y="1560"/>
                </a:lnTo>
                <a:lnTo>
                  <a:pt x="22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4"/>
          <p:cNvSpPr/>
          <p:nvPr/>
        </p:nvSpPr>
        <p:spPr>
          <a:xfrm>
            <a:off x="4280150" y="-1154175"/>
            <a:ext cx="1353900" cy="1353900"/>
          </a:xfrm>
          <a:prstGeom prst="chord">
            <a:avLst>
              <a:gd name="adj1" fmla="val 2700000"/>
              <a:gd name="adj2" fmla="val 810185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2">
  <p:cSld name="CUSTOM_8">
    <p:spTree>
      <p:nvGrpSpPr>
        <p:cNvPr id="1" name="Shape 1160"/>
        <p:cNvGrpSpPr/>
        <p:nvPr/>
      </p:nvGrpSpPr>
      <p:grpSpPr>
        <a:xfrm>
          <a:off x="0" y="0"/>
          <a:ext cx="0" cy="0"/>
          <a:chOff x="0" y="0"/>
          <a:chExt cx="0" cy="0"/>
        </a:xfrm>
      </p:grpSpPr>
      <p:sp>
        <p:nvSpPr>
          <p:cNvPr id="1161" name="Google Shape;1161;p25"/>
          <p:cNvSpPr/>
          <p:nvPr/>
        </p:nvSpPr>
        <p:spPr>
          <a:xfrm rot="5400000">
            <a:off x="-1644842" y="1649630"/>
            <a:ext cx="5143997" cy="1844736"/>
          </a:xfrm>
          <a:custGeom>
            <a:avLst/>
            <a:gdLst/>
            <a:ahLst/>
            <a:cxnLst/>
            <a:rect l="l" t="t" r="r" b="b"/>
            <a:pathLst>
              <a:path w="39589" h="128040" extrusionOk="0">
                <a:moveTo>
                  <a:pt x="0" y="0"/>
                </a:moveTo>
                <a:lnTo>
                  <a:pt x="0" y="128040"/>
                </a:lnTo>
                <a:lnTo>
                  <a:pt x="39588" y="128040"/>
                </a:lnTo>
                <a:lnTo>
                  <a:pt x="3958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5"/>
          <p:cNvSpPr/>
          <p:nvPr/>
        </p:nvSpPr>
        <p:spPr>
          <a:xfrm rot="5400000">
            <a:off x="76899" y="546379"/>
            <a:ext cx="2711149" cy="2855352"/>
          </a:xfrm>
          <a:custGeom>
            <a:avLst/>
            <a:gdLst/>
            <a:ahLst/>
            <a:cxnLst/>
            <a:rect l="l" t="t" r="r" b="b"/>
            <a:pathLst>
              <a:path w="83094" h="83095" extrusionOk="0">
                <a:moveTo>
                  <a:pt x="0" y="1"/>
                </a:moveTo>
                <a:lnTo>
                  <a:pt x="0" y="83094"/>
                </a:lnTo>
                <a:lnTo>
                  <a:pt x="83094" y="83094"/>
                </a:lnTo>
                <a:lnTo>
                  <a:pt x="8309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3" name="Google Shape;1163;p25"/>
          <p:cNvGrpSpPr/>
          <p:nvPr/>
        </p:nvGrpSpPr>
        <p:grpSpPr>
          <a:xfrm rot="10800000">
            <a:off x="1944232" y="183499"/>
            <a:ext cx="279631" cy="259804"/>
            <a:chOff x="6672" y="3464315"/>
            <a:chExt cx="279631" cy="259804"/>
          </a:xfrm>
        </p:grpSpPr>
        <p:sp>
          <p:nvSpPr>
            <p:cNvPr id="1164" name="Google Shape;1164;p25"/>
            <p:cNvSpPr/>
            <p:nvPr/>
          </p:nvSpPr>
          <p:spPr>
            <a:xfrm>
              <a:off x="246938" y="3577534"/>
              <a:ext cx="39365" cy="33526"/>
            </a:xfrm>
            <a:custGeom>
              <a:avLst/>
              <a:gdLst/>
              <a:ahLst/>
              <a:cxnLst/>
              <a:rect l="l" t="t" r="r" b="b"/>
              <a:pathLst>
                <a:path w="1227" h="1045" extrusionOk="0">
                  <a:moveTo>
                    <a:pt x="526" y="1"/>
                  </a:moveTo>
                  <a:cubicBezTo>
                    <a:pt x="257" y="1"/>
                    <a:pt x="1" y="206"/>
                    <a:pt x="1" y="520"/>
                  </a:cubicBezTo>
                  <a:cubicBezTo>
                    <a:pt x="1" y="806"/>
                    <a:pt x="239" y="1044"/>
                    <a:pt x="524" y="1044"/>
                  </a:cubicBezTo>
                  <a:cubicBezTo>
                    <a:pt x="989" y="1044"/>
                    <a:pt x="1227" y="484"/>
                    <a:pt x="894" y="151"/>
                  </a:cubicBezTo>
                  <a:cubicBezTo>
                    <a:pt x="786" y="47"/>
                    <a:pt x="655" y="1"/>
                    <a:pt x="5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5"/>
            <p:cNvSpPr/>
            <p:nvPr/>
          </p:nvSpPr>
          <p:spPr>
            <a:xfrm>
              <a:off x="126982" y="3577534"/>
              <a:ext cx="39012" cy="33526"/>
            </a:xfrm>
            <a:custGeom>
              <a:avLst/>
              <a:gdLst/>
              <a:ahLst/>
              <a:cxnLst/>
              <a:rect l="l" t="t" r="r" b="b"/>
              <a:pathLst>
                <a:path w="1216" h="1045" extrusionOk="0">
                  <a:moveTo>
                    <a:pt x="527" y="1"/>
                  </a:moveTo>
                  <a:cubicBezTo>
                    <a:pt x="257" y="1"/>
                    <a:pt x="1" y="206"/>
                    <a:pt x="1" y="520"/>
                  </a:cubicBezTo>
                  <a:cubicBezTo>
                    <a:pt x="1" y="806"/>
                    <a:pt x="227" y="1044"/>
                    <a:pt x="525" y="1044"/>
                  </a:cubicBezTo>
                  <a:cubicBezTo>
                    <a:pt x="989" y="1044"/>
                    <a:pt x="1215" y="484"/>
                    <a:pt x="894" y="151"/>
                  </a:cubicBezTo>
                  <a:cubicBezTo>
                    <a:pt x="786" y="47"/>
                    <a:pt x="655" y="1"/>
                    <a:pt x="5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5"/>
            <p:cNvSpPr/>
            <p:nvPr/>
          </p:nvSpPr>
          <p:spPr>
            <a:xfrm>
              <a:off x="6672" y="3577374"/>
              <a:ext cx="39365" cy="33687"/>
            </a:xfrm>
            <a:custGeom>
              <a:avLst/>
              <a:gdLst/>
              <a:ahLst/>
              <a:cxnLst/>
              <a:rect l="l" t="t" r="r" b="b"/>
              <a:pathLst>
                <a:path w="1227" h="1050"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5"/>
            <p:cNvSpPr/>
            <p:nvPr/>
          </p:nvSpPr>
          <p:spPr>
            <a:xfrm>
              <a:off x="246938" y="3464315"/>
              <a:ext cx="39365" cy="33655"/>
            </a:xfrm>
            <a:custGeom>
              <a:avLst/>
              <a:gdLst/>
              <a:ahLst/>
              <a:cxnLst/>
              <a:rect l="l" t="t" r="r" b="b"/>
              <a:pathLst>
                <a:path w="1227" h="1049" extrusionOk="0">
                  <a:moveTo>
                    <a:pt x="526" y="0"/>
                  </a:moveTo>
                  <a:cubicBezTo>
                    <a:pt x="257" y="0"/>
                    <a:pt x="1" y="211"/>
                    <a:pt x="1" y="525"/>
                  </a:cubicBezTo>
                  <a:cubicBezTo>
                    <a:pt x="1" y="811"/>
                    <a:pt x="239" y="1049"/>
                    <a:pt x="524" y="1049"/>
                  </a:cubicBezTo>
                  <a:cubicBezTo>
                    <a:pt x="989" y="1049"/>
                    <a:pt x="1227" y="489"/>
                    <a:pt x="894" y="156"/>
                  </a:cubicBezTo>
                  <a:cubicBezTo>
                    <a:pt x="786" y="48"/>
                    <a:pt x="654" y="0"/>
                    <a:pt x="5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5"/>
            <p:cNvSpPr/>
            <p:nvPr/>
          </p:nvSpPr>
          <p:spPr>
            <a:xfrm>
              <a:off x="126982" y="3464315"/>
              <a:ext cx="39012" cy="33655"/>
            </a:xfrm>
            <a:custGeom>
              <a:avLst/>
              <a:gdLst/>
              <a:ahLst/>
              <a:cxnLst/>
              <a:rect l="l" t="t" r="r" b="b"/>
              <a:pathLst>
                <a:path w="1216" h="1049" extrusionOk="0">
                  <a:moveTo>
                    <a:pt x="523" y="0"/>
                  </a:moveTo>
                  <a:cubicBezTo>
                    <a:pt x="257" y="0"/>
                    <a:pt x="1" y="211"/>
                    <a:pt x="1" y="525"/>
                  </a:cubicBezTo>
                  <a:cubicBezTo>
                    <a:pt x="1" y="811"/>
                    <a:pt x="227" y="1049"/>
                    <a:pt x="525" y="1049"/>
                  </a:cubicBezTo>
                  <a:cubicBezTo>
                    <a:pt x="989" y="1049"/>
                    <a:pt x="1215" y="489"/>
                    <a:pt x="882" y="156"/>
                  </a:cubicBezTo>
                  <a:cubicBezTo>
                    <a:pt x="778" y="48"/>
                    <a:pt x="649" y="0"/>
                    <a:pt x="5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5"/>
            <p:cNvSpPr/>
            <p:nvPr/>
          </p:nvSpPr>
          <p:spPr>
            <a:xfrm>
              <a:off x="6672" y="3464315"/>
              <a:ext cx="39365" cy="33655"/>
            </a:xfrm>
            <a:custGeom>
              <a:avLst/>
              <a:gdLst/>
              <a:ahLst/>
              <a:cxnLst/>
              <a:rect l="l" t="t" r="r" b="b"/>
              <a:pathLst>
                <a:path w="1227" h="1049"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5"/>
            <p:cNvSpPr/>
            <p:nvPr/>
          </p:nvSpPr>
          <p:spPr>
            <a:xfrm>
              <a:off x="246938" y="3690721"/>
              <a:ext cx="39365" cy="33398"/>
            </a:xfrm>
            <a:custGeom>
              <a:avLst/>
              <a:gdLst/>
              <a:ahLst/>
              <a:cxnLst/>
              <a:rect l="l" t="t" r="r" b="b"/>
              <a:pathLst>
                <a:path w="1227" h="1041" extrusionOk="0">
                  <a:moveTo>
                    <a:pt x="521" y="1"/>
                  </a:moveTo>
                  <a:cubicBezTo>
                    <a:pt x="254" y="1"/>
                    <a:pt x="1" y="208"/>
                    <a:pt x="1" y="528"/>
                  </a:cubicBezTo>
                  <a:cubicBezTo>
                    <a:pt x="1" y="814"/>
                    <a:pt x="239" y="1040"/>
                    <a:pt x="524" y="1040"/>
                  </a:cubicBezTo>
                  <a:cubicBezTo>
                    <a:pt x="989" y="1040"/>
                    <a:pt x="1227" y="481"/>
                    <a:pt x="894" y="159"/>
                  </a:cubicBezTo>
                  <a:cubicBezTo>
                    <a:pt x="784" y="50"/>
                    <a:pt x="651" y="1"/>
                    <a:pt x="5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5"/>
            <p:cNvSpPr/>
            <p:nvPr/>
          </p:nvSpPr>
          <p:spPr>
            <a:xfrm>
              <a:off x="126982" y="3690625"/>
              <a:ext cx="39012" cy="33494"/>
            </a:xfrm>
            <a:custGeom>
              <a:avLst/>
              <a:gdLst/>
              <a:ahLst/>
              <a:cxnLst/>
              <a:rect l="l" t="t" r="r" b="b"/>
              <a:pathLst>
                <a:path w="1216" h="1044" extrusionOk="0">
                  <a:moveTo>
                    <a:pt x="525" y="0"/>
                  </a:moveTo>
                  <a:cubicBezTo>
                    <a:pt x="259" y="0"/>
                    <a:pt x="1" y="208"/>
                    <a:pt x="1" y="531"/>
                  </a:cubicBezTo>
                  <a:cubicBezTo>
                    <a:pt x="1" y="817"/>
                    <a:pt x="227" y="1043"/>
                    <a:pt x="525" y="1043"/>
                  </a:cubicBezTo>
                  <a:cubicBezTo>
                    <a:pt x="989" y="1043"/>
                    <a:pt x="1215" y="484"/>
                    <a:pt x="882" y="150"/>
                  </a:cubicBezTo>
                  <a:cubicBezTo>
                    <a:pt x="779" y="47"/>
                    <a:pt x="651" y="0"/>
                    <a:pt x="5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5"/>
            <p:cNvSpPr/>
            <p:nvPr/>
          </p:nvSpPr>
          <p:spPr>
            <a:xfrm>
              <a:off x="6672" y="3690625"/>
              <a:ext cx="39365" cy="33494"/>
            </a:xfrm>
            <a:custGeom>
              <a:avLst/>
              <a:gdLst/>
              <a:ahLst/>
              <a:cxnLst/>
              <a:rect l="l" t="t" r="r" b="b"/>
              <a:pathLst>
                <a:path w="1227" h="1044" extrusionOk="0">
                  <a:moveTo>
                    <a:pt x="528" y="0"/>
                  </a:moveTo>
                  <a:cubicBezTo>
                    <a:pt x="258" y="0"/>
                    <a:pt x="1" y="208"/>
                    <a:pt x="1" y="531"/>
                  </a:cubicBezTo>
                  <a:cubicBezTo>
                    <a:pt x="1" y="817"/>
                    <a:pt x="239" y="1043"/>
                    <a:pt x="524" y="1043"/>
                  </a:cubicBezTo>
                  <a:cubicBezTo>
                    <a:pt x="989" y="1043"/>
                    <a:pt x="1227" y="484"/>
                    <a:pt x="893" y="150"/>
                  </a:cubicBezTo>
                  <a:cubicBezTo>
                    <a:pt x="786" y="47"/>
                    <a:pt x="656" y="0"/>
                    <a:pt x="5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3" name="Google Shape;1173;p25"/>
          <p:cNvSpPr/>
          <p:nvPr/>
        </p:nvSpPr>
        <p:spPr>
          <a:xfrm rot="-5400000">
            <a:off x="1983554" y="3559884"/>
            <a:ext cx="106225" cy="105840"/>
          </a:xfrm>
          <a:custGeom>
            <a:avLst/>
            <a:gdLst/>
            <a:ahLst/>
            <a:cxnLst/>
            <a:rect l="l" t="t" r="r" b="b"/>
            <a:pathLst>
              <a:path w="3311" h="3299" extrusionOk="0">
                <a:moveTo>
                  <a:pt x="525" y="1"/>
                </a:moveTo>
                <a:lnTo>
                  <a:pt x="1" y="524"/>
                </a:lnTo>
                <a:lnTo>
                  <a:pt x="1132" y="1656"/>
                </a:lnTo>
                <a:lnTo>
                  <a:pt x="1" y="2775"/>
                </a:lnTo>
                <a:lnTo>
                  <a:pt x="525" y="3299"/>
                </a:lnTo>
                <a:lnTo>
                  <a:pt x="1656" y="2179"/>
                </a:lnTo>
                <a:lnTo>
                  <a:pt x="2775" y="3299"/>
                </a:lnTo>
                <a:lnTo>
                  <a:pt x="3311" y="2775"/>
                </a:lnTo>
                <a:lnTo>
                  <a:pt x="2180" y="1656"/>
                </a:lnTo>
                <a:lnTo>
                  <a:pt x="3311" y="524"/>
                </a:lnTo>
                <a:lnTo>
                  <a:pt x="2775" y="1"/>
                </a:lnTo>
                <a:lnTo>
                  <a:pt x="1656" y="1132"/>
                </a:lnTo>
                <a:lnTo>
                  <a:pt x="5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5"/>
          <p:cNvSpPr/>
          <p:nvPr/>
        </p:nvSpPr>
        <p:spPr>
          <a:xfrm rot="10800000">
            <a:off x="2318651" y="363619"/>
            <a:ext cx="585138" cy="79685"/>
          </a:xfrm>
          <a:custGeom>
            <a:avLst/>
            <a:gdLst/>
            <a:ahLst/>
            <a:cxnLst/>
            <a:rect l="l" t="t" r="r" b="b"/>
            <a:pathLst>
              <a:path w="18277" h="2489" extrusionOk="0">
                <a:moveTo>
                  <a:pt x="1869" y="0"/>
                </a:moveTo>
                <a:lnTo>
                  <a:pt x="0" y="1893"/>
                </a:lnTo>
                <a:lnTo>
                  <a:pt x="322" y="2215"/>
                </a:lnTo>
                <a:lnTo>
                  <a:pt x="1869" y="655"/>
                </a:lnTo>
                <a:lnTo>
                  <a:pt x="3691" y="2488"/>
                </a:lnTo>
                <a:lnTo>
                  <a:pt x="5501" y="655"/>
                </a:lnTo>
                <a:lnTo>
                  <a:pt x="7322" y="2488"/>
                </a:lnTo>
                <a:lnTo>
                  <a:pt x="9144" y="655"/>
                </a:lnTo>
                <a:lnTo>
                  <a:pt x="10954" y="2488"/>
                </a:lnTo>
                <a:lnTo>
                  <a:pt x="12775" y="655"/>
                </a:lnTo>
                <a:lnTo>
                  <a:pt x="14585" y="2488"/>
                </a:lnTo>
                <a:lnTo>
                  <a:pt x="16407" y="655"/>
                </a:lnTo>
                <a:lnTo>
                  <a:pt x="17955" y="2215"/>
                </a:lnTo>
                <a:lnTo>
                  <a:pt x="18276" y="1893"/>
                </a:lnTo>
                <a:lnTo>
                  <a:pt x="16407" y="0"/>
                </a:lnTo>
                <a:lnTo>
                  <a:pt x="14585" y="1846"/>
                </a:lnTo>
                <a:lnTo>
                  <a:pt x="12775" y="0"/>
                </a:lnTo>
                <a:lnTo>
                  <a:pt x="10954" y="1846"/>
                </a:lnTo>
                <a:lnTo>
                  <a:pt x="9132" y="0"/>
                </a:lnTo>
                <a:lnTo>
                  <a:pt x="7322" y="1846"/>
                </a:lnTo>
                <a:lnTo>
                  <a:pt x="5501" y="0"/>
                </a:lnTo>
                <a:lnTo>
                  <a:pt x="3691" y="1846"/>
                </a:lnTo>
                <a:lnTo>
                  <a:pt x="18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5" name="Google Shape;1175;p25"/>
          <p:cNvGrpSpPr/>
          <p:nvPr/>
        </p:nvGrpSpPr>
        <p:grpSpPr>
          <a:xfrm rot="-5400000" flipH="1">
            <a:off x="2330190" y="3453997"/>
            <a:ext cx="161127" cy="262714"/>
            <a:chOff x="8814523" y="4301099"/>
            <a:chExt cx="181204" cy="295450"/>
          </a:xfrm>
        </p:grpSpPr>
        <p:sp>
          <p:nvSpPr>
            <p:cNvPr id="1176" name="Google Shape;1176;p25"/>
            <p:cNvSpPr/>
            <p:nvPr/>
          </p:nvSpPr>
          <p:spPr>
            <a:xfrm>
              <a:off x="8814523" y="4429633"/>
              <a:ext cx="44660" cy="37996"/>
            </a:xfrm>
            <a:custGeom>
              <a:avLst/>
              <a:gdLst/>
              <a:ahLst/>
              <a:cxnLst/>
              <a:rect l="l" t="t" r="r" b="b"/>
              <a:pathLst>
                <a:path w="1394" h="1186" extrusionOk="0">
                  <a:moveTo>
                    <a:pt x="792" y="1"/>
                  </a:moveTo>
                  <a:cubicBezTo>
                    <a:pt x="647" y="1"/>
                    <a:pt x="500" y="54"/>
                    <a:pt x="381" y="173"/>
                  </a:cubicBezTo>
                  <a:cubicBezTo>
                    <a:pt x="0" y="554"/>
                    <a:pt x="274" y="1185"/>
                    <a:pt x="798" y="1185"/>
                  </a:cubicBezTo>
                  <a:cubicBezTo>
                    <a:pt x="1131" y="1185"/>
                    <a:pt x="1393" y="923"/>
                    <a:pt x="1393" y="602"/>
                  </a:cubicBezTo>
                  <a:cubicBezTo>
                    <a:pt x="1393" y="238"/>
                    <a:pt x="1097" y="1"/>
                    <a:pt x="7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5"/>
            <p:cNvSpPr/>
            <p:nvPr/>
          </p:nvSpPr>
          <p:spPr>
            <a:xfrm>
              <a:off x="8951067" y="4429633"/>
              <a:ext cx="44660" cy="37996"/>
            </a:xfrm>
            <a:custGeom>
              <a:avLst/>
              <a:gdLst/>
              <a:ahLst/>
              <a:cxnLst/>
              <a:rect l="l" t="t" r="r" b="b"/>
              <a:pathLst>
                <a:path w="1394" h="1186" extrusionOk="0">
                  <a:moveTo>
                    <a:pt x="792" y="1"/>
                  </a:moveTo>
                  <a:cubicBezTo>
                    <a:pt x="647" y="1"/>
                    <a:pt x="500" y="54"/>
                    <a:pt x="381" y="173"/>
                  </a:cubicBezTo>
                  <a:cubicBezTo>
                    <a:pt x="0" y="554"/>
                    <a:pt x="262" y="1185"/>
                    <a:pt x="798" y="1185"/>
                  </a:cubicBezTo>
                  <a:cubicBezTo>
                    <a:pt x="1120" y="1185"/>
                    <a:pt x="1393" y="923"/>
                    <a:pt x="1393" y="602"/>
                  </a:cubicBezTo>
                  <a:cubicBezTo>
                    <a:pt x="1393" y="238"/>
                    <a:pt x="1098" y="1"/>
                    <a:pt x="7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5"/>
            <p:cNvSpPr/>
            <p:nvPr/>
          </p:nvSpPr>
          <p:spPr>
            <a:xfrm>
              <a:off x="8814523" y="4301099"/>
              <a:ext cx="44660" cy="37964"/>
            </a:xfrm>
            <a:custGeom>
              <a:avLst/>
              <a:gdLst/>
              <a:ahLst/>
              <a:cxnLst/>
              <a:rect l="l" t="t" r="r" b="b"/>
              <a:pathLst>
                <a:path w="1394" h="1185" extrusionOk="0">
                  <a:moveTo>
                    <a:pt x="792" y="1"/>
                  </a:moveTo>
                  <a:cubicBezTo>
                    <a:pt x="647" y="1"/>
                    <a:pt x="500" y="54"/>
                    <a:pt x="381" y="173"/>
                  </a:cubicBezTo>
                  <a:cubicBezTo>
                    <a:pt x="0" y="554"/>
                    <a:pt x="274" y="1185"/>
                    <a:pt x="798" y="1185"/>
                  </a:cubicBezTo>
                  <a:cubicBezTo>
                    <a:pt x="1131" y="1185"/>
                    <a:pt x="1393" y="923"/>
                    <a:pt x="1393" y="601"/>
                  </a:cubicBezTo>
                  <a:cubicBezTo>
                    <a:pt x="1393" y="238"/>
                    <a:pt x="1097" y="1"/>
                    <a:pt x="7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5"/>
            <p:cNvSpPr/>
            <p:nvPr/>
          </p:nvSpPr>
          <p:spPr>
            <a:xfrm>
              <a:off x="8951067" y="4301099"/>
              <a:ext cx="44660" cy="37964"/>
            </a:xfrm>
            <a:custGeom>
              <a:avLst/>
              <a:gdLst/>
              <a:ahLst/>
              <a:cxnLst/>
              <a:rect l="l" t="t" r="r" b="b"/>
              <a:pathLst>
                <a:path w="1394" h="1185" extrusionOk="0">
                  <a:moveTo>
                    <a:pt x="792" y="1"/>
                  </a:moveTo>
                  <a:cubicBezTo>
                    <a:pt x="647" y="1"/>
                    <a:pt x="500" y="54"/>
                    <a:pt x="381" y="173"/>
                  </a:cubicBezTo>
                  <a:cubicBezTo>
                    <a:pt x="0" y="554"/>
                    <a:pt x="262" y="1185"/>
                    <a:pt x="798" y="1185"/>
                  </a:cubicBezTo>
                  <a:cubicBezTo>
                    <a:pt x="1120" y="1185"/>
                    <a:pt x="1393" y="923"/>
                    <a:pt x="1393" y="601"/>
                  </a:cubicBezTo>
                  <a:cubicBezTo>
                    <a:pt x="1393" y="238"/>
                    <a:pt x="1098" y="1"/>
                    <a:pt x="7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5"/>
            <p:cNvSpPr/>
            <p:nvPr/>
          </p:nvSpPr>
          <p:spPr>
            <a:xfrm>
              <a:off x="8814523" y="4558328"/>
              <a:ext cx="44660" cy="38221"/>
            </a:xfrm>
            <a:custGeom>
              <a:avLst/>
              <a:gdLst/>
              <a:ahLst/>
              <a:cxnLst/>
              <a:rect l="l" t="t" r="r" b="b"/>
              <a:pathLst>
                <a:path w="1394" h="1193" extrusionOk="0">
                  <a:moveTo>
                    <a:pt x="799" y="0"/>
                  </a:moveTo>
                  <a:cubicBezTo>
                    <a:pt x="652" y="0"/>
                    <a:pt x="502" y="56"/>
                    <a:pt x="381" y="180"/>
                  </a:cubicBezTo>
                  <a:cubicBezTo>
                    <a:pt x="0" y="550"/>
                    <a:pt x="274" y="1193"/>
                    <a:pt x="798" y="1193"/>
                  </a:cubicBezTo>
                  <a:cubicBezTo>
                    <a:pt x="1131" y="1193"/>
                    <a:pt x="1393" y="919"/>
                    <a:pt x="1393" y="597"/>
                  </a:cubicBezTo>
                  <a:cubicBezTo>
                    <a:pt x="1393" y="237"/>
                    <a:pt x="1102" y="0"/>
                    <a:pt x="7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5"/>
            <p:cNvSpPr/>
            <p:nvPr/>
          </p:nvSpPr>
          <p:spPr>
            <a:xfrm>
              <a:off x="8951067" y="4558328"/>
              <a:ext cx="44660" cy="38221"/>
            </a:xfrm>
            <a:custGeom>
              <a:avLst/>
              <a:gdLst/>
              <a:ahLst/>
              <a:cxnLst/>
              <a:rect l="l" t="t" r="r" b="b"/>
              <a:pathLst>
                <a:path w="1394" h="1193" extrusionOk="0">
                  <a:moveTo>
                    <a:pt x="799" y="0"/>
                  </a:moveTo>
                  <a:cubicBezTo>
                    <a:pt x="652" y="0"/>
                    <a:pt x="502" y="56"/>
                    <a:pt x="381" y="180"/>
                  </a:cubicBezTo>
                  <a:cubicBezTo>
                    <a:pt x="0" y="550"/>
                    <a:pt x="262" y="1193"/>
                    <a:pt x="798" y="1193"/>
                  </a:cubicBezTo>
                  <a:cubicBezTo>
                    <a:pt x="1120" y="1193"/>
                    <a:pt x="1393" y="919"/>
                    <a:pt x="1393" y="597"/>
                  </a:cubicBezTo>
                  <a:cubicBezTo>
                    <a:pt x="1393" y="237"/>
                    <a:pt x="1102" y="0"/>
                    <a:pt x="7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2" name="Google Shape;1182;p25"/>
          <p:cNvSpPr/>
          <p:nvPr/>
        </p:nvSpPr>
        <p:spPr>
          <a:xfrm rot="-5400000">
            <a:off x="2732035" y="3537813"/>
            <a:ext cx="127985" cy="128224"/>
          </a:xfrm>
          <a:custGeom>
            <a:avLst/>
            <a:gdLst/>
            <a:ahLst/>
            <a:cxnLst/>
            <a:rect l="l" t="t" r="r" b="b"/>
            <a:pathLst>
              <a:path w="5883" h="5894" extrusionOk="0">
                <a:moveTo>
                  <a:pt x="1" y="0"/>
                </a:moveTo>
                <a:lnTo>
                  <a:pt x="1" y="5894"/>
                </a:lnTo>
                <a:lnTo>
                  <a:pt x="5882" y="5894"/>
                </a:lnTo>
                <a:lnTo>
                  <a:pt x="588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3" name="Google Shape;1183;p25"/>
          <p:cNvGrpSpPr/>
          <p:nvPr/>
        </p:nvGrpSpPr>
        <p:grpSpPr>
          <a:xfrm flipH="1">
            <a:off x="1844538" y="4228298"/>
            <a:ext cx="934862" cy="919169"/>
            <a:chOff x="1196125" y="2476075"/>
            <a:chExt cx="421850" cy="414750"/>
          </a:xfrm>
        </p:grpSpPr>
        <p:sp>
          <p:nvSpPr>
            <p:cNvPr id="1184" name="Google Shape;1184;p25"/>
            <p:cNvSpPr/>
            <p:nvPr/>
          </p:nvSpPr>
          <p:spPr>
            <a:xfrm>
              <a:off x="1443400" y="2721556"/>
              <a:ext cx="174575" cy="167475"/>
            </a:xfrm>
            <a:custGeom>
              <a:avLst/>
              <a:gdLst/>
              <a:ahLst/>
              <a:cxnLst/>
              <a:rect l="l" t="t" r="r" b="b"/>
              <a:pathLst>
                <a:path w="6983" h="6699" extrusionOk="0">
                  <a:moveTo>
                    <a:pt x="6915" y="1"/>
                  </a:moveTo>
                  <a:cubicBezTo>
                    <a:pt x="3180" y="1"/>
                    <a:pt x="122" y="2964"/>
                    <a:pt x="0" y="6699"/>
                  </a:cubicBezTo>
                  <a:lnTo>
                    <a:pt x="6982" y="6699"/>
                  </a:lnTo>
                  <a:lnTo>
                    <a:pt x="69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5"/>
            <p:cNvSpPr/>
            <p:nvPr/>
          </p:nvSpPr>
          <p:spPr>
            <a:xfrm>
              <a:off x="1196125" y="2476075"/>
              <a:ext cx="421850" cy="414750"/>
            </a:xfrm>
            <a:custGeom>
              <a:avLst/>
              <a:gdLst/>
              <a:ahLst/>
              <a:cxnLst/>
              <a:rect l="l" t="t" r="r" b="b"/>
              <a:pathLst>
                <a:path w="16874" h="16590" extrusionOk="0">
                  <a:moveTo>
                    <a:pt x="16806" y="1"/>
                  </a:moveTo>
                  <a:cubicBezTo>
                    <a:pt x="7605" y="14"/>
                    <a:pt x="122" y="7402"/>
                    <a:pt x="0" y="16590"/>
                  </a:cubicBezTo>
                  <a:lnTo>
                    <a:pt x="162" y="16590"/>
                  </a:lnTo>
                  <a:cubicBezTo>
                    <a:pt x="298" y="7483"/>
                    <a:pt x="7699" y="177"/>
                    <a:pt x="16806" y="163"/>
                  </a:cubicBezTo>
                  <a:lnTo>
                    <a:pt x="16873" y="163"/>
                  </a:lnTo>
                  <a:lnTo>
                    <a:pt x="16873" y="1"/>
                  </a:lnTo>
                  <a:close/>
                  <a:moveTo>
                    <a:pt x="16806" y="1002"/>
                  </a:moveTo>
                  <a:cubicBezTo>
                    <a:pt x="8159" y="1016"/>
                    <a:pt x="1123" y="7944"/>
                    <a:pt x="1001" y="16590"/>
                  </a:cubicBezTo>
                  <a:lnTo>
                    <a:pt x="1164" y="16590"/>
                  </a:lnTo>
                  <a:cubicBezTo>
                    <a:pt x="1299" y="8038"/>
                    <a:pt x="8254" y="1178"/>
                    <a:pt x="16806" y="1165"/>
                  </a:cubicBezTo>
                  <a:lnTo>
                    <a:pt x="16873" y="1165"/>
                  </a:lnTo>
                  <a:lnTo>
                    <a:pt x="16873" y="1002"/>
                  </a:lnTo>
                  <a:close/>
                  <a:moveTo>
                    <a:pt x="16806" y="2003"/>
                  </a:moveTo>
                  <a:cubicBezTo>
                    <a:pt x="8714" y="2017"/>
                    <a:pt x="2138" y="8498"/>
                    <a:pt x="2003" y="16590"/>
                  </a:cubicBezTo>
                  <a:lnTo>
                    <a:pt x="2165" y="16590"/>
                  </a:lnTo>
                  <a:cubicBezTo>
                    <a:pt x="2300" y="8593"/>
                    <a:pt x="8809" y="2179"/>
                    <a:pt x="16806" y="2179"/>
                  </a:cubicBezTo>
                  <a:lnTo>
                    <a:pt x="16873" y="2179"/>
                  </a:lnTo>
                  <a:lnTo>
                    <a:pt x="16873" y="2003"/>
                  </a:lnTo>
                  <a:close/>
                  <a:moveTo>
                    <a:pt x="16806" y="3005"/>
                  </a:moveTo>
                  <a:cubicBezTo>
                    <a:pt x="9269" y="3018"/>
                    <a:pt x="3139" y="9053"/>
                    <a:pt x="3004" y="16590"/>
                  </a:cubicBezTo>
                  <a:lnTo>
                    <a:pt x="3180" y="16590"/>
                  </a:lnTo>
                  <a:cubicBezTo>
                    <a:pt x="3302" y="9148"/>
                    <a:pt x="9364" y="3181"/>
                    <a:pt x="16806" y="3181"/>
                  </a:cubicBezTo>
                  <a:lnTo>
                    <a:pt x="16873" y="3181"/>
                  </a:lnTo>
                  <a:lnTo>
                    <a:pt x="16873" y="3005"/>
                  </a:lnTo>
                  <a:close/>
                  <a:moveTo>
                    <a:pt x="16806" y="4020"/>
                  </a:moveTo>
                  <a:cubicBezTo>
                    <a:pt x="9824" y="4020"/>
                    <a:pt x="4141" y="9608"/>
                    <a:pt x="4005" y="16590"/>
                  </a:cubicBezTo>
                  <a:lnTo>
                    <a:pt x="4181" y="16590"/>
                  </a:lnTo>
                  <a:cubicBezTo>
                    <a:pt x="4303" y="9703"/>
                    <a:pt x="9918" y="4195"/>
                    <a:pt x="16806" y="4182"/>
                  </a:cubicBezTo>
                  <a:lnTo>
                    <a:pt x="16873" y="4182"/>
                  </a:lnTo>
                  <a:lnTo>
                    <a:pt x="16873" y="4020"/>
                  </a:lnTo>
                  <a:close/>
                  <a:moveTo>
                    <a:pt x="16806" y="5021"/>
                  </a:moveTo>
                  <a:cubicBezTo>
                    <a:pt x="10378" y="5021"/>
                    <a:pt x="5142" y="10163"/>
                    <a:pt x="5007" y="16590"/>
                  </a:cubicBezTo>
                  <a:lnTo>
                    <a:pt x="5183" y="16590"/>
                  </a:lnTo>
                  <a:cubicBezTo>
                    <a:pt x="5304" y="10257"/>
                    <a:pt x="10473" y="5197"/>
                    <a:pt x="16806" y="5183"/>
                  </a:cubicBezTo>
                  <a:lnTo>
                    <a:pt x="16873" y="5183"/>
                  </a:lnTo>
                  <a:lnTo>
                    <a:pt x="16873" y="5021"/>
                  </a:lnTo>
                  <a:close/>
                  <a:moveTo>
                    <a:pt x="16806" y="6022"/>
                  </a:moveTo>
                  <a:cubicBezTo>
                    <a:pt x="10933" y="6022"/>
                    <a:pt x="6143" y="10717"/>
                    <a:pt x="6021" y="16590"/>
                  </a:cubicBezTo>
                  <a:lnTo>
                    <a:pt x="6184" y="16590"/>
                  </a:lnTo>
                  <a:cubicBezTo>
                    <a:pt x="6319" y="10812"/>
                    <a:pt x="11028" y="6198"/>
                    <a:pt x="16806" y="6184"/>
                  </a:cubicBezTo>
                  <a:lnTo>
                    <a:pt x="16873" y="6184"/>
                  </a:lnTo>
                  <a:lnTo>
                    <a:pt x="16873" y="6022"/>
                  </a:lnTo>
                  <a:close/>
                  <a:moveTo>
                    <a:pt x="16806" y="7023"/>
                  </a:moveTo>
                  <a:cubicBezTo>
                    <a:pt x="11488" y="7037"/>
                    <a:pt x="7145" y="11272"/>
                    <a:pt x="7023" y="16590"/>
                  </a:cubicBezTo>
                  <a:lnTo>
                    <a:pt x="7185" y="16590"/>
                  </a:lnTo>
                  <a:cubicBezTo>
                    <a:pt x="7320" y="11367"/>
                    <a:pt x="11583" y="7199"/>
                    <a:pt x="16806" y="7199"/>
                  </a:cubicBezTo>
                  <a:lnTo>
                    <a:pt x="16873" y="7199"/>
                  </a:lnTo>
                  <a:lnTo>
                    <a:pt x="16873" y="7023"/>
                  </a:lnTo>
                  <a:close/>
                  <a:moveTo>
                    <a:pt x="16806" y="8025"/>
                  </a:moveTo>
                  <a:cubicBezTo>
                    <a:pt x="12043" y="8038"/>
                    <a:pt x="8159" y="11827"/>
                    <a:pt x="8024" y="16590"/>
                  </a:cubicBezTo>
                  <a:lnTo>
                    <a:pt x="8200" y="16590"/>
                  </a:lnTo>
                  <a:cubicBezTo>
                    <a:pt x="8322" y="11922"/>
                    <a:pt x="12138" y="8187"/>
                    <a:pt x="16806" y="8187"/>
                  </a:cubicBezTo>
                  <a:lnTo>
                    <a:pt x="16873" y="8187"/>
                  </a:lnTo>
                  <a:lnTo>
                    <a:pt x="16873" y="8025"/>
                  </a:lnTo>
                  <a:close/>
                  <a:moveTo>
                    <a:pt x="16806" y="9040"/>
                  </a:moveTo>
                  <a:cubicBezTo>
                    <a:pt x="12598" y="9040"/>
                    <a:pt x="9147" y="12382"/>
                    <a:pt x="9025" y="16590"/>
                  </a:cubicBezTo>
                  <a:lnTo>
                    <a:pt x="9201" y="16590"/>
                  </a:lnTo>
                  <a:cubicBezTo>
                    <a:pt x="9323" y="12476"/>
                    <a:pt x="12692" y="9202"/>
                    <a:pt x="16806" y="9202"/>
                  </a:cubicBezTo>
                  <a:lnTo>
                    <a:pt x="16873" y="9202"/>
                  </a:lnTo>
                  <a:lnTo>
                    <a:pt x="16873" y="904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6" name="Google Shape;1186;p25"/>
          <p:cNvSpPr/>
          <p:nvPr/>
        </p:nvSpPr>
        <p:spPr>
          <a:xfrm rot="5400000">
            <a:off x="230485" y="708214"/>
            <a:ext cx="2403909" cy="2531697"/>
          </a:xfrm>
          <a:custGeom>
            <a:avLst/>
            <a:gdLst/>
            <a:ahLst/>
            <a:cxnLst/>
            <a:rect l="l" t="t" r="r" b="b"/>
            <a:pathLst>
              <a:path w="83094" h="83095" extrusionOk="0">
                <a:moveTo>
                  <a:pt x="0" y="1"/>
                </a:moveTo>
                <a:lnTo>
                  <a:pt x="0" y="83094"/>
                </a:lnTo>
                <a:lnTo>
                  <a:pt x="83094" y="83094"/>
                </a:lnTo>
                <a:lnTo>
                  <a:pt x="830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5"/>
          <p:cNvSpPr txBox="1">
            <a:spLocks noGrp="1"/>
          </p:cNvSpPr>
          <p:nvPr>
            <p:ph type="subTitle" idx="1"/>
          </p:nvPr>
        </p:nvSpPr>
        <p:spPr>
          <a:xfrm>
            <a:off x="6684475" y="2949675"/>
            <a:ext cx="1746300" cy="532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a:lvl1pPr>
            <a:lvl2pPr lvl="1" rtl="0">
              <a:spcBef>
                <a:spcPts val="160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1188" name="Google Shape;1188;p25"/>
          <p:cNvSpPr txBox="1">
            <a:spLocks noGrp="1"/>
          </p:cNvSpPr>
          <p:nvPr>
            <p:ph type="subTitle" idx="2"/>
          </p:nvPr>
        </p:nvSpPr>
        <p:spPr>
          <a:xfrm>
            <a:off x="6684468" y="2613375"/>
            <a:ext cx="1746300" cy="3384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ibre Franklin"/>
              <a:buNone/>
              <a:defRPr b="1">
                <a:latin typeface="Libre Franklin"/>
                <a:ea typeface="Libre Franklin"/>
                <a:cs typeface="Libre Franklin"/>
                <a:sym typeface="Libre Franklin"/>
              </a:defRPr>
            </a:lvl1pPr>
            <a:lvl2pPr lvl="1" rtl="0">
              <a:spcBef>
                <a:spcPts val="1600"/>
              </a:spcBef>
              <a:spcAft>
                <a:spcPts val="0"/>
              </a:spcAft>
              <a:buSzPts val="2000"/>
              <a:buFont typeface="Libre Franklin"/>
              <a:buNone/>
              <a:defRPr b="1">
                <a:latin typeface="Libre Franklin"/>
                <a:ea typeface="Libre Franklin"/>
                <a:cs typeface="Libre Franklin"/>
                <a:sym typeface="Libre Franklin"/>
              </a:defRPr>
            </a:lvl2pPr>
            <a:lvl3pPr lvl="2" rtl="0">
              <a:spcBef>
                <a:spcPts val="1600"/>
              </a:spcBef>
              <a:spcAft>
                <a:spcPts val="0"/>
              </a:spcAft>
              <a:buSzPts val="2000"/>
              <a:buFont typeface="Libre Franklin"/>
              <a:buNone/>
              <a:defRPr b="1">
                <a:latin typeface="Libre Franklin"/>
                <a:ea typeface="Libre Franklin"/>
                <a:cs typeface="Libre Franklin"/>
                <a:sym typeface="Libre Franklin"/>
              </a:defRPr>
            </a:lvl3pPr>
            <a:lvl4pPr lvl="3" rtl="0">
              <a:spcBef>
                <a:spcPts val="1600"/>
              </a:spcBef>
              <a:spcAft>
                <a:spcPts val="0"/>
              </a:spcAft>
              <a:buSzPts val="2000"/>
              <a:buFont typeface="Libre Franklin"/>
              <a:buNone/>
              <a:defRPr b="1">
                <a:latin typeface="Libre Franklin"/>
                <a:ea typeface="Libre Franklin"/>
                <a:cs typeface="Libre Franklin"/>
                <a:sym typeface="Libre Franklin"/>
              </a:defRPr>
            </a:lvl4pPr>
            <a:lvl5pPr lvl="4" rtl="0">
              <a:spcBef>
                <a:spcPts val="1600"/>
              </a:spcBef>
              <a:spcAft>
                <a:spcPts val="0"/>
              </a:spcAft>
              <a:buSzPts val="2000"/>
              <a:buFont typeface="Libre Franklin"/>
              <a:buNone/>
              <a:defRPr b="1">
                <a:latin typeface="Libre Franklin"/>
                <a:ea typeface="Libre Franklin"/>
                <a:cs typeface="Libre Franklin"/>
                <a:sym typeface="Libre Franklin"/>
              </a:defRPr>
            </a:lvl5pPr>
            <a:lvl6pPr lvl="5" rtl="0">
              <a:spcBef>
                <a:spcPts val="1600"/>
              </a:spcBef>
              <a:spcAft>
                <a:spcPts val="0"/>
              </a:spcAft>
              <a:buSzPts val="2000"/>
              <a:buFont typeface="Libre Franklin"/>
              <a:buNone/>
              <a:defRPr b="1">
                <a:latin typeface="Libre Franklin"/>
                <a:ea typeface="Libre Franklin"/>
                <a:cs typeface="Libre Franklin"/>
                <a:sym typeface="Libre Franklin"/>
              </a:defRPr>
            </a:lvl6pPr>
            <a:lvl7pPr lvl="6" rtl="0">
              <a:spcBef>
                <a:spcPts val="1600"/>
              </a:spcBef>
              <a:spcAft>
                <a:spcPts val="0"/>
              </a:spcAft>
              <a:buSzPts val="2000"/>
              <a:buFont typeface="Libre Franklin"/>
              <a:buNone/>
              <a:defRPr b="1">
                <a:latin typeface="Libre Franklin"/>
                <a:ea typeface="Libre Franklin"/>
                <a:cs typeface="Libre Franklin"/>
                <a:sym typeface="Libre Franklin"/>
              </a:defRPr>
            </a:lvl7pPr>
            <a:lvl8pPr lvl="7" rtl="0">
              <a:spcBef>
                <a:spcPts val="1600"/>
              </a:spcBef>
              <a:spcAft>
                <a:spcPts val="0"/>
              </a:spcAft>
              <a:buSzPts val="2000"/>
              <a:buFont typeface="Libre Franklin"/>
              <a:buNone/>
              <a:defRPr b="1">
                <a:latin typeface="Libre Franklin"/>
                <a:ea typeface="Libre Franklin"/>
                <a:cs typeface="Libre Franklin"/>
                <a:sym typeface="Libre Franklin"/>
              </a:defRPr>
            </a:lvl8pPr>
            <a:lvl9pPr lvl="8" rtl="0">
              <a:spcBef>
                <a:spcPts val="1600"/>
              </a:spcBef>
              <a:spcAft>
                <a:spcPts val="1600"/>
              </a:spcAft>
              <a:buSzPts val="2000"/>
              <a:buFont typeface="Libre Franklin"/>
              <a:buNone/>
              <a:defRPr b="1">
                <a:latin typeface="Libre Franklin"/>
                <a:ea typeface="Libre Franklin"/>
                <a:cs typeface="Libre Franklin"/>
                <a:sym typeface="Libre Franklin"/>
              </a:defRPr>
            </a:lvl9pPr>
          </a:lstStyle>
          <a:p>
            <a:endParaRPr/>
          </a:p>
        </p:txBody>
      </p:sp>
      <p:sp>
        <p:nvSpPr>
          <p:cNvPr id="1189" name="Google Shape;1189;p25"/>
          <p:cNvSpPr txBox="1">
            <a:spLocks noGrp="1"/>
          </p:cNvSpPr>
          <p:nvPr>
            <p:ph type="subTitle" idx="3"/>
          </p:nvPr>
        </p:nvSpPr>
        <p:spPr>
          <a:xfrm>
            <a:off x="3159375" y="2949675"/>
            <a:ext cx="1746300" cy="532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a:lvl1pPr>
            <a:lvl2pPr lvl="1" rtl="0">
              <a:spcBef>
                <a:spcPts val="160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1190" name="Google Shape;1190;p25"/>
          <p:cNvSpPr txBox="1">
            <a:spLocks noGrp="1"/>
          </p:cNvSpPr>
          <p:nvPr>
            <p:ph type="subTitle" idx="4"/>
          </p:nvPr>
        </p:nvSpPr>
        <p:spPr>
          <a:xfrm>
            <a:off x="3159367" y="2613375"/>
            <a:ext cx="1746300" cy="3384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ibre Franklin"/>
              <a:buNone/>
              <a:defRPr b="1">
                <a:latin typeface="Libre Franklin"/>
                <a:ea typeface="Libre Franklin"/>
                <a:cs typeface="Libre Franklin"/>
                <a:sym typeface="Libre Franklin"/>
              </a:defRPr>
            </a:lvl1pPr>
            <a:lvl2pPr lvl="1" rtl="0">
              <a:spcBef>
                <a:spcPts val="1600"/>
              </a:spcBef>
              <a:spcAft>
                <a:spcPts val="0"/>
              </a:spcAft>
              <a:buSzPts val="2000"/>
              <a:buFont typeface="Libre Franklin"/>
              <a:buNone/>
              <a:defRPr b="1">
                <a:latin typeface="Libre Franklin"/>
                <a:ea typeface="Libre Franklin"/>
                <a:cs typeface="Libre Franklin"/>
                <a:sym typeface="Libre Franklin"/>
              </a:defRPr>
            </a:lvl2pPr>
            <a:lvl3pPr lvl="2" rtl="0">
              <a:spcBef>
                <a:spcPts val="1600"/>
              </a:spcBef>
              <a:spcAft>
                <a:spcPts val="0"/>
              </a:spcAft>
              <a:buSzPts val="2000"/>
              <a:buFont typeface="Libre Franklin"/>
              <a:buNone/>
              <a:defRPr b="1">
                <a:latin typeface="Libre Franklin"/>
                <a:ea typeface="Libre Franklin"/>
                <a:cs typeface="Libre Franklin"/>
                <a:sym typeface="Libre Franklin"/>
              </a:defRPr>
            </a:lvl3pPr>
            <a:lvl4pPr lvl="3" rtl="0">
              <a:spcBef>
                <a:spcPts val="1600"/>
              </a:spcBef>
              <a:spcAft>
                <a:spcPts val="0"/>
              </a:spcAft>
              <a:buSzPts val="2000"/>
              <a:buFont typeface="Libre Franklin"/>
              <a:buNone/>
              <a:defRPr b="1">
                <a:latin typeface="Libre Franklin"/>
                <a:ea typeface="Libre Franklin"/>
                <a:cs typeface="Libre Franklin"/>
                <a:sym typeface="Libre Franklin"/>
              </a:defRPr>
            </a:lvl4pPr>
            <a:lvl5pPr lvl="4" rtl="0">
              <a:spcBef>
                <a:spcPts val="1600"/>
              </a:spcBef>
              <a:spcAft>
                <a:spcPts val="0"/>
              </a:spcAft>
              <a:buSzPts val="2000"/>
              <a:buFont typeface="Libre Franklin"/>
              <a:buNone/>
              <a:defRPr b="1">
                <a:latin typeface="Libre Franklin"/>
                <a:ea typeface="Libre Franklin"/>
                <a:cs typeface="Libre Franklin"/>
                <a:sym typeface="Libre Franklin"/>
              </a:defRPr>
            </a:lvl5pPr>
            <a:lvl6pPr lvl="5" rtl="0">
              <a:spcBef>
                <a:spcPts val="1600"/>
              </a:spcBef>
              <a:spcAft>
                <a:spcPts val="0"/>
              </a:spcAft>
              <a:buSzPts val="2000"/>
              <a:buFont typeface="Libre Franklin"/>
              <a:buNone/>
              <a:defRPr b="1">
                <a:latin typeface="Libre Franklin"/>
                <a:ea typeface="Libre Franklin"/>
                <a:cs typeface="Libre Franklin"/>
                <a:sym typeface="Libre Franklin"/>
              </a:defRPr>
            </a:lvl6pPr>
            <a:lvl7pPr lvl="6" rtl="0">
              <a:spcBef>
                <a:spcPts val="1600"/>
              </a:spcBef>
              <a:spcAft>
                <a:spcPts val="0"/>
              </a:spcAft>
              <a:buSzPts val="2000"/>
              <a:buFont typeface="Libre Franklin"/>
              <a:buNone/>
              <a:defRPr b="1">
                <a:latin typeface="Libre Franklin"/>
                <a:ea typeface="Libre Franklin"/>
                <a:cs typeface="Libre Franklin"/>
                <a:sym typeface="Libre Franklin"/>
              </a:defRPr>
            </a:lvl7pPr>
            <a:lvl8pPr lvl="7" rtl="0">
              <a:spcBef>
                <a:spcPts val="1600"/>
              </a:spcBef>
              <a:spcAft>
                <a:spcPts val="0"/>
              </a:spcAft>
              <a:buSzPts val="2000"/>
              <a:buFont typeface="Libre Franklin"/>
              <a:buNone/>
              <a:defRPr b="1">
                <a:latin typeface="Libre Franklin"/>
                <a:ea typeface="Libre Franklin"/>
                <a:cs typeface="Libre Franklin"/>
                <a:sym typeface="Libre Franklin"/>
              </a:defRPr>
            </a:lvl8pPr>
            <a:lvl9pPr lvl="8" rtl="0">
              <a:spcBef>
                <a:spcPts val="1600"/>
              </a:spcBef>
              <a:spcAft>
                <a:spcPts val="1600"/>
              </a:spcAft>
              <a:buSzPts val="2000"/>
              <a:buFont typeface="Libre Franklin"/>
              <a:buNone/>
              <a:defRPr b="1">
                <a:latin typeface="Libre Franklin"/>
                <a:ea typeface="Libre Franklin"/>
                <a:cs typeface="Libre Franklin"/>
                <a:sym typeface="Libre Franklin"/>
              </a:defRPr>
            </a:lvl9pPr>
          </a:lstStyle>
          <a:p>
            <a:endParaRPr/>
          </a:p>
        </p:txBody>
      </p:sp>
      <p:sp>
        <p:nvSpPr>
          <p:cNvPr id="1191" name="Google Shape;1191;p25"/>
          <p:cNvSpPr txBox="1">
            <a:spLocks noGrp="1"/>
          </p:cNvSpPr>
          <p:nvPr>
            <p:ph type="title"/>
          </p:nvPr>
        </p:nvSpPr>
        <p:spPr>
          <a:xfrm>
            <a:off x="3159375" y="539500"/>
            <a:ext cx="5271600" cy="6774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192" name="Google Shape;1192;p25"/>
          <p:cNvSpPr txBox="1">
            <a:spLocks noGrp="1"/>
          </p:cNvSpPr>
          <p:nvPr>
            <p:ph type="subTitle" idx="5"/>
          </p:nvPr>
        </p:nvSpPr>
        <p:spPr>
          <a:xfrm>
            <a:off x="4938175" y="3818325"/>
            <a:ext cx="1746300" cy="532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a:lvl1pPr>
            <a:lvl2pPr lvl="1" rtl="0">
              <a:spcBef>
                <a:spcPts val="160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1193" name="Google Shape;1193;p25"/>
          <p:cNvSpPr txBox="1">
            <a:spLocks noGrp="1"/>
          </p:cNvSpPr>
          <p:nvPr>
            <p:ph type="subTitle" idx="6"/>
          </p:nvPr>
        </p:nvSpPr>
        <p:spPr>
          <a:xfrm>
            <a:off x="4938168" y="3482025"/>
            <a:ext cx="1746300" cy="3384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ibre Franklin"/>
              <a:buNone/>
              <a:defRPr b="1">
                <a:latin typeface="Libre Franklin"/>
                <a:ea typeface="Libre Franklin"/>
                <a:cs typeface="Libre Franklin"/>
                <a:sym typeface="Libre Franklin"/>
              </a:defRPr>
            </a:lvl1pPr>
            <a:lvl2pPr lvl="1" rtl="0">
              <a:spcBef>
                <a:spcPts val="1600"/>
              </a:spcBef>
              <a:spcAft>
                <a:spcPts val="0"/>
              </a:spcAft>
              <a:buSzPts val="2000"/>
              <a:buFont typeface="Libre Franklin"/>
              <a:buNone/>
              <a:defRPr b="1">
                <a:latin typeface="Libre Franklin"/>
                <a:ea typeface="Libre Franklin"/>
                <a:cs typeface="Libre Franklin"/>
                <a:sym typeface="Libre Franklin"/>
              </a:defRPr>
            </a:lvl2pPr>
            <a:lvl3pPr lvl="2" rtl="0">
              <a:spcBef>
                <a:spcPts val="1600"/>
              </a:spcBef>
              <a:spcAft>
                <a:spcPts val="0"/>
              </a:spcAft>
              <a:buSzPts val="2000"/>
              <a:buFont typeface="Libre Franklin"/>
              <a:buNone/>
              <a:defRPr b="1">
                <a:latin typeface="Libre Franklin"/>
                <a:ea typeface="Libre Franklin"/>
                <a:cs typeface="Libre Franklin"/>
                <a:sym typeface="Libre Franklin"/>
              </a:defRPr>
            </a:lvl3pPr>
            <a:lvl4pPr lvl="3" rtl="0">
              <a:spcBef>
                <a:spcPts val="1600"/>
              </a:spcBef>
              <a:spcAft>
                <a:spcPts val="0"/>
              </a:spcAft>
              <a:buSzPts val="2000"/>
              <a:buFont typeface="Libre Franklin"/>
              <a:buNone/>
              <a:defRPr b="1">
                <a:latin typeface="Libre Franklin"/>
                <a:ea typeface="Libre Franklin"/>
                <a:cs typeface="Libre Franklin"/>
                <a:sym typeface="Libre Franklin"/>
              </a:defRPr>
            </a:lvl4pPr>
            <a:lvl5pPr lvl="4" rtl="0">
              <a:spcBef>
                <a:spcPts val="1600"/>
              </a:spcBef>
              <a:spcAft>
                <a:spcPts val="0"/>
              </a:spcAft>
              <a:buSzPts val="2000"/>
              <a:buFont typeface="Libre Franklin"/>
              <a:buNone/>
              <a:defRPr b="1">
                <a:latin typeface="Libre Franklin"/>
                <a:ea typeface="Libre Franklin"/>
                <a:cs typeface="Libre Franklin"/>
                <a:sym typeface="Libre Franklin"/>
              </a:defRPr>
            </a:lvl5pPr>
            <a:lvl6pPr lvl="5" rtl="0">
              <a:spcBef>
                <a:spcPts val="1600"/>
              </a:spcBef>
              <a:spcAft>
                <a:spcPts val="0"/>
              </a:spcAft>
              <a:buSzPts val="2000"/>
              <a:buFont typeface="Libre Franklin"/>
              <a:buNone/>
              <a:defRPr b="1">
                <a:latin typeface="Libre Franklin"/>
                <a:ea typeface="Libre Franklin"/>
                <a:cs typeface="Libre Franklin"/>
                <a:sym typeface="Libre Franklin"/>
              </a:defRPr>
            </a:lvl6pPr>
            <a:lvl7pPr lvl="6" rtl="0">
              <a:spcBef>
                <a:spcPts val="1600"/>
              </a:spcBef>
              <a:spcAft>
                <a:spcPts val="0"/>
              </a:spcAft>
              <a:buSzPts val="2000"/>
              <a:buFont typeface="Libre Franklin"/>
              <a:buNone/>
              <a:defRPr b="1">
                <a:latin typeface="Libre Franklin"/>
                <a:ea typeface="Libre Franklin"/>
                <a:cs typeface="Libre Franklin"/>
                <a:sym typeface="Libre Franklin"/>
              </a:defRPr>
            </a:lvl7pPr>
            <a:lvl8pPr lvl="7" rtl="0">
              <a:spcBef>
                <a:spcPts val="1600"/>
              </a:spcBef>
              <a:spcAft>
                <a:spcPts val="0"/>
              </a:spcAft>
              <a:buSzPts val="2000"/>
              <a:buFont typeface="Libre Franklin"/>
              <a:buNone/>
              <a:defRPr b="1">
                <a:latin typeface="Libre Franklin"/>
                <a:ea typeface="Libre Franklin"/>
                <a:cs typeface="Libre Franklin"/>
                <a:sym typeface="Libre Franklin"/>
              </a:defRPr>
            </a:lvl8pPr>
            <a:lvl9pPr lvl="8" rtl="0">
              <a:spcBef>
                <a:spcPts val="1600"/>
              </a:spcBef>
              <a:spcAft>
                <a:spcPts val="1600"/>
              </a:spcAft>
              <a:buSzPts val="2000"/>
              <a:buFont typeface="Libre Franklin"/>
              <a:buNone/>
              <a:defRPr b="1">
                <a:latin typeface="Libre Franklin"/>
                <a:ea typeface="Libre Franklin"/>
                <a:cs typeface="Libre Franklin"/>
                <a:sym typeface="Libre Franklin"/>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4">
  <p:cSld name="CUSTOM_9">
    <p:spTree>
      <p:nvGrpSpPr>
        <p:cNvPr id="1" name="Shape 1194"/>
        <p:cNvGrpSpPr/>
        <p:nvPr/>
      </p:nvGrpSpPr>
      <p:grpSpPr>
        <a:xfrm>
          <a:off x="0" y="0"/>
          <a:ext cx="0" cy="0"/>
          <a:chOff x="0" y="0"/>
          <a:chExt cx="0" cy="0"/>
        </a:xfrm>
      </p:grpSpPr>
      <p:grpSp>
        <p:nvGrpSpPr>
          <p:cNvPr id="1195" name="Google Shape;1195;p26"/>
          <p:cNvGrpSpPr/>
          <p:nvPr/>
        </p:nvGrpSpPr>
        <p:grpSpPr>
          <a:xfrm>
            <a:off x="1282246" y="4933298"/>
            <a:ext cx="820705" cy="53017"/>
            <a:chOff x="7586971" y="1240406"/>
            <a:chExt cx="820705" cy="53017"/>
          </a:xfrm>
        </p:grpSpPr>
        <p:sp>
          <p:nvSpPr>
            <p:cNvPr id="1196" name="Google Shape;1196;p26"/>
            <p:cNvSpPr/>
            <p:nvPr/>
          </p:nvSpPr>
          <p:spPr>
            <a:xfrm>
              <a:off x="8345886" y="1240406"/>
              <a:ext cx="61789" cy="53017"/>
            </a:xfrm>
            <a:custGeom>
              <a:avLst/>
              <a:gdLst/>
              <a:ahLst/>
              <a:cxnLst/>
              <a:rect l="l" t="t" r="r" b="b"/>
              <a:pathLst>
                <a:path w="1930" h="1656" extrusionOk="0">
                  <a:moveTo>
                    <a:pt x="833" y="1"/>
                  </a:moveTo>
                  <a:cubicBezTo>
                    <a:pt x="407" y="1"/>
                    <a:pt x="0" y="332"/>
                    <a:pt x="0" y="834"/>
                  </a:cubicBezTo>
                  <a:cubicBezTo>
                    <a:pt x="0" y="1286"/>
                    <a:pt x="369" y="1655"/>
                    <a:pt x="822" y="1655"/>
                  </a:cubicBezTo>
                  <a:cubicBezTo>
                    <a:pt x="1560" y="1655"/>
                    <a:pt x="1929" y="762"/>
                    <a:pt x="1405" y="238"/>
                  </a:cubicBezTo>
                  <a:cubicBezTo>
                    <a:pt x="1237" y="74"/>
                    <a:pt x="1033" y="1"/>
                    <a:pt x="8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6"/>
            <p:cNvSpPr/>
            <p:nvPr/>
          </p:nvSpPr>
          <p:spPr>
            <a:xfrm>
              <a:off x="8156069" y="1240406"/>
              <a:ext cx="61757" cy="53017"/>
            </a:xfrm>
            <a:custGeom>
              <a:avLst/>
              <a:gdLst/>
              <a:ahLst/>
              <a:cxnLst/>
              <a:rect l="l" t="t" r="r" b="b"/>
              <a:pathLst>
                <a:path w="1929" h="1656" extrusionOk="0">
                  <a:moveTo>
                    <a:pt x="838" y="1"/>
                  </a:moveTo>
                  <a:cubicBezTo>
                    <a:pt x="413" y="1"/>
                    <a:pt x="0" y="332"/>
                    <a:pt x="0" y="834"/>
                  </a:cubicBezTo>
                  <a:cubicBezTo>
                    <a:pt x="0" y="1286"/>
                    <a:pt x="369" y="1655"/>
                    <a:pt x="822" y="1655"/>
                  </a:cubicBezTo>
                  <a:cubicBezTo>
                    <a:pt x="1560" y="1655"/>
                    <a:pt x="1929" y="762"/>
                    <a:pt x="1405" y="238"/>
                  </a:cubicBezTo>
                  <a:cubicBezTo>
                    <a:pt x="1241" y="74"/>
                    <a:pt x="1038" y="1"/>
                    <a:pt x="8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6"/>
            <p:cNvSpPr/>
            <p:nvPr/>
          </p:nvSpPr>
          <p:spPr>
            <a:xfrm>
              <a:off x="7966221" y="1240406"/>
              <a:ext cx="61789" cy="53017"/>
            </a:xfrm>
            <a:custGeom>
              <a:avLst/>
              <a:gdLst/>
              <a:ahLst/>
              <a:cxnLst/>
              <a:rect l="l" t="t" r="r" b="b"/>
              <a:pathLst>
                <a:path w="1930" h="1656" extrusionOk="0">
                  <a:moveTo>
                    <a:pt x="842" y="1"/>
                  </a:moveTo>
                  <a:cubicBezTo>
                    <a:pt x="413" y="1"/>
                    <a:pt x="1" y="332"/>
                    <a:pt x="1" y="834"/>
                  </a:cubicBezTo>
                  <a:cubicBezTo>
                    <a:pt x="1" y="1286"/>
                    <a:pt x="370" y="1655"/>
                    <a:pt x="834" y="1655"/>
                  </a:cubicBezTo>
                  <a:cubicBezTo>
                    <a:pt x="1560" y="1655"/>
                    <a:pt x="1930" y="762"/>
                    <a:pt x="1418" y="238"/>
                  </a:cubicBezTo>
                  <a:cubicBezTo>
                    <a:pt x="1250" y="74"/>
                    <a:pt x="1044" y="1"/>
                    <a:pt x="8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6"/>
            <p:cNvSpPr/>
            <p:nvPr/>
          </p:nvSpPr>
          <p:spPr>
            <a:xfrm>
              <a:off x="7776404" y="1240406"/>
              <a:ext cx="62173" cy="53017"/>
            </a:xfrm>
            <a:custGeom>
              <a:avLst/>
              <a:gdLst/>
              <a:ahLst/>
              <a:cxnLst/>
              <a:rect l="l" t="t" r="r" b="b"/>
              <a:pathLst>
                <a:path w="1942" h="1656" extrusionOk="0">
                  <a:moveTo>
                    <a:pt x="842" y="1"/>
                  </a:moveTo>
                  <a:cubicBezTo>
                    <a:pt x="413" y="1"/>
                    <a:pt x="0" y="332"/>
                    <a:pt x="0" y="834"/>
                  </a:cubicBezTo>
                  <a:cubicBezTo>
                    <a:pt x="0" y="1286"/>
                    <a:pt x="370" y="1655"/>
                    <a:pt x="834" y="1655"/>
                  </a:cubicBezTo>
                  <a:cubicBezTo>
                    <a:pt x="1572" y="1655"/>
                    <a:pt x="1941" y="762"/>
                    <a:pt x="1417" y="238"/>
                  </a:cubicBezTo>
                  <a:cubicBezTo>
                    <a:pt x="1249" y="74"/>
                    <a:pt x="1044" y="1"/>
                    <a:pt x="8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6"/>
            <p:cNvSpPr/>
            <p:nvPr/>
          </p:nvSpPr>
          <p:spPr>
            <a:xfrm>
              <a:off x="7586971" y="1240406"/>
              <a:ext cx="61757" cy="53017"/>
            </a:xfrm>
            <a:custGeom>
              <a:avLst/>
              <a:gdLst/>
              <a:ahLst/>
              <a:cxnLst/>
              <a:rect l="l" t="t" r="r" b="b"/>
              <a:pathLst>
                <a:path w="1929" h="1656" extrusionOk="0">
                  <a:moveTo>
                    <a:pt x="832" y="1"/>
                  </a:moveTo>
                  <a:cubicBezTo>
                    <a:pt x="407" y="1"/>
                    <a:pt x="0" y="332"/>
                    <a:pt x="0" y="834"/>
                  </a:cubicBezTo>
                  <a:cubicBezTo>
                    <a:pt x="0" y="1286"/>
                    <a:pt x="369" y="1655"/>
                    <a:pt x="822" y="1655"/>
                  </a:cubicBezTo>
                  <a:cubicBezTo>
                    <a:pt x="1560" y="1655"/>
                    <a:pt x="1929" y="762"/>
                    <a:pt x="1405" y="238"/>
                  </a:cubicBezTo>
                  <a:cubicBezTo>
                    <a:pt x="1237" y="74"/>
                    <a:pt x="1033" y="1"/>
                    <a:pt x="8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26"/>
          <p:cNvGrpSpPr/>
          <p:nvPr/>
        </p:nvGrpSpPr>
        <p:grpSpPr>
          <a:xfrm>
            <a:off x="170597" y="190624"/>
            <a:ext cx="377022" cy="131703"/>
            <a:chOff x="8271932" y="4202530"/>
            <a:chExt cx="652626" cy="227979"/>
          </a:xfrm>
        </p:grpSpPr>
        <p:sp>
          <p:nvSpPr>
            <p:cNvPr id="1202" name="Google Shape;1202;p26"/>
            <p:cNvSpPr/>
            <p:nvPr/>
          </p:nvSpPr>
          <p:spPr>
            <a:xfrm>
              <a:off x="8696579" y="4202530"/>
              <a:ext cx="227979" cy="227979"/>
            </a:xfrm>
            <a:custGeom>
              <a:avLst/>
              <a:gdLst/>
              <a:ahLst/>
              <a:cxnLst/>
              <a:rect l="l" t="t" r="r" b="b"/>
              <a:pathLst>
                <a:path w="7121" h="7121" extrusionOk="0">
                  <a:moveTo>
                    <a:pt x="1131" y="0"/>
                  </a:moveTo>
                  <a:lnTo>
                    <a:pt x="0" y="1132"/>
                  </a:lnTo>
                  <a:lnTo>
                    <a:pt x="2429" y="3560"/>
                  </a:lnTo>
                  <a:lnTo>
                    <a:pt x="0" y="5989"/>
                  </a:lnTo>
                  <a:lnTo>
                    <a:pt x="1131" y="7120"/>
                  </a:lnTo>
                  <a:lnTo>
                    <a:pt x="3560" y="4692"/>
                  </a:lnTo>
                  <a:lnTo>
                    <a:pt x="5989" y="7120"/>
                  </a:lnTo>
                  <a:lnTo>
                    <a:pt x="7120" y="5989"/>
                  </a:lnTo>
                  <a:lnTo>
                    <a:pt x="4691" y="3560"/>
                  </a:lnTo>
                  <a:lnTo>
                    <a:pt x="7120" y="1132"/>
                  </a:lnTo>
                  <a:lnTo>
                    <a:pt x="5989" y="0"/>
                  </a:lnTo>
                  <a:lnTo>
                    <a:pt x="3560" y="2429"/>
                  </a:lnTo>
                  <a:lnTo>
                    <a:pt x="11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6"/>
            <p:cNvSpPr/>
            <p:nvPr/>
          </p:nvSpPr>
          <p:spPr>
            <a:xfrm>
              <a:off x="8271932" y="4202530"/>
              <a:ext cx="228363" cy="227979"/>
            </a:xfrm>
            <a:custGeom>
              <a:avLst/>
              <a:gdLst/>
              <a:ahLst/>
              <a:cxnLst/>
              <a:rect l="l" t="t" r="r" b="b"/>
              <a:pathLst>
                <a:path w="7133" h="7121" extrusionOk="0">
                  <a:moveTo>
                    <a:pt x="1132" y="0"/>
                  </a:moveTo>
                  <a:lnTo>
                    <a:pt x="1" y="1132"/>
                  </a:lnTo>
                  <a:lnTo>
                    <a:pt x="2429" y="3560"/>
                  </a:lnTo>
                  <a:lnTo>
                    <a:pt x="1" y="5989"/>
                  </a:lnTo>
                  <a:lnTo>
                    <a:pt x="1132" y="7120"/>
                  </a:lnTo>
                  <a:lnTo>
                    <a:pt x="3561" y="4692"/>
                  </a:lnTo>
                  <a:lnTo>
                    <a:pt x="5989" y="7120"/>
                  </a:lnTo>
                  <a:lnTo>
                    <a:pt x="7132" y="5989"/>
                  </a:lnTo>
                  <a:lnTo>
                    <a:pt x="4692" y="3560"/>
                  </a:lnTo>
                  <a:lnTo>
                    <a:pt x="7132" y="1132"/>
                  </a:lnTo>
                  <a:lnTo>
                    <a:pt x="5989" y="0"/>
                  </a:lnTo>
                  <a:lnTo>
                    <a:pt x="3561" y="2429"/>
                  </a:lnTo>
                  <a:lnTo>
                    <a:pt x="1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4" name="Google Shape;1204;p26"/>
          <p:cNvSpPr/>
          <p:nvPr/>
        </p:nvSpPr>
        <p:spPr>
          <a:xfrm>
            <a:off x="170588" y="4894992"/>
            <a:ext cx="129629" cy="129629"/>
          </a:xfrm>
          <a:custGeom>
            <a:avLst/>
            <a:gdLst/>
            <a:ahLst/>
            <a:cxnLst/>
            <a:rect l="l" t="t" r="r" b="b"/>
            <a:pathLst>
              <a:path w="8478" h="8478" extrusionOk="0">
                <a:moveTo>
                  <a:pt x="3429" y="1"/>
                </a:moveTo>
                <a:lnTo>
                  <a:pt x="3429" y="3441"/>
                </a:lnTo>
                <a:lnTo>
                  <a:pt x="0" y="3441"/>
                </a:lnTo>
                <a:lnTo>
                  <a:pt x="0" y="5037"/>
                </a:lnTo>
                <a:lnTo>
                  <a:pt x="3429" y="5037"/>
                </a:lnTo>
                <a:lnTo>
                  <a:pt x="3429" y="8478"/>
                </a:lnTo>
                <a:lnTo>
                  <a:pt x="5037" y="8478"/>
                </a:lnTo>
                <a:lnTo>
                  <a:pt x="5037" y="5037"/>
                </a:lnTo>
                <a:lnTo>
                  <a:pt x="8477" y="5037"/>
                </a:lnTo>
                <a:lnTo>
                  <a:pt x="8477" y="3441"/>
                </a:lnTo>
                <a:lnTo>
                  <a:pt x="5037" y="3441"/>
                </a:lnTo>
                <a:lnTo>
                  <a:pt x="50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5" name="Google Shape;1205;p26"/>
          <p:cNvGrpSpPr/>
          <p:nvPr/>
        </p:nvGrpSpPr>
        <p:grpSpPr>
          <a:xfrm rot="10800000" flipH="1">
            <a:off x="5415588" y="-8584"/>
            <a:ext cx="3728296" cy="3728607"/>
            <a:chOff x="4909222" y="908262"/>
            <a:chExt cx="4234775" cy="4235129"/>
          </a:xfrm>
        </p:grpSpPr>
        <p:sp>
          <p:nvSpPr>
            <p:cNvPr id="1206" name="Google Shape;1206;p26"/>
            <p:cNvSpPr/>
            <p:nvPr/>
          </p:nvSpPr>
          <p:spPr>
            <a:xfrm flipH="1">
              <a:off x="5524306" y="1523738"/>
              <a:ext cx="3619691" cy="3619652"/>
            </a:xfrm>
            <a:custGeom>
              <a:avLst/>
              <a:gdLst/>
              <a:ahLst/>
              <a:cxnLst/>
              <a:rect l="l" t="t" r="r" b="b"/>
              <a:pathLst>
                <a:path w="91882" h="91881" extrusionOk="0">
                  <a:moveTo>
                    <a:pt x="30623" y="0"/>
                  </a:moveTo>
                  <a:lnTo>
                    <a:pt x="1" y="30635"/>
                  </a:lnTo>
                  <a:lnTo>
                    <a:pt x="61246" y="91881"/>
                  </a:lnTo>
                  <a:lnTo>
                    <a:pt x="91881" y="61258"/>
                  </a:lnTo>
                  <a:lnTo>
                    <a:pt x="306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6"/>
            <p:cNvSpPr/>
            <p:nvPr/>
          </p:nvSpPr>
          <p:spPr>
            <a:xfrm flipH="1">
              <a:off x="6730983" y="2730567"/>
              <a:ext cx="2412826" cy="2412786"/>
            </a:xfrm>
            <a:custGeom>
              <a:avLst/>
              <a:gdLst/>
              <a:ahLst/>
              <a:cxnLst/>
              <a:rect l="l" t="t" r="r" b="b"/>
              <a:pathLst>
                <a:path w="61247" h="61246" extrusionOk="0">
                  <a:moveTo>
                    <a:pt x="1" y="0"/>
                  </a:moveTo>
                  <a:lnTo>
                    <a:pt x="1" y="61246"/>
                  </a:lnTo>
                  <a:lnTo>
                    <a:pt x="61246" y="61246"/>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6"/>
            <p:cNvSpPr/>
            <p:nvPr/>
          </p:nvSpPr>
          <p:spPr>
            <a:xfrm flipH="1">
              <a:off x="4909222" y="908262"/>
              <a:ext cx="3638443" cy="3638443"/>
            </a:xfrm>
            <a:custGeom>
              <a:avLst/>
              <a:gdLst/>
              <a:ahLst/>
              <a:cxnLst/>
              <a:rect l="l" t="t" r="r" b="b"/>
              <a:pathLst>
                <a:path w="92358" h="92358" extrusionOk="0">
                  <a:moveTo>
                    <a:pt x="1" y="1"/>
                  </a:moveTo>
                  <a:lnTo>
                    <a:pt x="1" y="92357"/>
                  </a:lnTo>
                  <a:lnTo>
                    <a:pt x="92358" y="92357"/>
                  </a:lnTo>
                  <a:lnTo>
                    <a:pt x="923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09" name="Google Shape;1209;p26"/>
          <p:cNvCxnSpPr/>
          <p:nvPr/>
        </p:nvCxnSpPr>
        <p:spPr>
          <a:xfrm>
            <a:off x="1600" y="4710125"/>
            <a:ext cx="9144300" cy="0"/>
          </a:xfrm>
          <a:prstGeom prst="straightConnector1">
            <a:avLst/>
          </a:prstGeom>
          <a:noFill/>
          <a:ln w="19050" cap="flat" cmpd="sng">
            <a:solidFill>
              <a:schemeClr val="accent3"/>
            </a:solidFill>
            <a:prstDash val="solid"/>
            <a:round/>
            <a:headEnd type="none" w="med" len="med"/>
            <a:tailEnd type="none" w="med" len="med"/>
          </a:ln>
        </p:spPr>
      </p:cxnSp>
      <p:sp>
        <p:nvSpPr>
          <p:cNvPr id="1210" name="Google Shape;1210;p26"/>
          <p:cNvSpPr txBox="1">
            <a:spLocks noGrp="1"/>
          </p:cNvSpPr>
          <p:nvPr>
            <p:ph type="body" idx="1"/>
          </p:nvPr>
        </p:nvSpPr>
        <p:spPr>
          <a:xfrm>
            <a:off x="713225" y="2650125"/>
            <a:ext cx="2292600" cy="1069800"/>
          </a:xfrm>
          <a:prstGeom prst="rect">
            <a:avLst/>
          </a:prstGeom>
        </p:spPr>
        <p:txBody>
          <a:bodyPr spcFirstLastPara="1" wrap="square" lIns="91425" tIns="91425" rIns="91425" bIns="91425" anchor="t" anchorCtr="0">
            <a:noAutofit/>
          </a:bodyPr>
          <a:lstStyle>
            <a:lvl1pPr marL="457200" lvl="0" indent="-355600" algn="l" rtl="0">
              <a:spcBef>
                <a:spcPts val="0"/>
              </a:spcBef>
              <a:spcAft>
                <a:spcPts val="0"/>
              </a:spcAft>
              <a:buSzPts val="2000"/>
              <a:buChar char="●"/>
              <a:defRPr/>
            </a:lvl1pPr>
            <a:lvl2pPr marL="914400" lvl="1" indent="-355600" algn="l" rtl="0">
              <a:spcBef>
                <a:spcPts val="1600"/>
              </a:spcBef>
              <a:spcAft>
                <a:spcPts val="0"/>
              </a:spcAft>
              <a:buSzPts val="2000"/>
              <a:buChar char="○"/>
              <a:defRPr/>
            </a:lvl2pPr>
            <a:lvl3pPr marL="1371600" lvl="2" indent="-355600" algn="l" rtl="0">
              <a:spcBef>
                <a:spcPts val="1600"/>
              </a:spcBef>
              <a:spcAft>
                <a:spcPts val="0"/>
              </a:spcAft>
              <a:buSzPts val="2000"/>
              <a:buChar char="■"/>
              <a:defRPr/>
            </a:lvl3pPr>
            <a:lvl4pPr marL="1828800" lvl="3" indent="-355600" algn="l" rtl="0">
              <a:spcBef>
                <a:spcPts val="1600"/>
              </a:spcBef>
              <a:spcAft>
                <a:spcPts val="0"/>
              </a:spcAft>
              <a:buSzPts val="2000"/>
              <a:buChar char="●"/>
              <a:defRPr/>
            </a:lvl4pPr>
            <a:lvl5pPr marL="2286000" lvl="4" indent="-355600" algn="l" rtl="0">
              <a:spcBef>
                <a:spcPts val="1600"/>
              </a:spcBef>
              <a:spcAft>
                <a:spcPts val="0"/>
              </a:spcAft>
              <a:buSzPts val="2000"/>
              <a:buChar char="○"/>
              <a:defRPr/>
            </a:lvl5pPr>
            <a:lvl6pPr marL="2743200" lvl="5" indent="-355600" algn="l" rtl="0">
              <a:spcBef>
                <a:spcPts val="1600"/>
              </a:spcBef>
              <a:spcAft>
                <a:spcPts val="0"/>
              </a:spcAft>
              <a:buSzPts val="2000"/>
              <a:buChar char="■"/>
              <a:defRPr/>
            </a:lvl6pPr>
            <a:lvl7pPr marL="3200400" lvl="6" indent="-355600" algn="l" rtl="0">
              <a:spcBef>
                <a:spcPts val="1600"/>
              </a:spcBef>
              <a:spcAft>
                <a:spcPts val="0"/>
              </a:spcAft>
              <a:buSzPts val="2000"/>
              <a:buChar char="●"/>
              <a:defRPr/>
            </a:lvl7pPr>
            <a:lvl8pPr marL="3657600" lvl="7" indent="-355600" algn="l" rtl="0">
              <a:spcBef>
                <a:spcPts val="1600"/>
              </a:spcBef>
              <a:spcAft>
                <a:spcPts val="0"/>
              </a:spcAft>
              <a:buSzPts val="2000"/>
              <a:buChar char="○"/>
              <a:defRPr/>
            </a:lvl8pPr>
            <a:lvl9pPr marL="4114800" lvl="8" indent="-355600" algn="l" rtl="0">
              <a:spcBef>
                <a:spcPts val="1600"/>
              </a:spcBef>
              <a:spcAft>
                <a:spcPts val="1600"/>
              </a:spcAft>
              <a:buSzPts val="2000"/>
              <a:buChar char="■"/>
              <a:defRPr/>
            </a:lvl9pPr>
          </a:lstStyle>
          <a:p>
            <a:endParaRPr/>
          </a:p>
        </p:txBody>
      </p:sp>
      <p:sp>
        <p:nvSpPr>
          <p:cNvPr id="1211" name="Google Shape;1211;p26"/>
          <p:cNvSpPr txBox="1">
            <a:spLocks noGrp="1"/>
          </p:cNvSpPr>
          <p:nvPr>
            <p:ph type="title"/>
          </p:nvPr>
        </p:nvSpPr>
        <p:spPr>
          <a:xfrm>
            <a:off x="713225" y="539500"/>
            <a:ext cx="3950100" cy="6774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None/>
              <a:defRPr/>
            </a:lvl2pPr>
            <a:lvl3pPr lvl="2" algn="l" rtl="0">
              <a:spcBef>
                <a:spcPts val="0"/>
              </a:spcBef>
              <a:spcAft>
                <a:spcPts val="0"/>
              </a:spcAft>
              <a:buSzPts val="3200"/>
              <a:buNone/>
              <a:defRPr/>
            </a:lvl3pPr>
            <a:lvl4pPr lvl="3" algn="l" rtl="0">
              <a:spcBef>
                <a:spcPts val="0"/>
              </a:spcBef>
              <a:spcAft>
                <a:spcPts val="0"/>
              </a:spcAft>
              <a:buSzPts val="3200"/>
              <a:buNone/>
              <a:defRPr/>
            </a:lvl4pPr>
            <a:lvl5pPr lvl="4" algn="l" rtl="0">
              <a:spcBef>
                <a:spcPts val="0"/>
              </a:spcBef>
              <a:spcAft>
                <a:spcPts val="0"/>
              </a:spcAft>
              <a:buSzPts val="3200"/>
              <a:buNone/>
              <a:defRPr/>
            </a:lvl5pPr>
            <a:lvl6pPr lvl="5" algn="l" rtl="0">
              <a:spcBef>
                <a:spcPts val="0"/>
              </a:spcBef>
              <a:spcAft>
                <a:spcPts val="0"/>
              </a:spcAft>
              <a:buSzPts val="3200"/>
              <a:buNone/>
              <a:defRPr/>
            </a:lvl6pPr>
            <a:lvl7pPr lvl="6" algn="l" rtl="0">
              <a:spcBef>
                <a:spcPts val="0"/>
              </a:spcBef>
              <a:spcAft>
                <a:spcPts val="0"/>
              </a:spcAft>
              <a:buSzPts val="3200"/>
              <a:buNone/>
              <a:defRPr/>
            </a:lvl7pPr>
            <a:lvl8pPr lvl="7" algn="l" rtl="0">
              <a:spcBef>
                <a:spcPts val="0"/>
              </a:spcBef>
              <a:spcAft>
                <a:spcPts val="0"/>
              </a:spcAft>
              <a:buSzPts val="3200"/>
              <a:buNone/>
              <a:defRPr/>
            </a:lvl8pPr>
            <a:lvl9pPr lvl="8" algn="l" rtl="0">
              <a:spcBef>
                <a:spcPts val="0"/>
              </a:spcBef>
              <a:spcAft>
                <a:spcPts val="0"/>
              </a:spcAft>
              <a:buSzPts val="3200"/>
              <a:buNone/>
              <a:defRPr/>
            </a:lvl9pPr>
          </a:lstStyle>
          <a:p>
            <a:endParaRPr/>
          </a:p>
        </p:txBody>
      </p:sp>
      <p:sp>
        <p:nvSpPr>
          <p:cNvPr id="1212" name="Google Shape;1212;p26"/>
          <p:cNvSpPr txBox="1">
            <a:spLocks noGrp="1"/>
          </p:cNvSpPr>
          <p:nvPr>
            <p:ph type="body" idx="2"/>
          </p:nvPr>
        </p:nvSpPr>
        <p:spPr>
          <a:xfrm>
            <a:off x="3123050" y="2650125"/>
            <a:ext cx="2292600" cy="1069800"/>
          </a:xfrm>
          <a:prstGeom prst="rect">
            <a:avLst/>
          </a:prstGeom>
        </p:spPr>
        <p:txBody>
          <a:bodyPr spcFirstLastPara="1" wrap="square" lIns="91425" tIns="91425" rIns="91425" bIns="91425" anchor="t" anchorCtr="0">
            <a:noAutofit/>
          </a:bodyPr>
          <a:lstStyle>
            <a:lvl1pPr marL="457200" lvl="0" indent="-355600" algn="l" rtl="0">
              <a:spcBef>
                <a:spcPts val="0"/>
              </a:spcBef>
              <a:spcAft>
                <a:spcPts val="0"/>
              </a:spcAft>
              <a:buSzPts val="2000"/>
              <a:buChar char="●"/>
              <a:defRPr/>
            </a:lvl1pPr>
            <a:lvl2pPr marL="914400" lvl="1" indent="-355600" algn="l" rtl="0">
              <a:spcBef>
                <a:spcPts val="1600"/>
              </a:spcBef>
              <a:spcAft>
                <a:spcPts val="0"/>
              </a:spcAft>
              <a:buSzPts val="2000"/>
              <a:buChar char="○"/>
              <a:defRPr/>
            </a:lvl2pPr>
            <a:lvl3pPr marL="1371600" lvl="2" indent="-355600" algn="l" rtl="0">
              <a:spcBef>
                <a:spcPts val="1600"/>
              </a:spcBef>
              <a:spcAft>
                <a:spcPts val="0"/>
              </a:spcAft>
              <a:buSzPts val="2000"/>
              <a:buChar char="■"/>
              <a:defRPr/>
            </a:lvl3pPr>
            <a:lvl4pPr marL="1828800" lvl="3" indent="-355600" algn="l" rtl="0">
              <a:spcBef>
                <a:spcPts val="1600"/>
              </a:spcBef>
              <a:spcAft>
                <a:spcPts val="0"/>
              </a:spcAft>
              <a:buSzPts val="2000"/>
              <a:buChar char="●"/>
              <a:defRPr/>
            </a:lvl4pPr>
            <a:lvl5pPr marL="2286000" lvl="4" indent="-355600" algn="l" rtl="0">
              <a:spcBef>
                <a:spcPts val="1600"/>
              </a:spcBef>
              <a:spcAft>
                <a:spcPts val="0"/>
              </a:spcAft>
              <a:buSzPts val="2000"/>
              <a:buChar char="○"/>
              <a:defRPr/>
            </a:lvl5pPr>
            <a:lvl6pPr marL="2743200" lvl="5" indent="-355600" algn="l" rtl="0">
              <a:spcBef>
                <a:spcPts val="1600"/>
              </a:spcBef>
              <a:spcAft>
                <a:spcPts val="0"/>
              </a:spcAft>
              <a:buSzPts val="2000"/>
              <a:buChar char="■"/>
              <a:defRPr/>
            </a:lvl6pPr>
            <a:lvl7pPr marL="3200400" lvl="6" indent="-355600" algn="l" rtl="0">
              <a:spcBef>
                <a:spcPts val="1600"/>
              </a:spcBef>
              <a:spcAft>
                <a:spcPts val="0"/>
              </a:spcAft>
              <a:buSzPts val="2000"/>
              <a:buChar char="●"/>
              <a:defRPr/>
            </a:lvl7pPr>
            <a:lvl8pPr marL="3657600" lvl="7" indent="-355600" algn="l" rtl="0">
              <a:spcBef>
                <a:spcPts val="1600"/>
              </a:spcBef>
              <a:spcAft>
                <a:spcPts val="0"/>
              </a:spcAft>
              <a:buSzPts val="2000"/>
              <a:buChar char="○"/>
              <a:defRPr/>
            </a:lvl8pPr>
            <a:lvl9pPr marL="4114800" lvl="8" indent="-355600" algn="l" rtl="0">
              <a:spcBef>
                <a:spcPts val="1600"/>
              </a:spcBef>
              <a:spcAft>
                <a:spcPts val="1600"/>
              </a:spcAft>
              <a:buSzPts val="2000"/>
              <a:buChar char="■"/>
              <a:defRPr/>
            </a:lvl9pPr>
          </a:lstStyle>
          <a:p>
            <a:endParaRPr/>
          </a:p>
        </p:txBody>
      </p:sp>
      <p:sp>
        <p:nvSpPr>
          <p:cNvPr id="1213" name="Google Shape;1213;p26"/>
          <p:cNvSpPr txBox="1">
            <a:spLocks noGrp="1"/>
          </p:cNvSpPr>
          <p:nvPr>
            <p:ph type="subTitle" idx="3"/>
          </p:nvPr>
        </p:nvSpPr>
        <p:spPr>
          <a:xfrm>
            <a:off x="746800" y="2149800"/>
            <a:ext cx="2292600" cy="3384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000"/>
              <a:buFont typeface="Libre Franklin"/>
              <a:buNone/>
              <a:defRPr b="1">
                <a:latin typeface="Libre Franklin"/>
                <a:ea typeface="Libre Franklin"/>
                <a:cs typeface="Libre Franklin"/>
                <a:sym typeface="Libre Franklin"/>
              </a:defRPr>
            </a:lvl1pPr>
            <a:lvl2pPr lvl="1" rtl="0">
              <a:spcBef>
                <a:spcPts val="1600"/>
              </a:spcBef>
              <a:spcAft>
                <a:spcPts val="0"/>
              </a:spcAft>
              <a:buSzPts val="2000"/>
              <a:buFont typeface="Libre Franklin"/>
              <a:buNone/>
              <a:defRPr b="1">
                <a:latin typeface="Libre Franklin"/>
                <a:ea typeface="Libre Franklin"/>
                <a:cs typeface="Libre Franklin"/>
                <a:sym typeface="Libre Franklin"/>
              </a:defRPr>
            </a:lvl2pPr>
            <a:lvl3pPr lvl="2" rtl="0">
              <a:spcBef>
                <a:spcPts val="1600"/>
              </a:spcBef>
              <a:spcAft>
                <a:spcPts val="0"/>
              </a:spcAft>
              <a:buSzPts val="2000"/>
              <a:buFont typeface="Libre Franklin"/>
              <a:buNone/>
              <a:defRPr b="1">
                <a:latin typeface="Libre Franklin"/>
                <a:ea typeface="Libre Franklin"/>
                <a:cs typeface="Libre Franklin"/>
                <a:sym typeface="Libre Franklin"/>
              </a:defRPr>
            </a:lvl3pPr>
            <a:lvl4pPr lvl="3" rtl="0">
              <a:spcBef>
                <a:spcPts val="1600"/>
              </a:spcBef>
              <a:spcAft>
                <a:spcPts val="0"/>
              </a:spcAft>
              <a:buSzPts val="2000"/>
              <a:buFont typeface="Libre Franklin"/>
              <a:buNone/>
              <a:defRPr b="1">
                <a:latin typeface="Libre Franklin"/>
                <a:ea typeface="Libre Franklin"/>
                <a:cs typeface="Libre Franklin"/>
                <a:sym typeface="Libre Franklin"/>
              </a:defRPr>
            </a:lvl4pPr>
            <a:lvl5pPr lvl="4" rtl="0">
              <a:spcBef>
                <a:spcPts val="1600"/>
              </a:spcBef>
              <a:spcAft>
                <a:spcPts val="0"/>
              </a:spcAft>
              <a:buSzPts val="2000"/>
              <a:buFont typeface="Libre Franklin"/>
              <a:buNone/>
              <a:defRPr b="1">
                <a:latin typeface="Libre Franklin"/>
                <a:ea typeface="Libre Franklin"/>
                <a:cs typeface="Libre Franklin"/>
                <a:sym typeface="Libre Franklin"/>
              </a:defRPr>
            </a:lvl5pPr>
            <a:lvl6pPr lvl="5" rtl="0">
              <a:spcBef>
                <a:spcPts val="1600"/>
              </a:spcBef>
              <a:spcAft>
                <a:spcPts val="0"/>
              </a:spcAft>
              <a:buSzPts val="2000"/>
              <a:buFont typeface="Libre Franklin"/>
              <a:buNone/>
              <a:defRPr b="1">
                <a:latin typeface="Libre Franklin"/>
                <a:ea typeface="Libre Franklin"/>
                <a:cs typeface="Libre Franklin"/>
                <a:sym typeface="Libre Franklin"/>
              </a:defRPr>
            </a:lvl6pPr>
            <a:lvl7pPr lvl="6" rtl="0">
              <a:spcBef>
                <a:spcPts val="1600"/>
              </a:spcBef>
              <a:spcAft>
                <a:spcPts val="0"/>
              </a:spcAft>
              <a:buSzPts val="2000"/>
              <a:buFont typeface="Libre Franklin"/>
              <a:buNone/>
              <a:defRPr b="1">
                <a:latin typeface="Libre Franklin"/>
                <a:ea typeface="Libre Franklin"/>
                <a:cs typeface="Libre Franklin"/>
                <a:sym typeface="Libre Franklin"/>
              </a:defRPr>
            </a:lvl7pPr>
            <a:lvl8pPr lvl="7" rtl="0">
              <a:spcBef>
                <a:spcPts val="1600"/>
              </a:spcBef>
              <a:spcAft>
                <a:spcPts val="0"/>
              </a:spcAft>
              <a:buSzPts val="2000"/>
              <a:buFont typeface="Libre Franklin"/>
              <a:buNone/>
              <a:defRPr b="1">
                <a:latin typeface="Libre Franklin"/>
                <a:ea typeface="Libre Franklin"/>
                <a:cs typeface="Libre Franklin"/>
                <a:sym typeface="Libre Franklin"/>
              </a:defRPr>
            </a:lvl8pPr>
            <a:lvl9pPr lvl="8" rtl="0">
              <a:spcBef>
                <a:spcPts val="1600"/>
              </a:spcBef>
              <a:spcAft>
                <a:spcPts val="1600"/>
              </a:spcAft>
              <a:buSzPts val="2000"/>
              <a:buFont typeface="Libre Franklin"/>
              <a:buNone/>
              <a:defRPr b="1">
                <a:latin typeface="Libre Franklin"/>
                <a:ea typeface="Libre Franklin"/>
                <a:cs typeface="Libre Franklin"/>
                <a:sym typeface="Libre Franklin"/>
              </a:defRPr>
            </a:lvl9pPr>
          </a:lstStyle>
          <a:p>
            <a:endParaRPr/>
          </a:p>
        </p:txBody>
      </p:sp>
      <p:sp>
        <p:nvSpPr>
          <p:cNvPr id="1214" name="Google Shape;1214;p26"/>
          <p:cNvSpPr txBox="1">
            <a:spLocks noGrp="1"/>
          </p:cNvSpPr>
          <p:nvPr>
            <p:ph type="subTitle" idx="4"/>
          </p:nvPr>
        </p:nvSpPr>
        <p:spPr>
          <a:xfrm>
            <a:off x="3109027" y="2149800"/>
            <a:ext cx="2292600" cy="3384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000"/>
              <a:buFont typeface="Libre Franklin"/>
              <a:buNone/>
              <a:defRPr b="1">
                <a:latin typeface="Libre Franklin"/>
                <a:ea typeface="Libre Franklin"/>
                <a:cs typeface="Libre Franklin"/>
                <a:sym typeface="Libre Franklin"/>
              </a:defRPr>
            </a:lvl1pPr>
            <a:lvl2pPr lvl="1" rtl="0">
              <a:spcBef>
                <a:spcPts val="1600"/>
              </a:spcBef>
              <a:spcAft>
                <a:spcPts val="0"/>
              </a:spcAft>
              <a:buSzPts val="2000"/>
              <a:buFont typeface="Libre Franklin"/>
              <a:buNone/>
              <a:defRPr b="1">
                <a:latin typeface="Libre Franklin"/>
                <a:ea typeface="Libre Franklin"/>
                <a:cs typeface="Libre Franklin"/>
                <a:sym typeface="Libre Franklin"/>
              </a:defRPr>
            </a:lvl2pPr>
            <a:lvl3pPr lvl="2" rtl="0">
              <a:spcBef>
                <a:spcPts val="1600"/>
              </a:spcBef>
              <a:spcAft>
                <a:spcPts val="0"/>
              </a:spcAft>
              <a:buSzPts val="2000"/>
              <a:buFont typeface="Libre Franklin"/>
              <a:buNone/>
              <a:defRPr b="1">
                <a:latin typeface="Libre Franklin"/>
                <a:ea typeface="Libre Franklin"/>
                <a:cs typeface="Libre Franklin"/>
                <a:sym typeface="Libre Franklin"/>
              </a:defRPr>
            </a:lvl3pPr>
            <a:lvl4pPr lvl="3" rtl="0">
              <a:spcBef>
                <a:spcPts val="1600"/>
              </a:spcBef>
              <a:spcAft>
                <a:spcPts val="0"/>
              </a:spcAft>
              <a:buSzPts val="2000"/>
              <a:buFont typeface="Libre Franklin"/>
              <a:buNone/>
              <a:defRPr b="1">
                <a:latin typeface="Libre Franklin"/>
                <a:ea typeface="Libre Franklin"/>
                <a:cs typeface="Libre Franklin"/>
                <a:sym typeface="Libre Franklin"/>
              </a:defRPr>
            </a:lvl4pPr>
            <a:lvl5pPr lvl="4" rtl="0">
              <a:spcBef>
                <a:spcPts val="1600"/>
              </a:spcBef>
              <a:spcAft>
                <a:spcPts val="0"/>
              </a:spcAft>
              <a:buSzPts val="2000"/>
              <a:buFont typeface="Libre Franklin"/>
              <a:buNone/>
              <a:defRPr b="1">
                <a:latin typeface="Libre Franklin"/>
                <a:ea typeface="Libre Franklin"/>
                <a:cs typeface="Libre Franklin"/>
                <a:sym typeface="Libre Franklin"/>
              </a:defRPr>
            </a:lvl5pPr>
            <a:lvl6pPr lvl="5" rtl="0">
              <a:spcBef>
                <a:spcPts val="1600"/>
              </a:spcBef>
              <a:spcAft>
                <a:spcPts val="0"/>
              </a:spcAft>
              <a:buSzPts val="2000"/>
              <a:buFont typeface="Libre Franklin"/>
              <a:buNone/>
              <a:defRPr b="1">
                <a:latin typeface="Libre Franklin"/>
                <a:ea typeface="Libre Franklin"/>
                <a:cs typeface="Libre Franklin"/>
                <a:sym typeface="Libre Franklin"/>
              </a:defRPr>
            </a:lvl6pPr>
            <a:lvl7pPr lvl="6" rtl="0">
              <a:spcBef>
                <a:spcPts val="1600"/>
              </a:spcBef>
              <a:spcAft>
                <a:spcPts val="0"/>
              </a:spcAft>
              <a:buSzPts val="2000"/>
              <a:buFont typeface="Libre Franklin"/>
              <a:buNone/>
              <a:defRPr b="1">
                <a:latin typeface="Libre Franklin"/>
                <a:ea typeface="Libre Franklin"/>
                <a:cs typeface="Libre Franklin"/>
                <a:sym typeface="Libre Franklin"/>
              </a:defRPr>
            </a:lvl7pPr>
            <a:lvl8pPr lvl="7" rtl="0">
              <a:spcBef>
                <a:spcPts val="1600"/>
              </a:spcBef>
              <a:spcAft>
                <a:spcPts val="0"/>
              </a:spcAft>
              <a:buSzPts val="2000"/>
              <a:buFont typeface="Libre Franklin"/>
              <a:buNone/>
              <a:defRPr b="1">
                <a:latin typeface="Libre Franklin"/>
                <a:ea typeface="Libre Franklin"/>
                <a:cs typeface="Libre Franklin"/>
                <a:sym typeface="Libre Franklin"/>
              </a:defRPr>
            </a:lvl8pPr>
            <a:lvl9pPr lvl="8" rtl="0">
              <a:spcBef>
                <a:spcPts val="1600"/>
              </a:spcBef>
              <a:spcAft>
                <a:spcPts val="1600"/>
              </a:spcAft>
              <a:buSzPts val="2000"/>
              <a:buFont typeface="Libre Franklin"/>
              <a:buNone/>
              <a:defRPr b="1">
                <a:latin typeface="Libre Franklin"/>
                <a:ea typeface="Libre Franklin"/>
                <a:cs typeface="Libre Franklin"/>
                <a:sym typeface="Libre Franklin"/>
              </a:defRPr>
            </a:lvl9pPr>
          </a:lstStyle>
          <a:p>
            <a:endParaRPr/>
          </a:p>
        </p:txBody>
      </p:sp>
      <p:sp>
        <p:nvSpPr>
          <p:cNvPr id="1215" name="Google Shape;1215;p26"/>
          <p:cNvSpPr/>
          <p:nvPr/>
        </p:nvSpPr>
        <p:spPr>
          <a:xfrm rot="-5400000">
            <a:off x="7226629" y="4906897"/>
            <a:ext cx="106225" cy="105840"/>
          </a:xfrm>
          <a:custGeom>
            <a:avLst/>
            <a:gdLst/>
            <a:ahLst/>
            <a:cxnLst/>
            <a:rect l="l" t="t" r="r" b="b"/>
            <a:pathLst>
              <a:path w="3311" h="3299" extrusionOk="0">
                <a:moveTo>
                  <a:pt x="525" y="1"/>
                </a:moveTo>
                <a:lnTo>
                  <a:pt x="1" y="524"/>
                </a:lnTo>
                <a:lnTo>
                  <a:pt x="1132" y="1656"/>
                </a:lnTo>
                <a:lnTo>
                  <a:pt x="1" y="2775"/>
                </a:lnTo>
                <a:lnTo>
                  <a:pt x="525" y="3299"/>
                </a:lnTo>
                <a:lnTo>
                  <a:pt x="1656" y="2179"/>
                </a:lnTo>
                <a:lnTo>
                  <a:pt x="2775" y="3299"/>
                </a:lnTo>
                <a:lnTo>
                  <a:pt x="3311" y="2775"/>
                </a:lnTo>
                <a:lnTo>
                  <a:pt x="2180" y="1656"/>
                </a:lnTo>
                <a:lnTo>
                  <a:pt x="3311" y="524"/>
                </a:lnTo>
                <a:lnTo>
                  <a:pt x="2775" y="1"/>
                </a:lnTo>
                <a:lnTo>
                  <a:pt x="1656" y="1132"/>
                </a:lnTo>
                <a:lnTo>
                  <a:pt x="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6"/>
          <p:cNvSpPr/>
          <p:nvPr/>
        </p:nvSpPr>
        <p:spPr>
          <a:xfrm rot="10800000">
            <a:off x="6538226" y="4919982"/>
            <a:ext cx="585138" cy="79685"/>
          </a:xfrm>
          <a:custGeom>
            <a:avLst/>
            <a:gdLst/>
            <a:ahLst/>
            <a:cxnLst/>
            <a:rect l="l" t="t" r="r" b="b"/>
            <a:pathLst>
              <a:path w="18277" h="2489" extrusionOk="0">
                <a:moveTo>
                  <a:pt x="1869" y="0"/>
                </a:moveTo>
                <a:lnTo>
                  <a:pt x="0" y="1893"/>
                </a:lnTo>
                <a:lnTo>
                  <a:pt x="322" y="2215"/>
                </a:lnTo>
                <a:lnTo>
                  <a:pt x="1869" y="655"/>
                </a:lnTo>
                <a:lnTo>
                  <a:pt x="3691" y="2488"/>
                </a:lnTo>
                <a:lnTo>
                  <a:pt x="5501" y="655"/>
                </a:lnTo>
                <a:lnTo>
                  <a:pt x="7322" y="2488"/>
                </a:lnTo>
                <a:lnTo>
                  <a:pt x="9144" y="655"/>
                </a:lnTo>
                <a:lnTo>
                  <a:pt x="10954" y="2488"/>
                </a:lnTo>
                <a:lnTo>
                  <a:pt x="12775" y="655"/>
                </a:lnTo>
                <a:lnTo>
                  <a:pt x="14585" y="2488"/>
                </a:lnTo>
                <a:lnTo>
                  <a:pt x="16407" y="655"/>
                </a:lnTo>
                <a:lnTo>
                  <a:pt x="17955" y="2215"/>
                </a:lnTo>
                <a:lnTo>
                  <a:pt x="18276" y="1893"/>
                </a:lnTo>
                <a:lnTo>
                  <a:pt x="16407" y="0"/>
                </a:lnTo>
                <a:lnTo>
                  <a:pt x="14585" y="1846"/>
                </a:lnTo>
                <a:lnTo>
                  <a:pt x="12775" y="0"/>
                </a:lnTo>
                <a:lnTo>
                  <a:pt x="10954" y="1846"/>
                </a:lnTo>
                <a:lnTo>
                  <a:pt x="9132" y="0"/>
                </a:lnTo>
                <a:lnTo>
                  <a:pt x="7322" y="1846"/>
                </a:lnTo>
                <a:lnTo>
                  <a:pt x="5501" y="0"/>
                </a:lnTo>
                <a:lnTo>
                  <a:pt x="3691" y="1846"/>
                </a:lnTo>
                <a:lnTo>
                  <a:pt x="18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26"/>
          <p:cNvGrpSpPr/>
          <p:nvPr/>
        </p:nvGrpSpPr>
        <p:grpSpPr>
          <a:xfrm rot="-5400000" flipH="1">
            <a:off x="8081840" y="4828447"/>
            <a:ext cx="161127" cy="262714"/>
            <a:chOff x="8814523" y="4301099"/>
            <a:chExt cx="181204" cy="295450"/>
          </a:xfrm>
        </p:grpSpPr>
        <p:sp>
          <p:nvSpPr>
            <p:cNvPr id="1218" name="Google Shape;1218;p26"/>
            <p:cNvSpPr/>
            <p:nvPr/>
          </p:nvSpPr>
          <p:spPr>
            <a:xfrm>
              <a:off x="8814523" y="4429633"/>
              <a:ext cx="44660" cy="37996"/>
            </a:xfrm>
            <a:custGeom>
              <a:avLst/>
              <a:gdLst/>
              <a:ahLst/>
              <a:cxnLst/>
              <a:rect l="l" t="t" r="r" b="b"/>
              <a:pathLst>
                <a:path w="1394" h="1186" extrusionOk="0">
                  <a:moveTo>
                    <a:pt x="792" y="1"/>
                  </a:moveTo>
                  <a:cubicBezTo>
                    <a:pt x="647" y="1"/>
                    <a:pt x="500" y="54"/>
                    <a:pt x="381" y="173"/>
                  </a:cubicBezTo>
                  <a:cubicBezTo>
                    <a:pt x="0" y="554"/>
                    <a:pt x="274" y="1185"/>
                    <a:pt x="798" y="1185"/>
                  </a:cubicBezTo>
                  <a:cubicBezTo>
                    <a:pt x="1131" y="1185"/>
                    <a:pt x="1393" y="923"/>
                    <a:pt x="1393" y="602"/>
                  </a:cubicBezTo>
                  <a:cubicBezTo>
                    <a:pt x="1393" y="238"/>
                    <a:pt x="1097" y="1"/>
                    <a:pt x="7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6"/>
            <p:cNvSpPr/>
            <p:nvPr/>
          </p:nvSpPr>
          <p:spPr>
            <a:xfrm>
              <a:off x="8951067" y="4429633"/>
              <a:ext cx="44660" cy="37996"/>
            </a:xfrm>
            <a:custGeom>
              <a:avLst/>
              <a:gdLst/>
              <a:ahLst/>
              <a:cxnLst/>
              <a:rect l="l" t="t" r="r" b="b"/>
              <a:pathLst>
                <a:path w="1394" h="1186" extrusionOk="0">
                  <a:moveTo>
                    <a:pt x="792" y="1"/>
                  </a:moveTo>
                  <a:cubicBezTo>
                    <a:pt x="647" y="1"/>
                    <a:pt x="500" y="54"/>
                    <a:pt x="381" y="173"/>
                  </a:cubicBezTo>
                  <a:cubicBezTo>
                    <a:pt x="0" y="554"/>
                    <a:pt x="262" y="1185"/>
                    <a:pt x="798" y="1185"/>
                  </a:cubicBezTo>
                  <a:cubicBezTo>
                    <a:pt x="1120" y="1185"/>
                    <a:pt x="1393" y="923"/>
                    <a:pt x="1393" y="602"/>
                  </a:cubicBezTo>
                  <a:cubicBezTo>
                    <a:pt x="1393" y="238"/>
                    <a:pt x="1098" y="1"/>
                    <a:pt x="7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6"/>
            <p:cNvSpPr/>
            <p:nvPr/>
          </p:nvSpPr>
          <p:spPr>
            <a:xfrm>
              <a:off x="8814523" y="4301099"/>
              <a:ext cx="44660" cy="37964"/>
            </a:xfrm>
            <a:custGeom>
              <a:avLst/>
              <a:gdLst/>
              <a:ahLst/>
              <a:cxnLst/>
              <a:rect l="l" t="t" r="r" b="b"/>
              <a:pathLst>
                <a:path w="1394" h="1185" extrusionOk="0">
                  <a:moveTo>
                    <a:pt x="792" y="1"/>
                  </a:moveTo>
                  <a:cubicBezTo>
                    <a:pt x="647" y="1"/>
                    <a:pt x="500" y="54"/>
                    <a:pt x="381" y="173"/>
                  </a:cubicBezTo>
                  <a:cubicBezTo>
                    <a:pt x="0" y="554"/>
                    <a:pt x="274" y="1185"/>
                    <a:pt x="798" y="1185"/>
                  </a:cubicBezTo>
                  <a:cubicBezTo>
                    <a:pt x="1131" y="1185"/>
                    <a:pt x="1393" y="923"/>
                    <a:pt x="1393" y="601"/>
                  </a:cubicBezTo>
                  <a:cubicBezTo>
                    <a:pt x="1393" y="238"/>
                    <a:pt x="1097" y="1"/>
                    <a:pt x="7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6"/>
            <p:cNvSpPr/>
            <p:nvPr/>
          </p:nvSpPr>
          <p:spPr>
            <a:xfrm>
              <a:off x="8951067" y="4301099"/>
              <a:ext cx="44660" cy="37964"/>
            </a:xfrm>
            <a:custGeom>
              <a:avLst/>
              <a:gdLst/>
              <a:ahLst/>
              <a:cxnLst/>
              <a:rect l="l" t="t" r="r" b="b"/>
              <a:pathLst>
                <a:path w="1394" h="1185" extrusionOk="0">
                  <a:moveTo>
                    <a:pt x="792" y="1"/>
                  </a:moveTo>
                  <a:cubicBezTo>
                    <a:pt x="647" y="1"/>
                    <a:pt x="500" y="54"/>
                    <a:pt x="381" y="173"/>
                  </a:cubicBezTo>
                  <a:cubicBezTo>
                    <a:pt x="0" y="554"/>
                    <a:pt x="262" y="1185"/>
                    <a:pt x="798" y="1185"/>
                  </a:cubicBezTo>
                  <a:cubicBezTo>
                    <a:pt x="1120" y="1185"/>
                    <a:pt x="1393" y="923"/>
                    <a:pt x="1393" y="601"/>
                  </a:cubicBezTo>
                  <a:cubicBezTo>
                    <a:pt x="1393" y="238"/>
                    <a:pt x="1098" y="1"/>
                    <a:pt x="7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6"/>
            <p:cNvSpPr/>
            <p:nvPr/>
          </p:nvSpPr>
          <p:spPr>
            <a:xfrm>
              <a:off x="8814523" y="4558328"/>
              <a:ext cx="44660" cy="38221"/>
            </a:xfrm>
            <a:custGeom>
              <a:avLst/>
              <a:gdLst/>
              <a:ahLst/>
              <a:cxnLst/>
              <a:rect l="l" t="t" r="r" b="b"/>
              <a:pathLst>
                <a:path w="1394" h="1193" extrusionOk="0">
                  <a:moveTo>
                    <a:pt x="799" y="0"/>
                  </a:moveTo>
                  <a:cubicBezTo>
                    <a:pt x="652" y="0"/>
                    <a:pt x="502" y="56"/>
                    <a:pt x="381" y="180"/>
                  </a:cubicBezTo>
                  <a:cubicBezTo>
                    <a:pt x="0" y="550"/>
                    <a:pt x="274" y="1193"/>
                    <a:pt x="798" y="1193"/>
                  </a:cubicBezTo>
                  <a:cubicBezTo>
                    <a:pt x="1131" y="1193"/>
                    <a:pt x="1393" y="919"/>
                    <a:pt x="1393" y="597"/>
                  </a:cubicBezTo>
                  <a:cubicBezTo>
                    <a:pt x="1393" y="237"/>
                    <a:pt x="1102" y="0"/>
                    <a:pt x="7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6"/>
            <p:cNvSpPr/>
            <p:nvPr/>
          </p:nvSpPr>
          <p:spPr>
            <a:xfrm>
              <a:off x="8951067" y="4558328"/>
              <a:ext cx="44660" cy="38221"/>
            </a:xfrm>
            <a:custGeom>
              <a:avLst/>
              <a:gdLst/>
              <a:ahLst/>
              <a:cxnLst/>
              <a:rect l="l" t="t" r="r" b="b"/>
              <a:pathLst>
                <a:path w="1394" h="1193" extrusionOk="0">
                  <a:moveTo>
                    <a:pt x="799" y="0"/>
                  </a:moveTo>
                  <a:cubicBezTo>
                    <a:pt x="652" y="0"/>
                    <a:pt x="502" y="56"/>
                    <a:pt x="381" y="180"/>
                  </a:cubicBezTo>
                  <a:cubicBezTo>
                    <a:pt x="0" y="550"/>
                    <a:pt x="262" y="1193"/>
                    <a:pt x="798" y="1193"/>
                  </a:cubicBezTo>
                  <a:cubicBezTo>
                    <a:pt x="1120" y="1193"/>
                    <a:pt x="1393" y="919"/>
                    <a:pt x="1393" y="597"/>
                  </a:cubicBezTo>
                  <a:cubicBezTo>
                    <a:pt x="1393" y="237"/>
                    <a:pt x="1102" y="0"/>
                    <a:pt x="7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4" name="Google Shape;1224;p26"/>
          <p:cNvSpPr/>
          <p:nvPr/>
        </p:nvSpPr>
        <p:spPr>
          <a:xfrm rot="-5400000">
            <a:off x="8740860" y="4895700"/>
            <a:ext cx="127985" cy="128224"/>
          </a:xfrm>
          <a:custGeom>
            <a:avLst/>
            <a:gdLst/>
            <a:ahLst/>
            <a:cxnLst/>
            <a:rect l="l" t="t" r="r" b="b"/>
            <a:pathLst>
              <a:path w="5883" h="5894" extrusionOk="0">
                <a:moveTo>
                  <a:pt x="1" y="0"/>
                </a:moveTo>
                <a:lnTo>
                  <a:pt x="1" y="5894"/>
                </a:lnTo>
                <a:lnTo>
                  <a:pt x="5882" y="5894"/>
                </a:lnTo>
                <a:lnTo>
                  <a:pt x="58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6"/>
          <p:cNvSpPr/>
          <p:nvPr/>
        </p:nvSpPr>
        <p:spPr>
          <a:xfrm>
            <a:off x="4161563" y="4894992"/>
            <a:ext cx="129629" cy="129629"/>
          </a:xfrm>
          <a:custGeom>
            <a:avLst/>
            <a:gdLst/>
            <a:ahLst/>
            <a:cxnLst/>
            <a:rect l="l" t="t" r="r" b="b"/>
            <a:pathLst>
              <a:path w="8478" h="8478" extrusionOk="0">
                <a:moveTo>
                  <a:pt x="3429" y="1"/>
                </a:moveTo>
                <a:lnTo>
                  <a:pt x="3429" y="3441"/>
                </a:lnTo>
                <a:lnTo>
                  <a:pt x="0" y="3441"/>
                </a:lnTo>
                <a:lnTo>
                  <a:pt x="0" y="5037"/>
                </a:lnTo>
                <a:lnTo>
                  <a:pt x="3429" y="5037"/>
                </a:lnTo>
                <a:lnTo>
                  <a:pt x="3429" y="8478"/>
                </a:lnTo>
                <a:lnTo>
                  <a:pt x="5037" y="8478"/>
                </a:lnTo>
                <a:lnTo>
                  <a:pt x="5037" y="5037"/>
                </a:lnTo>
                <a:lnTo>
                  <a:pt x="8477" y="5037"/>
                </a:lnTo>
                <a:lnTo>
                  <a:pt x="8477" y="3441"/>
                </a:lnTo>
                <a:lnTo>
                  <a:pt x="5037" y="3441"/>
                </a:lnTo>
                <a:lnTo>
                  <a:pt x="50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6"/>
          <p:cNvSpPr/>
          <p:nvPr/>
        </p:nvSpPr>
        <p:spPr>
          <a:xfrm>
            <a:off x="4333013" y="4894992"/>
            <a:ext cx="129629" cy="129629"/>
          </a:xfrm>
          <a:custGeom>
            <a:avLst/>
            <a:gdLst/>
            <a:ahLst/>
            <a:cxnLst/>
            <a:rect l="l" t="t" r="r" b="b"/>
            <a:pathLst>
              <a:path w="8478" h="8478" extrusionOk="0">
                <a:moveTo>
                  <a:pt x="3429" y="1"/>
                </a:moveTo>
                <a:lnTo>
                  <a:pt x="3429" y="3441"/>
                </a:lnTo>
                <a:lnTo>
                  <a:pt x="0" y="3441"/>
                </a:lnTo>
                <a:lnTo>
                  <a:pt x="0" y="5037"/>
                </a:lnTo>
                <a:lnTo>
                  <a:pt x="3429" y="5037"/>
                </a:lnTo>
                <a:lnTo>
                  <a:pt x="3429" y="8478"/>
                </a:lnTo>
                <a:lnTo>
                  <a:pt x="5037" y="8478"/>
                </a:lnTo>
                <a:lnTo>
                  <a:pt x="5037" y="5037"/>
                </a:lnTo>
                <a:lnTo>
                  <a:pt x="8477" y="5037"/>
                </a:lnTo>
                <a:lnTo>
                  <a:pt x="8477" y="3441"/>
                </a:lnTo>
                <a:lnTo>
                  <a:pt x="5037" y="3441"/>
                </a:lnTo>
                <a:lnTo>
                  <a:pt x="50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6"/>
          <p:cNvSpPr/>
          <p:nvPr/>
        </p:nvSpPr>
        <p:spPr>
          <a:xfrm rot="5400000" flipH="1">
            <a:off x="2806912" y="4344654"/>
            <a:ext cx="277795" cy="1008748"/>
          </a:xfrm>
          <a:custGeom>
            <a:avLst/>
            <a:gdLst/>
            <a:ahLst/>
            <a:cxnLst/>
            <a:rect l="l" t="t" r="r" b="b"/>
            <a:pathLst>
              <a:path w="6685" h="24275" extrusionOk="0">
                <a:moveTo>
                  <a:pt x="6685" y="10149"/>
                </a:moveTo>
                <a:cubicBezTo>
                  <a:pt x="6468" y="11461"/>
                  <a:pt x="6468" y="12814"/>
                  <a:pt x="6685" y="14140"/>
                </a:cubicBezTo>
                <a:lnTo>
                  <a:pt x="6685" y="14127"/>
                </a:lnTo>
                <a:lnTo>
                  <a:pt x="6685" y="10149"/>
                </a:lnTo>
                <a:close/>
                <a:moveTo>
                  <a:pt x="6685" y="6793"/>
                </a:moveTo>
                <a:cubicBezTo>
                  <a:pt x="5129" y="10189"/>
                  <a:pt x="5129" y="14100"/>
                  <a:pt x="6685" y="17496"/>
                </a:cubicBezTo>
                <a:lnTo>
                  <a:pt x="6685" y="17482"/>
                </a:lnTo>
                <a:lnTo>
                  <a:pt x="6685" y="17076"/>
                </a:lnTo>
                <a:cubicBezTo>
                  <a:pt x="5345" y="13924"/>
                  <a:pt x="5345" y="10365"/>
                  <a:pt x="6685" y="7212"/>
                </a:cubicBezTo>
                <a:lnTo>
                  <a:pt x="6685" y="6793"/>
                </a:lnTo>
                <a:close/>
                <a:moveTo>
                  <a:pt x="6685" y="4696"/>
                </a:moveTo>
                <a:cubicBezTo>
                  <a:pt x="3789" y="9229"/>
                  <a:pt x="3789" y="15033"/>
                  <a:pt x="6685" y="19566"/>
                </a:cubicBezTo>
                <a:lnTo>
                  <a:pt x="6685" y="19255"/>
                </a:lnTo>
                <a:cubicBezTo>
                  <a:pt x="4006" y="14884"/>
                  <a:pt x="4006" y="9391"/>
                  <a:pt x="6685" y="5020"/>
                </a:cubicBezTo>
                <a:lnTo>
                  <a:pt x="6685" y="4696"/>
                </a:lnTo>
                <a:close/>
                <a:moveTo>
                  <a:pt x="6685" y="2977"/>
                </a:moveTo>
                <a:cubicBezTo>
                  <a:pt x="2449" y="8349"/>
                  <a:pt x="2449" y="15926"/>
                  <a:pt x="6685" y="21298"/>
                </a:cubicBezTo>
                <a:lnTo>
                  <a:pt x="6685" y="21014"/>
                </a:lnTo>
                <a:cubicBezTo>
                  <a:pt x="2679" y="15778"/>
                  <a:pt x="2679" y="8498"/>
                  <a:pt x="6685" y="3261"/>
                </a:cubicBezTo>
                <a:lnTo>
                  <a:pt x="6685" y="2977"/>
                </a:lnTo>
                <a:close/>
                <a:moveTo>
                  <a:pt x="6685" y="1435"/>
                </a:moveTo>
                <a:cubicBezTo>
                  <a:pt x="1110" y="7470"/>
                  <a:pt x="1110" y="16792"/>
                  <a:pt x="6685" y="22841"/>
                </a:cubicBezTo>
                <a:lnTo>
                  <a:pt x="6685" y="22584"/>
                </a:lnTo>
                <a:cubicBezTo>
                  <a:pt x="1340" y="16644"/>
                  <a:pt x="1340" y="7618"/>
                  <a:pt x="6685" y="1678"/>
                </a:cubicBezTo>
                <a:lnTo>
                  <a:pt x="6685" y="1435"/>
                </a:lnTo>
                <a:close/>
                <a:moveTo>
                  <a:pt x="6685" y="0"/>
                </a:moveTo>
                <a:cubicBezTo>
                  <a:pt x="3370" y="3167"/>
                  <a:pt x="1489" y="7551"/>
                  <a:pt x="1502" y="12138"/>
                </a:cubicBezTo>
                <a:cubicBezTo>
                  <a:pt x="1502" y="16725"/>
                  <a:pt x="3370" y="21109"/>
                  <a:pt x="6685" y="24275"/>
                </a:cubicBezTo>
                <a:lnTo>
                  <a:pt x="6685" y="24031"/>
                </a:lnTo>
                <a:cubicBezTo>
                  <a:pt x="0" y="17509"/>
                  <a:pt x="0" y="6752"/>
                  <a:pt x="6685" y="230"/>
                </a:cubicBezTo>
                <a:lnTo>
                  <a:pt x="66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6"/>
          <p:cNvSpPr/>
          <p:nvPr/>
        </p:nvSpPr>
        <p:spPr>
          <a:xfrm rot="5400000">
            <a:off x="5412199" y="4500229"/>
            <a:ext cx="277795" cy="1008748"/>
          </a:xfrm>
          <a:custGeom>
            <a:avLst/>
            <a:gdLst/>
            <a:ahLst/>
            <a:cxnLst/>
            <a:rect l="l" t="t" r="r" b="b"/>
            <a:pathLst>
              <a:path w="6685" h="24275" extrusionOk="0">
                <a:moveTo>
                  <a:pt x="6685" y="10149"/>
                </a:moveTo>
                <a:cubicBezTo>
                  <a:pt x="6468" y="11461"/>
                  <a:pt x="6468" y="12814"/>
                  <a:pt x="6685" y="14140"/>
                </a:cubicBezTo>
                <a:lnTo>
                  <a:pt x="6685" y="14127"/>
                </a:lnTo>
                <a:lnTo>
                  <a:pt x="6685" y="10149"/>
                </a:lnTo>
                <a:close/>
                <a:moveTo>
                  <a:pt x="6685" y="6793"/>
                </a:moveTo>
                <a:cubicBezTo>
                  <a:pt x="5129" y="10189"/>
                  <a:pt x="5129" y="14100"/>
                  <a:pt x="6685" y="17496"/>
                </a:cubicBezTo>
                <a:lnTo>
                  <a:pt x="6685" y="17482"/>
                </a:lnTo>
                <a:lnTo>
                  <a:pt x="6685" y="17076"/>
                </a:lnTo>
                <a:cubicBezTo>
                  <a:pt x="5345" y="13924"/>
                  <a:pt x="5345" y="10365"/>
                  <a:pt x="6685" y="7212"/>
                </a:cubicBezTo>
                <a:lnTo>
                  <a:pt x="6685" y="6793"/>
                </a:lnTo>
                <a:close/>
                <a:moveTo>
                  <a:pt x="6685" y="4696"/>
                </a:moveTo>
                <a:cubicBezTo>
                  <a:pt x="3789" y="9229"/>
                  <a:pt x="3789" y="15033"/>
                  <a:pt x="6685" y="19566"/>
                </a:cubicBezTo>
                <a:lnTo>
                  <a:pt x="6685" y="19255"/>
                </a:lnTo>
                <a:cubicBezTo>
                  <a:pt x="4006" y="14884"/>
                  <a:pt x="4006" y="9391"/>
                  <a:pt x="6685" y="5020"/>
                </a:cubicBezTo>
                <a:lnTo>
                  <a:pt x="6685" y="4696"/>
                </a:lnTo>
                <a:close/>
                <a:moveTo>
                  <a:pt x="6685" y="2977"/>
                </a:moveTo>
                <a:cubicBezTo>
                  <a:pt x="2449" y="8349"/>
                  <a:pt x="2449" y="15926"/>
                  <a:pt x="6685" y="21298"/>
                </a:cubicBezTo>
                <a:lnTo>
                  <a:pt x="6685" y="21014"/>
                </a:lnTo>
                <a:cubicBezTo>
                  <a:pt x="2679" y="15778"/>
                  <a:pt x="2679" y="8498"/>
                  <a:pt x="6685" y="3261"/>
                </a:cubicBezTo>
                <a:lnTo>
                  <a:pt x="6685" y="2977"/>
                </a:lnTo>
                <a:close/>
                <a:moveTo>
                  <a:pt x="6685" y="1435"/>
                </a:moveTo>
                <a:cubicBezTo>
                  <a:pt x="1110" y="7470"/>
                  <a:pt x="1110" y="16792"/>
                  <a:pt x="6685" y="22841"/>
                </a:cubicBezTo>
                <a:lnTo>
                  <a:pt x="6685" y="22584"/>
                </a:lnTo>
                <a:cubicBezTo>
                  <a:pt x="1340" y="16644"/>
                  <a:pt x="1340" y="7618"/>
                  <a:pt x="6685" y="1678"/>
                </a:cubicBezTo>
                <a:lnTo>
                  <a:pt x="6685" y="1435"/>
                </a:lnTo>
                <a:close/>
                <a:moveTo>
                  <a:pt x="6685" y="0"/>
                </a:moveTo>
                <a:cubicBezTo>
                  <a:pt x="3370" y="3167"/>
                  <a:pt x="1489" y="7551"/>
                  <a:pt x="1502" y="12138"/>
                </a:cubicBezTo>
                <a:cubicBezTo>
                  <a:pt x="1502" y="16725"/>
                  <a:pt x="3370" y="21109"/>
                  <a:pt x="6685" y="24275"/>
                </a:cubicBezTo>
                <a:lnTo>
                  <a:pt x="6685" y="24031"/>
                </a:lnTo>
                <a:cubicBezTo>
                  <a:pt x="0" y="17509"/>
                  <a:pt x="0" y="6752"/>
                  <a:pt x="6685" y="230"/>
                </a:cubicBezTo>
                <a:lnTo>
                  <a:pt x="66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1">
  <p:cSld name="CUSTOM_10">
    <p:spTree>
      <p:nvGrpSpPr>
        <p:cNvPr id="1" name="Shape 1229"/>
        <p:cNvGrpSpPr/>
        <p:nvPr/>
      </p:nvGrpSpPr>
      <p:grpSpPr>
        <a:xfrm>
          <a:off x="0" y="0"/>
          <a:ext cx="0" cy="0"/>
          <a:chOff x="0" y="0"/>
          <a:chExt cx="0" cy="0"/>
        </a:xfrm>
      </p:grpSpPr>
      <p:sp>
        <p:nvSpPr>
          <p:cNvPr id="1230" name="Google Shape;1230;p27"/>
          <p:cNvSpPr/>
          <p:nvPr/>
        </p:nvSpPr>
        <p:spPr>
          <a:xfrm rot="10800000" flipH="1">
            <a:off x="13" y="3239998"/>
            <a:ext cx="9143969" cy="1903504"/>
          </a:xfrm>
          <a:custGeom>
            <a:avLst/>
            <a:gdLst/>
            <a:ahLst/>
            <a:cxnLst/>
            <a:rect l="l" t="t" r="r" b="b"/>
            <a:pathLst>
              <a:path w="44209" h="160735" extrusionOk="0">
                <a:moveTo>
                  <a:pt x="0" y="0"/>
                </a:moveTo>
                <a:lnTo>
                  <a:pt x="0" y="160734"/>
                </a:lnTo>
                <a:lnTo>
                  <a:pt x="44208" y="160734"/>
                </a:lnTo>
                <a:lnTo>
                  <a:pt x="442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7"/>
          <p:cNvSpPr/>
          <p:nvPr/>
        </p:nvSpPr>
        <p:spPr>
          <a:xfrm rot="10800000" flipH="1">
            <a:off x="3683150" y="2281035"/>
            <a:ext cx="1766371" cy="1766392"/>
          </a:xfrm>
          <a:custGeom>
            <a:avLst/>
            <a:gdLst/>
            <a:ahLst/>
            <a:cxnLst/>
            <a:rect l="l" t="t" r="r" b="b"/>
            <a:pathLst>
              <a:path w="83094" h="83095" extrusionOk="0">
                <a:moveTo>
                  <a:pt x="0" y="1"/>
                </a:moveTo>
                <a:lnTo>
                  <a:pt x="0" y="83094"/>
                </a:lnTo>
                <a:lnTo>
                  <a:pt x="83094" y="83094"/>
                </a:lnTo>
                <a:lnTo>
                  <a:pt x="830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7"/>
          <p:cNvSpPr/>
          <p:nvPr/>
        </p:nvSpPr>
        <p:spPr>
          <a:xfrm rot="10800000" flipH="1">
            <a:off x="3838109" y="2436010"/>
            <a:ext cx="1456430" cy="1456448"/>
          </a:xfrm>
          <a:custGeom>
            <a:avLst/>
            <a:gdLst/>
            <a:ahLst/>
            <a:cxnLst/>
            <a:rect l="l" t="t" r="r" b="b"/>
            <a:pathLst>
              <a:path w="83094" h="83095" extrusionOk="0">
                <a:moveTo>
                  <a:pt x="0" y="1"/>
                </a:moveTo>
                <a:lnTo>
                  <a:pt x="0" y="83094"/>
                </a:lnTo>
                <a:lnTo>
                  <a:pt x="83094" y="83094"/>
                </a:lnTo>
                <a:lnTo>
                  <a:pt x="830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7"/>
          <p:cNvSpPr/>
          <p:nvPr/>
        </p:nvSpPr>
        <p:spPr>
          <a:xfrm rot="10800000" flipH="1">
            <a:off x="8209788" y="163420"/>
            <a:ext cx="83286" cy="83286"/>
          </a:xfrm>
          <a:custGeom>
            <a:avLst/>
            <a:gdLst/>
            <a:ahLst/>
            <a:cxnLst/>
            <a:rect l="l" t="t" r="r" b="b"/>
            <a:pathLst>
              <a:path w="2596" h="2596" extrusionOk="0">
                <a:moveTo>
                  <a:pt x="0" y="0"/>
                </a:moveTo>
                <a:lnTo>
                  <a:pt x="0" y="2596"/>
                </a:lnTo>
                <a:lnTo>
                  <a:pt x="2596" y="2596"/>
                </a:lnTo>
                <a:lnTo>
                  <a:pt x="25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7"/>
          <p:cNvSpPr/>
          <p:nvPr/>
        </p:nvSpPr>
        <p:spPr>
          <a:xfrm rot="10800000" flipH="1">
            <a:off x="8395417" y="162650"/>
            <a:ext cx="600135" cy="81778"/>
          </a:xfrm>
          <a:custGeom>
            <a:avLst/>
            <a:gdLst/>
            <a:ahLst/>
            <a:cxnLst/>
            <a:rect l="l" t="t" r="r" b="b"/>
            <a:pathLst>
              <a:path w="18706" h="2549" extrusionOk="0">
                <a:moveTo>
                  <a:pt x="1917" y="1"/>
                </a:moveTo>
                <a:lnTo>
                  <a:pt x="1" y="1941"/>
                </a:lnTo>
                <a:lnTo>
                  <a:pt x="334" y="2275"/>
                </a:lnTo>
                <a:lnTo>
                  <a:pt x="1917" y="667"/>
                </a:lnTo>
                <a:lnTo>
                  <a:pt x="3775" y="2548"/>
                </a:lnTo>
                <a:lnTo>
                  <a:pt x="5644" y="667"/>
                </a:lnTo>
                <a:lnTo>
                  <a:pt x="7502" y="2548"/>
                </a:lnTo>
                <a:lnTo>
                  <a:pt x="9359" y="667"/>
                </a:lnTo>
                <a:lnTo>
                  <a:pt x="11216" y="2548"/>
                </a:lnTo>
                <a:lnTo>
                  <a:pt x="13074" y="667"/>
                </a:lnTo>
                <a:lnTo>
                  <a:pt x="14931" y="2548"/>
                </a:lnTo>
                <a:lnTo>
                  <a:pt x="16788" y="667"/>
                </a:lnTo>
                <a:lnTo>
                  <a:pt x="18372" y="2275"/>
                </a:lnTo>
                <a:lnTo>
                  <a:pt x="18705" y="1941"/>
                </a:lnTo>
                <a:lnTo>
                  <a:pt x="16788" y="1"/>
                </a:lnTo>
                <a:lnTo>
                  <a:pt x="14931" y="1882"/>
                </a:lnTo>
                <a:lnTo>
                  <a:pt x="13074" y="1"/>
                </a:lnTo>
                <a:lnTo>
                  <a:pt x="11216" y="1882"/>
                </a:lnTo>
                <a:lnTo>
                  <a:pt x="9359" y="1"/>
                </a:lnTo>
                <a:lnTo>
                  <a:pt x="7502" y="1882"/>
                </a:lnTo>
                <a:lnTo>
                  <a:pt x="5644" y="1"/>
                </a:lnTo>
                <a:lnTo>
                  <a:pt x="3775" y="1882"/>
                </a:lnTo>
                <a:lnTo>
                  <a:pt x="19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5" name="Google Shape;1235;p27"/>
          <p:cNvGrpSpPr/>
          <p:nvPr/>
        </p:nvGrpSpPr>
        <p:grpSpPr>
          <a:xfrm rot="10800000" flipH="1">
            <a:off x="8841048" y="2496305"/>
            <a:ext cx="154517" cy="442886"/>
            <a:chOff x="8846561" y="2782361"/>
            <a:chExt cx="154517" cy="442886"/>
          </a:xfrm>
        </p:grpSpPr>
        <p:sp>
          <p:nvSpPr>
            <p:cNvPr id="1236" name="Google Shape;1236;p27"/>
            <p:cNvSpPr/>
            <p:nvPr/>
          </p:nvSpPr>
          <p:spPr>
            <a:xfrm>
              <a:off x="8846561" y="2782361"/>
              <a:ext cx="154517" cy="154132"/>
            </a:xfrm>
            <a:custGeom>
              <a:avLst/>
              <a:gdLst/>
              <a:ahLst/>
              <a:cxnLst/>
              <a:rect l="l" t="t" r="r" b="b"/>
              <a:pathLst>
                <a:path w="4823" h="4811" extrusionOk="0">
                  <a:moveTo>
                    <a:pt x="762" y="1"/>
                  </a:moveTo>
                  <a:lnTo>
                    <a:pt x="0" y="763"/>
                  </a:lnTo>
                  <a:lnTo>
                    <a:pt x="1643" y="2406"/>
                  </a:lnTo>
                  <a:lnTo>
                    <a:pt x="0" y="4049"/>
                  </a:lnTo>
                  <a:lnTo>
                    <a:pt x="762" y="4811"/>
                  </a:lnTo>
                  <a:lnTo>
                    <a:pt x="2417" y="3168"/>
                  </a:lnTo>
                  <a:lnTo>
                    <a:pt x="4060" y="4811"/>
                  </a:lnTo>
                  <a:lnTo>
                    <a:pt x="4822" y="4049"/>
                  </a:lnTo>
                  <a:lnTo>
                    <a:pt x="3179" y="2406"/>
                  </a:lnTo>
                  <a:lnTo>
                    <a:pt x="4822" y="763"/>
                  </a:lnTo>
                  <a:lnTo>
                    <a:pt x="4060" y="1"/>
                  </a:lnTo>
                  <a:lnTo>
                    <a:pt x="2417" y="1644"/>
                  </a:lnTo>
                  <a:lnTo>
                    <a:pt x="76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7"/>
            <p:cNvSpPr/>
            <p:nvPr/>
          </p:nvSpPr>
          <p:spPr>
            <a:xfrm>
              <a:off x="8846561" y="3070730"/>
              <a:ext cx="154517" cy="154517"/>
            </a:xfrm>
            <a:custGeom>
              <a:avLst/>
              <a:gdLst/>
              <a:ahLst/>
              <a:cxnLst/>
              <a:rect l="l" t="t" r="r" b="b"/>
              <a:pathLst>
                <a:path w="4823" h="4823" extrusionOk="0">
                  <a:moveTo>
                    <a:pt x="762" y="1"/>
                  </a:moveTo>
                  <a:lnTo>
                    <a:pt x="0" y="763"/>
                  </a:lnTo>
                  <a:lnTo>
                    <a:pt x="1643" y="2406"/>
                  </a:lnTo>
                  <a:lnTo>
                    <a:pt x="0" y="4061"/>
                  </a:lnTo>
                  <a:lnTo>
                    <a:pt x="762" y="4823"/>
                  </a:lnTo>
                  <a:lnTo>
                    <a:pt x="2417" y="3180"/>
                  </a:lnTo>
                  <a:lnTo>
                    <a:pt x="4060" y="4823"/>
                  </a:lnTo>
                  <a:lnTo>
                    <a:pt x="4822" y="4061"/>
                  </a:lnTo>
                  <a:lnTo>
                    <a:pt x="3179" y="2406"/>
                  </a:lnTo>
                  <a:lnTo>
                    <a:pt x="4822" y="763"/>
                  </a:lnTo>
                  <a:lnTo>
                    <a:pt x="4060" y="1"/>
                  </a:lnTo>
                  <a:lnTo>
                    <a:pt x="2417" y="1644"/>
                  </a:lnTo>
                  <a:lnTo>
                    <a:pt x="76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27"/>
          <p:cNvGrpSpPr/>
          <p:nvPr/>
        </p:nvGrpSpPr>
        <p:grpSpPr>
          <a:xfrm rot="10800000" flipH="1">
            <a:off x="8809011" y="1125004"/>
            <a:ext cx="181204" cy="295450"/>
            <a:chOff x="8814523" y="4301099"/>
            <a:chExt cx="181204" cy="295450"/>
          </a:xfrm>
        </p:grpSpPr>
        <p:sp>
          <p:nvSpPr>
            <p:cNvPr id="1239" name="Google Shape;1239;p27"/>
            <p:cNvSpPr/>
            <p:nvPr/>
          </p:nvSpPr>
          <p:spPr>
            <a:xfrm>
              <a:off x="8814523" y="4429633"/>
              <a:ext cx="44660" cy="37996"/>
            </a:xfrm>
            <a:custGeom>
              <a:avLst/>
              <a:gdLst/>
              <a:ahLst/>
              <a:cxnLst/>
              <a:rect l="l" t="t" r="r" b="b"/>
              <a:pathLst>
                <a:path w="1394" h="1186" extrusionOk="0">
                  <a:moveTo>
                    <a:pt x="792" y="1"/>
                  </a:moveTo>
                  <a:cubicBezTo>
                    <a:pt x="647" y="1"/>
                    <a:pt x="500" y="54"/>
                    <a:pt x="381" y="173"/>
                  </a:cubicBezTo>
                  <a:cubicBezTo>
                    <a:pt x="0" y="554"/>
                    <a:pt x="274" y="1185"/>
                    <a:pt x="798" y="1185"/>
                  </a:cubicBezTo>
                  <a:cubicBezTo>
                    <a:pt x="1131" y="1185"/>
                    <a:pt x="1393" y="923"/>
                    <a:pt x="1393" y="602"/>
                  </a:cubicBezTo>
                  <a:cubicBezTo>
                    <a:pt x="1393" y="238"/>
                    <a:pt x="1097" y="1"/>
                    <a:pt x="7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7"/>
            <p:cNvSpPr/>
            <p:nvPr/>
          </p:nvSpPr>
          <p:spPr>
            <a:xfrm>
              <a:off x="8951067" y="4429633"/>
              <a:ext cx="44660" cy="37996"/>
            </a:xfrm>
            <a:custGeom>
              <a:avLst/>
              <a:gdLst/>
              <a:ahLst/>
              <a:cxnLst/>
              <a:rect l="l" t="t" r="r" b="b"/>
              <a:pathLst>
                <a:path w="1394" h="1186" extrusionOk="0">
                  <a:moveTo>
                    <a:pt x="792" y="1"/>
                  </a:moveTo>
                  <a:cubicBezTo>
                    <a:pt x="647" y="1"/>
                    <a:pt x="500" y="54"/>
                    <a:pt x="381" y="173"/>
                  </a:cubicBezTo>
                  <a:cubicBezTo>
                    <a:pt x="0" y="554"/>
                    <a:pt x="262" y="1185"/>
                    <a:pt x="798" y="1185"/>
                  </a:cubicBezTo>
                  <a:cubicBezTo>
                    <a:pt x="1120" y="1185"/>
                    <a:pt x="1393" y="923"/>
                    <a:pt x="1393" y="602"/>
                  </a:cubicBezTo>
                  <a:cubicBezTo>
                    <a:pt x="1393" y="238"/>
                    <a:pt x="1098" y="1"/>
                    <a:pt x="7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7"/>
            <p:cNvSpPr/>
            <p:nvPr/>
          </p:nvSpPr>
          <p:spPr>
            <a:xfrm>
              <a:off x="8814523" y="4301099"/>
              <a:ext cx="44660" cy="37964"/>
            </a:xfrm>
            <a:custGeom>
              <a:avLst/>
              <a:gdLst/>
              <a:ahLst/>
              <a:cxnLst/>
              <a:rect l="l" t="t" r="r" b="b"/>
              <a:pathLst>
                <a:path w="1394" h="1185" extrusionOk="0">
                  <a:moveTo>
                    <a:pt x="792" y="1"/>
                  </a:moveTo>
                  <a:cubicBezTo>
                    <a:pt x="647" y="1"/>
                    <a:pt x="500" y="54"/>
                    <a:pt x="381" y="173"/>
                  </a:cubicBezTo>
                  <a:cubicBezTo>
                    <a:pt x="0" y="554"/>
                    <a:pt x="274" y="1185"/>
                    <a:pt x="798" y="1185"/>
                  </a:cubicBezTo>
                  <a:cubicBezTo>
                    <a:pt x="1131" y="1185"/>
                    <a:pt x="1393" y="923"/>
                    <a:pt x="1393" y="601"/>
                  </a:cubicBezTo>
                  <a:cubicBezTo>
                    <a:pt x="1393" y="238"/>
                    <a:pt x="1097" y="1"/>
                    <a:pt x="7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7"/>
            <p:cNvSpPr/>
            <p:nvPr/>
          </p:nvSpPr>
          <p:spPr>
            <a:xfrm>
              <a:off x="8951067" y="4301099"/>
              <a:ext cx="44660" cy="37964"/>
            </a:xfrm>
            <a:custGeom>
              <a:avLst/>
              <a:gdLst/>
              <a:ahLst/>
              <a:cxnLst/>
              <a:rect l="l" t="t" r="r" b="b"/>
              <a:pathLst>
                <a:path w="1394" h="1185" extrusionOk="0">
                  <a:moveTo>
                    <a:pt x="792" y="1"/>
                  </a:moveTo>
                  <a:cubicBezTo>
                    <a:pt x="647" y="1"/>
                    <a:pt x="500" y="54"/>
                    <a:pt x="381" y="173"/>
                  </a:cubicBezTo>
                  <a:cubicBezTo>
                    <a:pt x="0" y="554"/>
                    <a:pt x="262" y="1185"/>
                    <a:pt x="798" y="1185"/>
                  </a:cubicBezTo>
                  <a:cubicBezTo>
                    <a:pt x="1120" y="1185"/>
                    <a:pt x="1393" y="923"/>
                    <a:pt x="1393" y="601"/>
                  </a:cubicBezTo>
                  <a:cubicBezTo>
                    <a:pt x="1393" y="238"/>
                    <a:pt x="1098" y="1"/>
                    <a:pt x="7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7"/>
            <p:cNvSpPr/>
            <p:nvPr/>
          </p:nvSpPr>
          <p:spPr>
            <a:xfrm>
              <a:off x="8814523" y="4558328"/>
              <a:ext cx="44660" cy="38221"/>
            </a:xfrm>
            <a:custGeom>
              <a:avLst/>
              <a:gdLst/>
              <a:ahLst/>
              <a:cxnLst/>
              <a:rect l="l" t="t" r="r" b="b"/>
              <a:pathLst>
                <a:path w="1394" h="1193" extrusionOk="0">
                  <a:moveTo>
                    <a:pt x="799" y="0"/>
                  </a:moveTo>
                  <a:cubicBezTo>
                    <a:pt x="652" y="0"/>
                    <a:pt x="502" y="56"/>
                    <a:pt x="381" y="180"/>
                  </a:cubicBezTo>
                  <a:cubicBezTo>
                    <a:pt x="0" y="550"/>
                    <a:pt x="274" y="1193"/>
                    <a:pt x="798" y="1193"/>
                  </a:cubicBezTo>
                  <a:cubicBezTo>
                    <a:pt x="1131" y="1193"/>
                    <a:pt x="1393" y="919"/>
                    <a:pt x="1393" y="597"/>
                  </a:cubicBezTo>
                  <a:cubicBezTo>
                    <a:pt x="1393" y="237"/>
                    <a:pt x="1102" y="0"/>
                    <a:pt x="7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7"/>
            <p:cNvSpPr/>
            <p:nvPr/>
          </p:nvSpPr>
          <p:spPr>
            <a:xfrm>
              <a:off x="8951067" y="4558328"/>
              <a:ext cx="44660" cy="38221"/>
            </a:xfrm>
            <a:custGeom>
              <a:avLst/>
              <a:gdLst/>
              <a:ahLst/>
              <a:cxnLst/>
              <a:rect l="l" t="t" r="r" b="b"/>
              <a:pathLst>
                <a:path w="1394" h="1193" extrusionOk="0">
                  <a:moveTo>
                    <a:pt x="799" y="0"/>
                  </a:moveTo>
                  <a:cubicBezTo>
                    <a:pt x="652" y="0"/>
                    <a:pt x="502" y="56"/>
                    <a:pt x="381" y="180"/>
                  </a:cubicBezTo>
                  <a:cubicBezTo>
                    <a:pt x="0" y="550"/>
                    <a:pt x="262" y="1193"/>
                    <a:pt x="798" y="1193"/>
                  </a:cubicBezTo>
                  <a:cubicBezTo>
                    <a:pt x="1120" y="1193"/>
                    <a:pt x="1393" y="919"/>
                    <a:pt x="1393" y="597"/>
                  </a:cubicBezTo>
                  <a:cubicBezTo>
                    <a:pt x="1393" y="237"/>
                    <a:pt x="1102" y="0"/>
                    <a:pt x="7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5" name="Google Shape;1245;p27"/>
          <p:cNvSpPr/>
          <p:nvPr/>
        </p:nvSpPr>
        <p:spPr>
          <a:xfrm rot="10800000" flipH="1">
            <a:off x="174398" y="2786250"/>
            <a:ext cx="152679" cy="152964"/>
          </a:xfrm>
          <a:custGeom>
            <a:avLst/>
            <a:gdLst/>
            <a:ahLst/>
            <a:cxnLst/>
            <a:rect l="l" t="t" r="r" b="b"/>
            <a:pathLst>
              <a:path w="5883" h="5894" extrusionOk="0">
                <a:moveTo>
                  <a:pt x="1" y="0"/>
                </a:moveTo>
                <a:lnTo>
                  <a:pt x="1" y="5894"/>
                </a:lnTo>
                <a:lnTo>
                  <a:pt x="5882" y="5894"/>
                </a:lnTo>
                <a:lnTo>
                  <a:pt x="58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6" name="Google Shape;1246;p27"/>
          <p:cNvGrpSpPr/>
          <p:nvPr/>
        </p:nvGrpSpPr>
        <p:grpSpPr>
          <a:xfrm rot="10800000" flipH="1">
            <a:off x="173493" y="1791474"/>
            <a:ext cx="154529" cy="443783"/>
            <a:chOff x="179009" y="2072968"/>
            <a:chExt cx="190870" cy="548151"/>
          </a:xfrm>
        </p:grpSpPr>
        <p:sp>
          <p:nvSpPr>
            <p:cNvPr id="1247" name="Google Shape;1247;p27"/>
            <p:cNvSpPr/>
            <p:nvPr/>
          </p:nvSpPr>
          <p:spPr>
            <a:xfrm>
              <a:off x="179009" y="2072968"/>
              <a:ext cx="190870" cy="190870"/>
            </a:xfrm>
            <a:custGeom>
              <a:avLst/>
              <a:gdLst/>
              <a:ahLst/>
              <a:cxnLst/>
              <a:rect l="l" t="t" r="r" b="b"/>
              <a:pathLst>
                <a:path w="5954" h="5954" extrusionOk="0">
                  <a:moveTo>
                    <a:pt x="941" y="1"/>
                  </a:moveTo>
                  <a:lnTo>
                    <a:pt x="0" y="953"/>
                  </a:lnTo>
                  <a:lnTo>
                    <a:pt x="2036" y="2977"/>
                  </a:lnTo>
                  <a:lnTo>
                    <a:pt x="0" y="5013"/>
                  </a:lnTo>
                  <a:lnTo>
                    <a:pt x="941" y="5954"/>
                  </a:lnTo>
                  <a:lnTo>
                    <a:pt x="2977" y="3930"/>
                  </a:lnTo>
                  <a:lnTo>
                    <a:pt x="5013" y="5954"/>
                  </a:lnTo>
                  <a:lnTo>
                    <a:pt x="5953" y="5013"/>
                  </a:lnTo>
                  <a:lnTo>
                    <a:pt x="3929" y="2977"/>
                  </a:lnTo>
                  <a:lnTo>
                    <a:pt x="5953" y="953"/>
                  </a:lnTo>
                  <a:lnTo>
                    <a:pt x="5013" y="1"/>
                  </a:lnTo>
                  <a:lnTo>
                    <a:pt x="2977" y="2037"/>
                  </a:lnTo>
                  <a:lnTo>
                    <a:pt x="9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7"/>
            <p:cNvSpPr/>
            <p:nvPr/>
          </p:nvSpPr>
          <p:spPr>
            <a:xfrm>
              <a:off x="179009" y="2429864"/>
              <a:ext cx="190870" cy="191255"/>
            </a:xfrm>
            <a:custGeom>
              <a:avLst/>
              <a:gdLst/>
              <a:ahLst/>
              <a:cxnLst/>
              <a:rect l="l" t="t" r="r" b="b"/>
              <a:pathLst>
                <a:path w="5954" h="5966" extrusionOk="0">
                  <a:moveTo>
                    <a:pt x="941" y="0"/>
                  </a:moveTo>
                  <a:lnTo>
                    <a:pt x="0" y="953"/>
                  </a:lnTo>
                  <a:lnTo>
                    <a:pt x="2036" y="2988"/>
                  </a:lnTo>
                  <a:lnTo>
                    <a:pt x="0" y="5013"/>
                  </a:lnTo>
                  <a:lnTo>
                    <a:pt x="941" y="5965"/>
                  </a:lnTo>
                  <a:lnTo>
                    <a:pt x="2977" y="3929"/>
                  </a:lnTo>
                  <a:lnTo>
                    <a:pt x="5013" y="5965"/>
                  </a:lnTo>
                  <a:lnTo>
                    <a:pt x="5953" y="5013"/>
                  </a:lnTo>
                  <a:lnTo>
                    <a:pt x="3929" y="2988"/>
                  </a:lnTo>
                  <a:lnTo>
                    <a:pt x="5953" y="953"/>
                  </a:lnTo>
                  <a:lnTo>
                    <a:pt x="5013" y="0"/>
                  </a:lnTo>
                  <a:lnTo>
                    <a:pt x="2977" y="2036"/>
                  </a:lnTo>
                  <a:lnTo>
                    <a:pt x="9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 name="Google Shape;1249;p27"/>
          <p:cNvGrpSpPr/>
          <p:nvPr/>
        </p:nvGrpSpPr>
        <p:grpSpPr>
          <a:xfrm rot="10800000" flipH="1">
            <a:off x="173487" y="162658"/>
            <a:ext cx="279631" cy="259804"/>
            <a:chOff x="6672" y="3464315"/>
            <a:chExt cx="279631" cy="259804"/>
          </a:xfrm>
        </p:grpSpPr>
        <p:sp>
          <p:nvSpPr>
            <p:cNvPr id="1250" name="Google Shape;1250;p27"/>
            <p:cNvSpPr/>
            <p:nvPr/>
          </p:nvSpPr>
          <p:spPr>
            <a:xfrm>
              <a:off x="246938" y="3577534"/>
              <a:ext cx="39365" cy="33526"/>
            </a:xfrm>
            <a:custGeom>
              <a:avLst/>
              <a:gdLst/>
              <a:ahLst/>
              <a:cxnLst/>
              <a:rect l="l" t="t" r="r" b="b"/>
              <a:pathLst>
                <a:path w="1227" h="1045" extrusionOk="0">
                  <a:moveTo>
                    <a:pt x="526" y="1"/>
                  </a:moveTo>
                  <a:cubicBezTo>
                    <a:pt x="257" y="1"/>
                    <a:pt x="1" y="206"/>
                    <a:pt x="1" y="520"/>
                  </a:cubicBezTo>
                  <a:cubicBezTo>
                    <a:pt x="1" y="806"/>
                    <a:pt x="239" y="1044"/>
                    <a:pt x="524" y="1044"/>
                  </a:cubicBezTo>
                  <a:cubicBezTo>
                    <a:pt x="989" y="1044"/>
                    <a:pt x="1227" y="484"/>
                    <a:pt x="894" y="151"/>
                  </a:cubicBezTo>
                  <a:cubicBezTo>
                    <a:pt x="786" y="47"/>
                    <a:pt x="655" y="1"/>
                    <a:pt x="5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7"/>
            <p:cNvSpPr/>
            <p:nvPr/>
          </p:nvSpPr>
          <p:spPr>
            <a:xfrm>
              <a:off x="126982" y="3577534"/>
              <a:ext cx="39012" cy="33526"/>
            </a:xfrm>
            <a:custGeom>
              <a:avLst/>
              <a:gdLst/>
              <a:ahLst/>
              <a:cxnLst/>
              <a:rect l="l" t="t" r="r" b="b"/>
              <a:pathLst>
                <a:path w="1216" h="1045" extrusionOk="0">
                  <a:moveTo>
                    <a:pt x="527" y="1"/>
                  </a:moveTo>
                  <a:cubicBezTo>
                    <a:pt x="257" y="1"/>
                    <a:pt x="1" y="206"/>
                    <a:pt x="1" y="520"/>
                  </a:cubicBezTo>
                  <a:cubicBezTo>
                    <a:pt x="1" y="806"/>
                    <a:pt x="227" y="1044"/>
                    <a:pt x="525" y="1044"/>
                  </a:cubicBezTo>
                  <a:cubicBezTo>
                    <a:pt x="989" y="1044"/>
                    <a:pt x="1215" y="484"/>
                    <a:pt x="894" y="151"/>
                  </a:cubicBezTo>
                  <a:cubicBezTo>
                    <a:pt x="786" y="47"/>
                    <a:pt x="655" y="1"/>
                    <a:pt x="5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7"/>
            <p:cNvSpPr/>
            <p:nvPr/>
          </p:nvSpPr>
          <p:spPr>
            <a:xfrm>
              <a:off x="6672" y="3577374"/>
              <a:ext cx="39365" cy="33687"/>
            </a:xfrm>
            <a:custGeom>
              <a:avLst/>
              <a:gdLst/>
              <a:ahLst/>
              <a:cxnLst/>
              <a:rect l="l" t="t" r="r" b="b"/>
              <a:pathLst>
                <a:path w="1227" h="1050"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7"/>
            <p:cNvSpPr/>
            <p:nvPr/>
          </p:nvSpPr>
          <p:spPr>
            <a:xfrm>
              <a:off x="246938" y="3464315"/>
              <a:ext cx="39365" cy="33655"/>
            </a:xfrm>
            <a:custGeom>
              <a:avLst/>
              <a:gdLst/>
              <a:ahLst/>
              <a:cxnLst/>
              <a:rect l="l" t="t" r="r" b="b"/>
              <a:pathLst>
                <a:path w="1227" h="1049" extrusionOk="0">
                  <a:moveTo>
                    <a:pt x="526" y="0"/>
                  </a:moveTo>
                  <a:cubicBezTo>
                    <a:pt x="257" y="0"/>
                    <a:pt x="1" y="211"/>
                    <a:pt x="1" y="525"/>
                  </a:cubicBezTo>
                  <a:cubicBezTo>
                    <a:pt x="1" y="811"/>
                    <a:pt x="239" y="1049"/>
                    <a:pt x="524" y="1049"/>
                  </a:cubicBezTo>
                  <a:cubicBezTo>
                    <a:pt x="989" y="1049"/>
                    <a:pt x="1227" y="489"/>
                    <a:pt x="894" y="156"/>
                  </a:cubicBezTo>
                  <a:cubicBezTo>
                    <a:pt x="786" y="48"/>
                    <a:pt x="654" y="0"/>
                    <a:pt x="5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7"/>
            <p:cNvSpPr/>
            <p:nvPr/>
          </p:nvSpPr>
          <p:spPr>
            <a:xfrm>
              <a:off x="126982" y="3464315"/>
              <a:ext cx="39012" cy="33655"/>
            </a:xfrm>
            <a:custGeom>
              <a:avLst/>
              <a:gdLst/>
              <a:ahLst/>
              <a:cxnLst/>
              <a:rect l="l" t="t" r="r" b="b"/>
              <a:pathLst>
                <a:path w="1216" h="1049" extrusionOk="0">
                  <a:moveTo>
                    <a:pt x="523" y="0"/>
                  </a:moveTo>
                  <a:cubicBezTo>
                    <a:pt x="257" y="0"/>
                    <a:pt x="1" y="211"/>
                    <a:pt x="1" y="525"/>
                  </a:cubicBezTo>
                  <a:cubicBezTo>
                    <a:pt x="1" y="811"/>
                    <a:pt x="227" y="1049"/>
                    <a:pt x="525" y="1049"/>
                  </a:cubicBezTo>
                  <a:cubicBezTo>
                    <a:pt x="989" y="1049"/>
                    <a:pt x="1215" y="489"/>
                    <a:pt x="882" y="156"/>
                  </a:cubicBezTo>
                  <a:cubicBezTo>
                    <a:pt x="778" y="48"/>
                    <a:pt x="649" y="0"/>
                    <a:pt x="5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7"/>
            <p:cNvSpPr/>
            <p:nvPr/>
          </p:nvSpPr>
          <p:spPr>
            <a:xfrm>
              <a:off x="6672" y="3464315"/>
              <a:ext cx="39365" cy="33655"/>
            </a:xfrm>
            <a:custGeom>
              <a:avLst/>
              <a:gdLst/>
              <a:ahLst/>
              <a:cxnLst/>
              <a:rect l="l" t="t" r="r" b="b"/>
              <a:pathLst>
                <a:path w="1227" h="1049"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7"/>
            <p:cNvSpPr/>
            <p:nvPr/>
          </p:nvSpPr>
          <p:spPr>
            <a:xfrm>
              <a:off x="246938" y="3690721"/>
              <a:ext cx="39365" cy="33398"/>
            </a:xfrm>
            <a:custGeom>
              <a:avLst/>
              <a:gdLst/>
              <a:ahLst/>
              <a:cxnLst/>
              <a:rect l="l" t="t" r="r" b="b"/>
              <a:pathLst>
                <a:path w="1227" h="1041" extrusionOk="0">
                  <a:moveTo>
                    <a:pt x="521" y="1"/>
                  </a:moveTo>
                  <a:cubicBezTo>
                    <a:pt x="254" y="1"/>
                    <a:pt x="1" y="208"/>
                    <a:pt x="1" y="528"/>
                  </a:cubicBezTo>
                  <a:cubicBezTo>
                    <a:pt x="1" y="814"/>
                    <a:pt x="239" y="1040"/>
                    <a:pt x="524" y="1040"/>
                  </a:cubicBezTo>
                  <a:cubicBezTo>
                    <a:pt x="989" y="1040"/>
                    <a:pt x="1227" y="481"/>
                    <a:pt x="894" y="159"/>
                  </a:cubicBezTo>
                  <a:cubicBezTo>
                    <a:pt x="784" y="50"/>
                    <a:pt x="651" y="1"/>
                    <a:pt x="5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7"/>
            <p:cNvSpPr/>
            <p:nvPr/>
          </p:nvSpPr>
          <p:spPr>
            <a:xfrm>
              <a:off x="126982" y="3690625"/>
              <a:ext cx="39012" cy="33494"/>
            </a:xfrm>
            <a:custGeom>
              <a:avLst/>
              <a:gdLst/>
              <a:ahLst/>
              <a:cxnLst/>
              <a:rect l="l" t="t" r="r" b="b"/>
              <a:pathLst>
                <a:path w="1216" h="1044" extrusionOk="0">
                  <a:moveTo>
                    <a:pt x="525" y="0"/>
                  </a:moveTo>
                  <a:cubicBezTo>
                    <a:pt x="259" y="0"/>
                    <a:pt x="1" y="208"/>
                    <a:pt x="1" y="531"/>
                  </a:cubicBezTo>
                  <a:cubicBezTo>
                    <a:pt x="1" y="817"/>
                    <a:pt x="227" y="1043"/>
                    <a:pt x="525" y="1043"/>
                  </a:cubicBezTo>
                  <a:cubicBezTo>
                    <a:pt x="989" y="1043"/>
                    <a:pt x="1215" y="484"/>
                    <a:pt x="882" y="150"/>
                  </a:cubicBezTo>
                  <a:cubicBezTo>
                    <a:pt x="779" y="47"/>
                    <a:pt x="651" y="0"/>
                    <a:pt x="5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7"/>
            <p:cNvSpPr/>
            <p:nvPr/>
          </p:nvSpPr>
          <p:spPr>
            <a:xfrm>
              <a:off x="6672" y="3690625"/>
              <a:ext cx="39365" cy="33494"/>
            </a:xfrm>
            <a:custGeom>
              <a:avLst/>
              <a:gdLst/>
              <a:ahLst/>
              <a:cxnLst/>
              <a:rect l="l" t="t" r="r" b="b"/>
              <a:pathLst>
                <a:path w="1227" h="1044" extrusionOk="0">
                  <a:moveTo>
                    <a:pt x="528" y="0"/>
                  </a:moveTo>
                  <a:cubicBezTo>
                    <a:pt x="258" y="0"/>
                    <a:pt x="1" y="208"/>
                    <a:pt x="1" y="531"/>
                  </a:cubicBezTo>
                  <a:cubicBezTo>
                    <a:pt x="1" y="817"/>
                    <a:pt x="239" y="1043"/>
                    <a:pt x="524" y="1043"/>
                  </a:cubicBezTo>
                  <a:cubicBezTo>
                    <a:pt x="989" y="1043"/>
                    <a:pt x="1227" y="484"/>
                    <a:pt x="893" y="150"/>
                  </a:cubicBezTo>
                  <a:cubicBezTo>
                    <a:pt x="786" y="47"/>
                    <a:pt x="656" y="0"/>
                    <a:pt x="5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9" name="Google Shape;1259;p27"/>
          <p:cNvSpPr/>
          <p:nvPr/>
        </p:nvSpPr>
        <p:spPr>
          <a:xfrm rot="10800000" flipH="1">
            <a:off x="601478" y="162657"/>
            <a:ext cx="106225" cy="105840"/>
          </a:xfrm>
          <a:custGeom>
            <a:avLst/>
            <a:gdLst/>
            <a:ahLst/>
            <a:cxnLst/>
            <a:rect l="l" t="t" r="r" b="b"/>
            <a:pathLst>
              <a:path w="3311" h="3299" extrusionOk="0">
                <a:moveTo>
                  <a:pt x="525" y="1"/>
                </a:moveTo>
                <a:lnTo>
                  <a:pt x="1" y="524"/>
                </a:lnTo>
                <a:lnTo>
                  <a:pt x="1132" y="1656"/>
                </a:lnTo>
                <a:lnTo>
                  <a:pt x="1" y="2775"/>
                </a:lnTo>
                <a:lnTo>
                  <a:pt x="525" y="3299"/>
                </a:lnTo>
                <a:lnTo>
                  <a:pt x="1656" y="2179"/>
                </a:lnTo>
                <a:lnTo>
                  <a:pt x="2775" y="3299"/>
                </a:lnTo>
                <a:lnTo>
                  <a:pt x="3311" y="2775"/>
                </a:lnTo>
                <a:lnTo>
                  <a:pt x="2180" y="1656"/>
                </a:lnTo>
                <a:lnTo>
                  <a:pt x="3311" y="524"/>
                </a:lnTo>
                <a:lnTo>
                  <a:pt x="2775" y="1"/>
                </a:lnTo>
                <a:lnTo>
                  <a:pt x="1656" y="1132"/>
                </a:lnTo>
                <a:lnTo>
                  <a:pt x="5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7"/>
          <p:cNvSpPr txBox="1">
            <a:spLocks noGrp="1"/>
          </p:cNvSpPr>
          <p:nvPr>
            <p:ph type="title" hasCustomPrompt="1"/>
          </p:nvPr>
        </p:nvSpPr>
        <p:spPr>
          <a:xfrm>
            <a:off x="3519788" y="2435953"/>
            <a:ext cx="2093400" cy="145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6000">
                <a:solidFill>
                  <a:schemeClr val="lt2"/>
                </a:solidFill>
                <a:latin typeface="Libre Franklin Black"/>
                <a:ea typeface="Libre Franklin Black"/>
                <a:cs typeface="Libre Franklin Black"/>
                <a:sym typeface="Libre Franklin Black"/>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1261" name="Google Shape;1261;p27"/>
          <p:cNvSpPr txBox="1">
            <a:spLocks noGrp="1"/>
          </p:cNvSpPr>
          <p:nvPr>
            <p:ph type="subTitle" idx="1"/>
          </p:nvPr>
        </p:nvSpPr>
        <p:spPr>
          <a:xfrm>
            <a:off x="3212588" y="1550915"/>
            <a:ext cx="2707800" cy="60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None/>
              <a:defRPr sz="18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262" name="Google Shape;1262;p27"/>
          <p:cNvSpPr txBox="1">
            <a:spLocks noGrp="1"/>
          </p:cNvSpPr>
          <p:nvPr>
            <p:ph type="title" idx="2"/>
          </p:nvPr>
        </p:nvSpPr>
        <p:spPr>
          <a:xfrm>
            <a:off x="2412638" y="874728"/>
            <a:ext cx="4307700" cy="67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solidFill>
                  <a:schemeClr val="lt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 2">
  <p:cSld name="CUSTOM_10_1">
    <p:spTree>
      <p:nvGrpSpPr>
        <p:cNvPr id="1" name="Shape 1263"/>
        <p:cNvGrpSpPr/>
        <p:nvPr/>
      </p:nvGrpSpPr>
      <p:grpSpPr>
        <a:xfrm>
          <a:off x="0" y="0"/>
          <a:ext cx="0" cy="0"/>
          <a:chOff x="0" y="0"/>
          <a:chExt cx="0" cy="0"/>
        </a:xfrm>
      </p:grpSpPr>
      <p:sp>
        <p:nvSpPr>
          <p:cNvPr id="1264" name="Google Shape;1264;p28"/>
          <p:cNvSpPr/>
          <p:nvPr/>
        </p:nvSpPr>
        <p:spPr>
          <a:xfrm rot="10800000">
            <a:off x="6" y="3544871"/>
            <a:ext cx="9143969" cy="1608154"/>
          </a:xfrm>
          <a:custGeom>
            <a:avLst/>
            <a:gdLst/>
            <a:ahLst/>
            <a:cxnLst/>
            <a:rect l="l" t="t" r="r" b="b"/>
            <a:pathLst>
              <a:path w="44209" h="160735" extrusionOk="0">
                <a:moveTo>
                  <a:pt x="0" y="0"/>
                </a:moveTo>
                <a:lnTo>
                  <a:pt x="0" y="160734"/>
                </a:lnTo>
                <a:lnTo>
                  <a:pt x="44208" y="160734"/>
                </a:lnTo>
                <a:lnTo>
                  <a:pt x="4420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8"/>
          <p:cNvSpPr/>
          <p:nvPr/>
        </p:nvSpPr>
        <p:spPr>
          <a:xfrm rot="10800000">
            <a:off x="6028098" y="2585835"/>
            <a:ext cx="1766371" cy="1766392"/>
          </a:xfrm>
          <a:custGeom>
            <a:avLst/>
            <a:gdLst/>
            <a:ahLst/>
            <a:cxnLst/>
            <a:rect l="l" t="t" r="r" b="b"/>
            <a:pathLst>
              <a:path w="83094" h="83095" extrusionOk="0">
                <a:moveTo>
                  <a:pt x="0" y="1"/>
                </a:moveTo>
                <a:lnTo>
                  <a:pt x="0" y="83094"/>
                </a:lnTo>
                <a:lnTo>
                  <a:pt x="83094" y="83094"/>
                </a:lnTo>
                <a:lnTo>
                  <a:pt x="8309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8"/>
          <p:cNvSpPr/>
          <p:nvPr/>
        </p:nvSpPr>
        <p:spPr>
          <a:xfrm rot="10800000">
            <a:off x="6183079" y="2740810"/>
            <a:ext cx="1456430" cy="1456448"/>
          </a:xfrm>
          <a:custGeom>
            <a:avLst/>
            <a:gdLst/>
            <a:ahLst/>
            <a:cxnLst/>
            <a:rect l="l" t="t" r="r" b="b"/>
            <a:pathLst>
              <a:path w="83094" h="83095" extrusionOk="0">
                <a:moveTo>
                  <a:pt x="0" y="1"/>
                </a:moveTo>
                <a:lnTo>
                  <a:pt x="0" y="83094"/>
                </a:lnTo>
                <a:lnTo>
                  <a:pt x="83094" y="83094"/>
                </a:lnTo>
                <a:lnTo>
                  <a:pt x="830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8"/>
          <p:cNvSpPr/>
          <p:nvPr/>
        </p:nvSpPr>
        <p:spPr>
          <a:xfrm rot="10800000">
            <a:off x="850919" y="163420"/>
            <a:ext cx="83286" cy="83286"/>
          </a:xfrm>
          <a:custGeom>
            <a:avLst/>
            <a:gdLst/>
            <a:ahLst/>
            <a:cxnLst/>
            <a:rect l="l" t="t" r="r" b="b"/>
            <a:pathLst>
              <a:path w="2596" h="2596" extrusionOk="0">
                <a:moveTo>
                  <a:pt x="0" y="0"/>
                </a:moveTo>
                <a:lnTo>
                  <a:pt x="0" y="2596"/>
                </a:lnTo>
                <a:lnTo>
                  <a:pt x="2596" y="2596"/>
                </a:lnTo>
                <a:lnTo>
                  <a:pt x="25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8"/>
          <p:cNvSpPr/>
          <p:nvPr/>
        </p:nvSpPr>
        <p:spPr>
          <a:xfrm rot="10800000">
            <a:off x="148441" y="162650"/>
            <a:ext cx="600135" cy="81778"/>
          </a:xfrm>
          <a:custGeom>
            <a:avLst/>
            <a:gdLst/>
            <a:ahLst/>
            <a:cxnLst/>
            <a:rect l="l" t="t" r="r" b="b"/>
            <a:pathLst>
              <a:path w="18706" h="2549" extrusionOk="0">
                <a:moveTo>
                  <a:pt x="1917" y="1"/>
                </a:moveTo>
                <a:lnTo>
                  <a:pt x="1" y="1941"/>
                </a:lnTo>
                <a:lnTo>
                  <a:pt x="334" y="2275"/>
                </a:lnTo>
                <a:lnTo>
                  <a:pt x="1917" y="667"/>
                </a:lnTo>
                <a:lnTo>
                  <a:pt x="3775" y="2548"/>
                </a:lnTo>
                <a:lnTo>
                  <a:pt x="5644" y="667"/>
                </a:lnTo>
                <a:lnTo>
                  <a:pt x="7502" y="2548"/>
                </a:lnTo>
                <a:lnTo>
                  <a:pt x="9359" y="667"/>
                </a:lnTo>
                <a:lnTo>
                  <a:pt x="11216" y="2548"/>
                </a:lnTo>
                <a:lnTo>
                  <a:pt x="13074" y="667"/>
                </a:lnTo>
                <a:lnTo>
                  <a:pt x="14931" y="2548"/>
                </a:lnTo>
                <a:lnTo>
                  <a:pt x="16788" y="667"/>
                </a:lnTo>
                <a:lnTo>
                  <a:pt x="18372" y="2275"/>
                </a:lnTo>
                <a:lnTo>
                  <a:pt x="18705" y="1941"/>
                </a:lnTo>
                <a:lnTo>
                  <a:pt x="16788" y="1"/>
                </a:lnTo>
                <a:lnTo>
                  <a:pt x="14931" y="1882"/>
                </a:lnTo>
                <a:lnTo>
                  <a:pt x="13074" y="1"/>
                </a:lnTo>
                <a:lnTo>
                  <a:pt x="11216" y="1882"/>
                </a:lnTo>
                <a:lnTo>
                  <a:pt x="9359" y="1"/>
                </a:lnTo>
                <a:lnTo>
                  <a:pt x="7502" y="1882"/>
                </a:lnTo>
                <a:lnTo>
                  <a:pt x="5644" y="1"/>
                </a:lnTo>
                <a:lnTo>
                  <a:pt x="3775" y="1882"/>
                </a:lnTo>
                <a:lnTo>
                  <a:pt x="19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9" name="Google Shape;1269;p28"/>
          <p:cNvGrpSpPr/>
          <p:nvPr/>
        </p:nvGrpSpPr>
        <p:grpSpPr>
          <a:xfrm rot="10800000">
            <a:off x="148428" y="2496305"/>
            <a:ext cx="154517" cy="442886"/>
            <a:chOff x="8846561" y="2782361"/>
            <a:chExt cx="154517" cy="442886"/>
          </a:xfrm>
        </p:grpSpPr>
        <p:sp>
          <p:nvSpPr>
            <p:cNvPr id="1270" name="Google Shape;1270;p28"/>
            <p:cNvSpPr/>
            <p:nvPr/>
          </p:nvSpPr>
          <p:spPr>
            <a:xfrm>
              <a:off x="8846561" y="2782361"/>
              <a:ext cx="154517" cy="154132"/>
            </a:xfrm>
            <a:custGeom>
              <a:avLst/>
              <a:gdLst/>
              <a:ahLst/>
              <a:cxnLst/>
              <a:rect l="l" t="t" r="r" b="b"/>
              <a:pathLst>
                <a:path w="4823" h="4811" extrusionOk="0">
                  <a:moveTo>
                    <a:pt x="762" y="1"/>
                  </a:moveTo>
                  <a:lnTo>
                    <a:pt x="0" y="763"/>
                  </a:lnTo>
                  <a:lnTo>
                    <a:pt x="1643" y="2406"/>
                  </a:lnTo>
                  <a:lnTo>
                    <a:pt x="0" y="4049"/>
                  </a:lnTo>
                  <a:lnTo>
                    <a:pt x="762" y="4811"/>
                  </a:lnTo>
                  <a:lnTo>
                    <a:pt x="2417" y="3168"/>
                  </a:lnTo>
                  <a:lnTo>
                    <a:pt x="4060" y="4811"/>
                  </a:lnTo>
                  <a:lnTo>
                    <a:pt x="4822" y="4049"/>
                  </a:lnTo>
                  <a:lnTo>
                    <a:pt x="3179" y="2406"/>
                  </a:lnTo>
                  <a:lnTo>
                    <a:pt x="4822" y="763"/>
                  </a:lnTo>
                  <a:lnTo>
                    <a:pt x="4060" y="1"/>
                  </a:lnTo>
                  <a:lnTo>
                    <a:pt x="2417" y="1644"/>
                  </a:lnTo>
                  <a:lnTo>
                    <a:pt x="76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8"/>
            <p:cNvSpPr/>
            <p:nvPr/>
          </p:nvSpPr>
          <p:spPr>
            <a:xfrm>
              <a:off x="8846561" y="3070730"/>
              <a:ext cx="154517" cy="154517"/>
            </a:xfrm>
            <a:custGeom>
              <a:avLst/>
              <a:gdLst/>
              <a:ahLst/>
              <a:cxnLst/>
              <a:rect l="l" t="t" r="r" b="b"/>
              <a:pathLst>
                <a:path w="4823" h="4823" extrusionOk="0">
                  <a:moveTo>
                    <a:pt x="762" y="1"/>
                  </a:moveTo>
                  <a:lnTo>
                    <a:pt x="0" y="763"/>
                  </a:lnTo>
                  <a:lnTo>
                    <a:pt x="1643" y="2406"/>
                  </a:lnTo>
                  <a:lnTo>
                    <a:pt x="0" y="4061"/>
                  </a:lnTo>
                  <a:lnTo>
                    <a:pt x="762" y="4823"/>
                  </a:lnTo>
                  <a:lnTo>
                    <a:pt x="2417" y="3180"/>
                  </a:lnTo>
                  <a:lnTo>
                    <a:pt x="4060" y="4823"/>
                  </a:lnTo>
                  <a:lnTo>
                    <a:pt x="4822" y="4061"/>
                  </a:lnTo>
                  <a:lnTo>
                    <a:pt x="3179" y="2406"/>
                  </a:lnTo>
                  <a:lnTo>
                    <a:pt x="4822" y="763"/>
                  </a:lnTo>
                  <a:lnTo>
                    <a:pt x="4060" y="1"/>
                  </a:lnTo>
                  <a:lnTo>
                    <a:pt x="2417" y="1644"/>
                  </a:lnTo>
                  <a:lnTo>
                    <a:pt x="76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28"/>
          <p:cNvGrpSpPr/>
          <p:nvPr/>
        </p:nvGrpSpPr>
        <p:grpSpPr>
          <a:xfrm rot="10800000">
            <a:off x="153779" y="1125004"/>
            <a:ext cx="181204" cy="295450"/>
            <a:chOff x="8814523" y="4301099"/>
            <a:chExt cx="181204" cy="295450"/>
          </a:xfrm>
        </p:grpSpPr>
        <p:sp>
          <p:nvSpPr>
            <p:cNvPr id="1273" name="Google Shape;1273;p28"/>
            <p:cNvSpPr/>
            <p:nvPr/>
          </p:nvSpPr>
          <p:spPr>
            <a:xfrm>
              <a:off x="8814523" y="4429633"/>
              <a:ext cx="44660" cy="37996"/>
            </a:xfrm>
            <a:custGeom>
              <a:avLst/>
              <a:gdLst/>
              <a:ahLst/>
              <a:cxnLst/>
              <a:rect l="l" t="t" r="r" b="b"/>
              <a:pathLst>
                <a:path w="1394" h="1186" extrusionOk="0">
                  <a:moveTo>
                    <a:pt x="792" y="1"/>
                  </a:moveTo>
                  <a:cubicBezTo>
                    <a:pt x="647" y="1"/>
                    <a:pt x="500" y="54"/>
                    <a:pt x="381" y="173"/>
                  </a:cubicBezTo>
                  <a:cubicBezTo>
                    <a:pt x="0" y="554"/>
                    <a:pt x="274" y="1185"/>
                    <a:pt x="798" y="1185"/>
                  </a:cubicBezTo>
                  <a:cubicBezTo>
                    <a:pt x="1131" y="1185"/>
                    <a:pt x="1393" y="923"/>
                    <a:pt x="1393" y="602"/>
                  </a:cubicBezTo>
                  <a:cubicBezTo>
                    <a:pt x="1393" y="238"/>
                    <a:pt x="1097" y="1"/>
                    <a:pt x="7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8"/>
            <p:cNvSpPr/>
            <p:nvPr/>
          </p:nvSpPr>
          <p:spPr>
            <a:xfrm>
              <a:off x="8951067" y="4429633"/>
              <a:ext cx="44660" cy="37996"/>
            </a:xfrm>
            <a:custGeom>
              <a:avLst/>
              <a:gdLst/>
              <a:ahLst/>
              <a:cxnLst/>
              <a:rect l="l" t="t" r="r" b="b"/>
              <a:pathLst>
                <a:path w="1394" h="1186" extrusionOk="0">
                  <a:moveTo>
                    <a:pt x="792" y="1"/>
                  </a:moveTo>
                  <a:cubicBezTo>
                    <a:pt x="647" y="1"/>
                    <a:pt x="500" y="54"/>
                    <a:pt x="381" y="173"/>
                  </a:cubicBezTo>
                  <a:cubicBezTo>
                    <a:pt x="0" y="554"/>
                    <a:pt x="262" y="1185"/>
                    <a:pt x="798" y="1185"/>
                  </a:cubicBezTo>
                  <a:cubicBezTo>
                    <a:pt x="1120" y="1185"/>
                    <a:pt x="1393" y="923"/>
                    <a:pt x="1393" y="602"/>
                  </a:cubicBezTo>
                  <a:cubicBezTo>
                    <a:pt x="1393" y="238"/>
                    <a:pt x="1098" y="1"/>
                    <a:pt x="7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8"/>
            <p:cNvSpPr/>
            <p:nvPr/>
          </p:nvSpPr>
          <p:spPr>
            <a:xfrm>
              <a:off x="8814523" y="4301099"/>
              <a:ext cx="44660" cy="37964"/>
            </a:xfrm>
            <a:custGeom>
              <a:avLst/>
              <a:gdLst/>
              <a:ahLst/>
              <a:cxnLst/>
              <a:rect l="l" t="t" r="r" b="b"/>
              <a:pathLst>
                <a:path w="1394" h="1185" extrusionOk="0">
                  <a:moveTo>
                    <a:pt x="792" y="1"/>
                  </a:moveTo>
                  <a:cubicBezTo>
                    <a:pt x="647" y="1"/>
                    <a:pt x="500" y="54"/>
                    <a:pt x="381" y="173"/>
                  </a:cubicBezTo>
                  <a:cubicBezTo>
                    <a:pt x="0" y="554"/>
                    <a:pt x="274" y="1185"/>
                    <a:pt x="798" y="1185"/>
                  </a:cubicBezTo>
                  <a:cubicBezTo>
                    <a:pt x="1131" y="1185"/>
                    <a:pt x="1393" y="923"/>
                    <a:pt x="1393" y="601"/>
                  </a:cubicBezTo>
                  <a:cubicBezTo>
                    <a:pt x="1393" y="238"/>
                    <a:pt x="1097" y="1"/>
                    <a:pt x="7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8"/>
            <p:cNvSpPr/>
            <p:nvPr/>
          </p:nvSpPr>
          <p:spPr>
            <a:xfrm>
              <a:off x="8951067" y="4301099"/>
              <a:ext cx="44660" cy="37964"/>
            </a:xfrm>
            <a:custGeom>
              <a:avLst/>
              <a:gdLst/>
              <a:ahLst/>
              <a:cxnLst/>
              <a:rect l="l" t="t" r="r" b="b"/>
              <a:pathLst>
                <a:path w="1394" h="1185" extrusionOk="0">
                  <a:moveTo>
                    <a:pt x="792" y="1"/>
                  </a:moveTo>
                  <a:cubicBezTo>
                    <a:pt x="647" y="1"/>
                    <a:pt x="500" y="54"/>
                    <a:pt x="381" y="173"/>
                  </a:cubicBezTo>
                  <a:cubicBezTo>
                    <a:pt x="0" y="554"/>
                    <a:pt x="262" y="1185"/>
                    <a:pt x="798" y="1185"/>
                  </a:cubicBezTo>
                  <a:cubicBezTo>
                    <a:pt x="1120" y="1185"/>
                    <a:pt x="1393" y="923"/>
                    <a:pt x="1393" y="601"/>
                  </a:cubicBezTo>
                  <a:cubicBezTo>
                    <a:pt x="1393" y="238"/>
                    <a:pt x="1098" y="1"/>
                    <a:pt x="7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8"/>
            <p:cNvSpPr/>
            <p:nvPr/>
          </p:nvSpPr>
          <p:spPr>
            <a:xfrm>
              <a:off x="8814523" y="4558328"/>
              <a:ext cx="44660" cy="38221"/>
            </a:xfrm>
            <a:custGeom>
              <a:avLst/>
              <a:gdLst/>
              <a:ahLst/>
              <a:cxnLst/>
              <a:rect l="l" t="t" r="r" b="b"/>
              <a:pathLst>
                <a:path w="1394" h="1193" extrusionOk="0">
                  <a:moveTo>
                    <a:pt x="799" y="0"/>
                  </a:moveTo>
                  <a:cubicBezTo>
                    <a:pt x="652" y="0"/>
                    <a:pt x="502" y="56"/>
                    <a:pt x="381" y="180"/>
                  </a:cubicBezTo>
                  <a:cubicBezTo>
                    <a:pt x="0" y="550"/>
                    <a:pt x="274" y="1193"/>
                    <a:pt x="798" y="1193"/>
                  </a:cubicBezTo>
                  <a:cubicBezTo>
                    <a:pt x="1131" y="1193"/>
                    <a:pt x="1393" y="919"/>
                    <a:pt x="1393" y="597"/>
                  </a:cubicBezTo>
                  <a:cubicBezTo>
                    <a:pt x="1393" y="237"/>
                    <a:pt x="1102" y="0"/>
                    <a:pt x="7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8"/>
            <p:cNvSpPr/>
            <p:nvPr/>
          </p:nvSpPr>
          <p:spPr>
            <a:xfrm>
              <a:off x="8951067" y="4558328"/>
              <a:ext cx="44660" cy="38221"/>
            </a:xfrm>
            <a:custGeom>
              <a:avLst/>
              <a:gdLst/>
              <a:ahLst/>
              <a:cxnLst/>
              <a:rect l="l" t="t" r="r" b="b"/>
              <a:pathLst>
                <a:path w="1394" h="1193" extrusionOk="0">
                  <a:moveTo>
                    <a:pt x="799" y="0"/>
                  </a:moveTo>
                  <a:cubicBezTo>
                    <a:pt x="652" y="0"/>
                    <a:pt x="502" y="56"/>
                    <a:pt x="381" y="180"/>
                  </a:cubicBezTo>
                  <a:cubicBezTo>
                    <a:pt x="0" y="550"/>
                    <a:pt x="262" y="1193"/>
                    <a:pt x="798" y="1193"/>
                  </a:cubicBezTo>
                  <a:cubicBezTo>
                    <a:pt x="1120" y="1193"/>
                    <a:pt x="1393" y="919"/>
                    <a:pt x="1393" y="597"/>
                  </a:cubicBezTo>
                  <a:cubicBezTo>
                    <a:pt x="1393" y="237"/>
                    <a:pt x="1102" y="0"/>
                    <a:pt x="7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9" name="Google Shape;1279;p28"/>
          <p:cNvSpPr/>
          <p:nvPr/>
        </p:nvSpPr>
        <p:spPr>
          <a:xfrm rot="10800000">
            <a:off x="8816917" y="2786250"/>
            <a:ext cx="152679" cy="152964"/>
          </a:xfrm>
          <a:custGeom>
            <a:avLst/>
            <a:gdLst/>
            <a:ahLst/>
            <a:cxnLst/>
            <a:rect l="l" t="t" r="r" b="b"/>
            <a:pathLst>
              <a:path w="5883" h="5894" extrusionOk="0">
                <a:moveTo>
                  <a:pt x="1" y="0"/>
                </a:moveTo>
                <a:lnTo>
                  <a:pt x="1" y="5894"/>
                </a:lnTo>
                <a:lnTo>
                  <a:pt x="5882" y="5894"/>
                </a:lnTo>
                <a:lnTo>
                  <a:pt x="588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0" name="Google Shape;1280;p28"/>
          <p:cNvGrpSpPr/>
          <p:nvPr/>
        </p:nvGrpSpPr>
        <p:grpSpPr>
          <a:xfrm rot="10800000">
            <a:off x="8815972" y="1791474"/>
            <a:ext cx="154529" cy="443783"/>
            <a:chOff x="179009" y="2072968"/>
            <a:chExt cx="190870" cy="548151"/>
          </a:xfrm>
        </p:grpSpPr>
        <p:sp>
          <p:nvSpPr>
            <p:cNvPr id="1281" name="Google Shape;1281;p28"/>
            <p:cNvSpPr/>
            <p:nvPr/>
          </p:nvSpPr>
          <p:spPr>
            <a:xfrm>
              <a:off x="179009" y="2072968"/>
              <a:ext cx="190870" cy="190870"/>
            </a:xfrm>
            <a:custGeom>
              <a:avLst/>
              <a:gdLst/>
              <a:ahLst/>
              <a:cxnLst/>
              <a:rect l="l" t="t" r="r" b="b"/>
              <a:pathLst>
                <a:path w="5954" h="5954" extrusionOk="0">
                  <a:moveTo>
                    <a:pt x="941" y="1"/>
                  </a:moveTo>
                  <a:lnTo>
                    <a:pt x="0" y="953"/>
                  </a:lnTo>
                  <a:lnTo>
                    <a:pt x="2036" y="2977"/>
                  </a:lnTo>
                  <a:lnTo>
                    <a:pt x="0" y="5013"/>
                  </a:lnTo>
                  <a:lnTo>
                    <a:pt x="941" y="5954"/>
                  </a:lnTo>
                  <a:lnTo>
                    <a:pt x="2977" y="3930"/>
                  </a:lnTo>
                  <a:lnTo>
                    <a:pt x="5013" y="5954"/>
                  </a:lnTo>
                  <a:lnTo>
                    <a:pt x="5953" y="5013"/>
                  </a:lnTo>
                  <a:lnTo>
                    <a:pt x="3929" y="2977"/>
                  </a:lnTo>
                  <a:lnTo>
                    <a:pt x="5953" y="953"/>
                  </a:lnTo>
                  <a:lnTo>
                    <a:pt x="5013" y="1"/>
                  </a:lnTo>
                  <a:lnTo>
                    <a:pt x="2977" y="2037"/>
                  </a:lnTo>
                  <a:lnTo>
                    <a:pt x="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8"/>
            <p:cNvSpPr/>
            <p:nvPr/>
          </p:nvSpPr>
          <p:spPr>
            <a:xfrm>
              <a:off x="179009" y="2429864"/>
              <a:ext cx="190870" cy="191255"/>
            </a:xfrm>
            <a:custGeom>
              <a:avLst/>
              <a:gdLst/>
              <a:ahLst/>
              <a:cxnLst/>
              <a:rect l="l" t="t" r="r" b="b"/>
              <a:pathLst>
                <a:path w="5954" h="5966" extrusionOk="0">
                  <a:moveTo>
                    <a:pt x="941" y="0"/>
                  </a:moveTo>
                  <a:lnTo>
                    <a:pt x="0" y="953"/>
                  </a:lnTo>
                  <a:lnTo>
                    <a:pt x="2036" y="2988"/>
                  </a:lnTo>
                  <a:lnTo>
                    <a:pt x="0" y="5013"/>
                  </a:lnTo>
                  <a:lnTo>
                    <a:pt x="941" y="5965"/>
                  </a:lnTo>
                  <a:lnTo>
                    <a:pt x="2977" y="3929"/>
                  </a:lnTo>
                  <a:lnTo>
                    <a:pt x="5013" y="5965"/>
                  </a:lnTo>
                  <a:lnTo>
                    <a:pt x="5953" y="5013"/>
                  </a:lnTo>
                  <a:lnTo>
                    <a:pt x="3929" y="2988"/>
                  </a:lnTo>
                  <a:lnTo>
                    <a:pt x="5953" y="953"/>
                  </a:lnTo>
                  <a:lnTo>
                    <a:pt x="5013" y="0"/>
                  </a:lnTo>
                  <a:lnTo>
                    <a:pt x="2977" y="2036"/>
                  </a:lnTo>
                  <a:lnTo>
                    <a:pt x="9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 name="Google Shape;1283;p28"/>
          <p:cNvGrpSpPr/>
          <p:nvPr/>
        </p:nvGrpSpPr>
        <p:grpSpPr>
          <a:xfrm rot="10800000">
            <a:off x="8690875" y="162658"/>
            <a:ext cx="279631" cy="259804"/>
            <a:chOff x="6672" y="3464315"/>
            <a:chExt cx="279631" cy="259804"/>
          </a:xfrm>
        </p:grpSpPr>
        <p:sp>
          <p:nvSpPr>
            <p:cNvPr id="1284" name="Google Shape;1284;p28"/>
            <p:cNvSpPr/>
            <p:nvPr/>
          </p:nvSpPr>
          <p:spPr>
            <a:xfrm>
              <a:off x="246938" y="3577534"/>
              <a:ext cx="39365" cy="33526"/>
            </a:xfrm>
            <a:custGeom>
              <a:avLst/>
              <a:gdLst/>
              <a:ahLst/>
              <a:cxnLst/>
              <a:rect l="l" t="t" r="r" b="b"/>
              <a:pathLst>
                <a:path w="1227" h="1045" extrusionOk="0">
                  <a:moveTo>
                    <a:pt x="526" y="1"/>
                  </a:moveTo>
                  <a:cubicBezTo>
                    <a:pt x="257" y="1"/>
                    <a:pt x="1" y="206"/>
                    <a:pt x="1" y="520"/>
                  </a:cubicBezTo>
                  <a:cubicBezTo>
                    <a:pt x="1" y="806"/>
                    <a:pt x="239" y="1044"/>
                    <a:pt x="524" y="1044"/>
                  </a:cubicBezTo>
                  <a:cubicBezTo>
                    <a:pt x="989" y="1044"/>
                    <a:pt x="1227" y="484"/>
                    <a:pt x="894" y="151"/>
                  </a:cubicBezTo>
                  <a:cubicBezTo>
                    <a:pt x="786" y="47"/>
                    <a:pt x="655" y="1"/>
                    <a:pt x="5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8"/>
            <p:cNvSpPr/>
            <p:nvPr/>
          </p:nvSpPr>
          <p:spPr>
            <a:xfrm>
              <a:off x="126982" y="3577534"/>
              <a:ext cx="39012" cy="33526"/>
            </a:xfrm>
            <a:custGeom>
              <a:avLst/>
              <a:gdLst/>
              <a:ahLst/>
              <a:cxnLst/>
              <a:rect l="l" t="t" r="r" b="b"/>
              <a:pathLst>
                <a:path w="1216" h="1045" extrusionOk="0">
                  <a:moveTo>
                    <a:pt x="527" y="1"/>
                  </a:moveTo>
                  <a:cubicBezTo>
                    <a:pt x="257" y="1"/>
                    <a:pt x="1" y="206"/>
                    <a:pt x="1" y="520"/>
                  </a:cubicBezTo>
                  <a:cubicBezTo>
                    <a:pt x="1" y="806"/>
                    <a:pt x="227" y="1044"/>
                    <a:pt x="525" y="1044"/>
                  </a:cubicBezTo>
                  <a:cubicBezTo>
                    <a:pt x="989" y="1044"/>
                    <a:pt x="1215" y="484"/>
                    <a:pt x="894" y="151"/>
                  </a:cubicBezTo>
                  <a:cubicBezTo>
                    <a:pt x="786" y="47"/>
                    <a:pt x="655" y="1"/>
                    <a:pt x="5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8"/>
            <p:cNvSpPr/>
            <p:nvPr/>
          </p:nvSpPr>
          <p:spPr>
            <a:xfrm>
              <a:off x="6672" y="3577374"/>
              <a:ext cx="39365" cy="33687"/>
            </a:xfrm>
            <a:custGeom>
              <a:avLst/>
              <a:gdLst/>
              <a:ahLst/>
              <a:cxnLst/>
              <a:rect l="l" t="t" r="r" b="b"/>
              <a:pathLst>
                <a:path w="1227" h="1050"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8"/>
            <p:cNvSpPr/>
            <p:nvPr/>
          </p:nvSpPr>
          <p:spPr>
            <a:xfrm>
              <a:off x="246938" y="3464315"/>
              <a:ext cx="39365" cy="33655"/>
            </a:xfrm>
            <a:custGeom>
              <a:avLst/>
              <a:gdLst/>
              <a:ahLst/>
              <a:cxnLst/>
              <a:rect l="l" t="t" r="r" b="b"/>
              <a:pathLst>
                <a:path w="1227" h="1049" extrusionOk="0">
                  <a:moveTo>
                    <a:pt x="526" y="0"/>
                  </a:moveTo>
                  <a:cubicBezTo>
                    <a:pt x="257" y="0"/>
                    <a:pt x="1" y="211"/>
                    <a:pt x="1" y="525"/>
                  </a:cubicBezTo>
                  <a:cubicBezTo>
                    <a:pt x="1" y="811"/>
                    <a:pt x="239" y="1049"/>
                    <a:pt x="524" y="1049"/>
                  </a:cubicBezTo>
                  <a:cubicBezTo>
                    <a:pt x="989" y="1049"/>
                    <a:pt x="1227" y="489"/>
                    <a:pt x="894" y="156"/>
                  </a:cubicBezTo>
                  <a:cubicBezTo>
                    <a:pt x="786" y="48"/>
                    <a:pt x="654" y="0"/>
                    <a:pt x="5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8"/>
            <p:cNvSpPr/>
            <p:nvPr/>
          </p:nvSpPr>
          <p:spPr>
            <a:xfrm>
              <a:off x="126982" y="3464315"/>
              <a:ext cx="39012" cy="33655"/>
            </a:xfrm>
            <a:custGeom>
              <a:avLst/>
              <a:gdLst/>
              <a:ahLst/>
              <a:cxnLst/>
              <a:rect l="l" t="t" r="r" b="b"/>
              <a:pathLst>
                <a:path w="1216" h="1049" extrusionOk="0">
                  <a:moveTo>
                    <a:pt x="523" y="0"/>
                  </a:moveTo>
                  <a:cubicBezTo>
                    <a:pt x="257" y="0"/>
                    <a:pt x="1" y="211"/>
                    <a:pt x="1" y="525"/>
                  </a:cubicBezTo>
                  <a:cubicBezTo>
                    <a:pt x="1" y="811"/>
                    <a:pt x="227" y="1049"/>
                    <a:pt x="525" y="1049"/>
                  </a:cubicBezTo>
                  <a:cubicBezTo>
                    <a:pt x="989" y="1049"/>
                    <a:pt x="1215" y="489"/>
                    <a:pt x="882" y="156"/>
                  </a:cubicBezTo>
                  <a:cubicBezTo>
                    <a:pt x="778" y="48"/>
                    <a:pt x="649" y="0"/>
                    <a:pt x="5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8"/>
            <p:cNvSpPr/>
            <p:nvPr/>
          </p:nvSpPr>
          <p:spPr>
            <a:xfrm>
              <a:off x="6672" y="3464315"/>
              <a:ext cx="39365" cy="33655"/>
            </a:xfrm>
            <a:custGeom>
              <a:avLst/>
              <a:gdLst/>
              <a:ahLst/>
              <a:cxnLst/>
              <a:rect l="l" t="t" r="r" b="b"/>
              <a:pathLst>
                <a:path w="1227" h="1049"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8"/>
            <p:cNvSpPr/>
            <p:nvPr/>
          </p:nvSpPr>
          <p:spPr>
            <a:xfrm>
              <a:off x="246938" y="3690721"/>
              <a:ext cx="39365" cy="33398"/>
            </a:xfrm>
            <a:custGeom>
              <a:avLst/>
              <a:gdLst/>
              <a:ahLst/>
              <a:cxnLst/>
              <a:rect l="l" t="t" r="r" b="b"/>
              <a:pathLst>
                <a:path w="1227" h="1041" extrusionOk="0">
                  <a:moveTo>
                    <a:pt x="521" y="1"/>
                  </a:moveTo>
                  <a:cubicBezTo>
                    <a:pt x="254" y="1"/>
                    <a:pt x="1" y="208"/>
                    <a:pt x="1" y="528"/>
                  </a:cubicBezTo>
                  <a:cubicBezTo>
                    <a:pt x="1" y="814"/>
                    <a:pt x="239" y="1040"/>
                    <a:pt x="524" y="1040"/>
                  </a:cubicBezTo>
                  <a:cubicBezTo>
                    <a:pt x="989" y="1040"/>
                    <a:pt x="1227" y="481"/>
                    <a:pt x="894" y="159"/>
                  </a:cubicBezTo>
                  <a:cubicBezTo>
                    <a:pt x="784" y="50"/>
                    <a:pt x="651" y="1"/>
                    <a:pt x="5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8"/>
            <p:cNvSpPr/>
            <p:nvPr/>
          </p:nvSpPr>
          <p:spPr>
            <a:xfrm>
              <a:off x="126982" y="3690625"/>
              <a:ext cx="39012" cy="33494"/>
            </a:xfrm>
            <a:custGeom>
              <a:avLst/>
              <a:gdLst/>
              <a:ahLst/>
              <a:cxnLst/>
              <a:rect l="l" t="t" r="r" b="b"/>
              <a:pathLst>
                <a:path w="1216" h="1044" extrusionOk="0">
                  <a:moveTo>
                    <a:pt x="525" y="0"/>
                  </a:moveTo>
                  <a:cubicBezTo>
                    <a:pt x="259" y="0"/>
                    <a:pt x="1" y="208"/>
                    <a:pt x="1" y="531"/>
                  </a:cubicBezTo>
                  <a:cubicBezTo>
                    <a:pt x="1" y="817"/>
                    <a:pt x="227" y="1043"/>
                    <a:pt x="525" y="1043"/>
                  </a:cubicBezTo>
                  <a:cubicBezTo>
                    <a:pt x="989" y="1043"/>
                    <a:pt x="1215" y="484"/>
                    <a:pt x="882" y="150"/>
                  </a:cubicBezTo>
                  <a:cubicBezTo>
                    <a:pt x="779" y="47"/>
                    <a:pt x="651" y="0"/>
                    <a:pt x="5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8"/>
            <p:cNvSpPr/>
            <p:nvPr/>
          </p:nvSpPr>
          <p:spPr>
            <a:xfrm>
              <a:off x="6672" y="3690625"/>
              <a:ext cx="39365" cy="33494"/>
            </a:xfrm>
            <a:custGeom>
              <a:avLst/>
              <a:gdLst/>
              <a:ahLst/>
              <a:cxnLst/>
              <a:rect l="l" t="t" r="r" b="b"/>
              <a:pathLst>
                <a:path w="1227" h="1044" extrusionOk="0">
                  <a:moveTo>
                    <a:pt x="528" y="0"/>
                  </a:moveTo>
                  <a:cubicBezTo>
                    <a:pt x="258" y="0"/>
                    <a:pt x="1" y="208"/>
                    <a:pt x="1" y="531"/>
                  </a:cubicBezTo>
                  <a:cubicBezTo>
                    <a:pt x="1" y="817"/>
                    <a:pt x="239" y="1043"/>
                    <a:pt x="524" y="1043"/>
                  </a:cubicBezTo>
                  <a:cubicBezTo>
                    <a:pt x="989" y="1043"/>
                    <a:pt x="1227" y="484"/>
                    <a:pt x="893" y="150"/>
                  </a:cubicBezTo>
                  <a:cubicBezTo>
                    <a:pt x="786" y="47"/>
                    <a:pt x="656" y="0"/>
                    <a:pt x="5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3" name="Google Shape;1293;p28"/>
          <p:cNvSpPr/>
          <p:nvPr/>
        </p:nvSpPr>
        <p:spPr>
          <a:xfrm rot="10800000">
            <a:off x="8436291" y="162657"/>
            <a:ext cx="106225" cy="105840"/>
          </a:xfrm>
          <a:custGeom>
            <a:avLst/>
            <a:gdLst/>
            <a:ahLst/>
            <a:cxnLst/>
            <a:rect l="l" t="t" r="r" b="b"/>
            <a:pathLst>
              <a:path w="3311" h="3299" extrusionOk="0">
                <a:moveTo>
                  <a:pt x="525" y="1"/>
                </a:moveTo>
                <a:lnTo>
                  <a:pt x="1" y="524"/>
                </a:lnTo>
                <a:lnTo>
                  <a:pt x="1132" y="1656"/>
                </a:lnTo>
                <a:lnTo>
                  <a:pt x="1" y="2775"/>
                </a:lnTo>
                <a:lnTo>
                  <a:pt x="525" y="3299"/>
                </a:lnTo>
                <a:lnTo>
                  <a:pt x="1656" y="2179"/>
                </a:lnTo>
                <a:lnTo>
                  <a:pt x="2775" y="3299"/>
                </a:lnTo>
                <a:lnTo>
                  <a:pt x="3311" y="2775"/>
                </a:lnTo>
                <a:lnTo>
                  <a:pt x="2180" y="1656"/>
                </a:lnTo>
                <a:lnTo>
                  <a:pt x="3311" y="524"/>
                </a:lnTo>
                <a:lnTo>
                  <a:pt x="2775" y="1"/>
                </a:lnTo>
                <a:lnTo>
                  <a:pt x="1656" y="1132"/>
                </a:lnTo>
                <a:lnTo>
                  <a:pt x="5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8"/>
          <p:cNvSpPr txBox="1">
            <a:spLocks noGrp="1"/>
          </p:cNvSpPr>
          <p:nvPr>
            <p:ph type="title" hasCustomPrompt="1"/>
          </p:nvPr>
        </p:nvSpPr>
        <p:spPr>
          <a:xfrm flipH="1">
            <a:off x="5864431" y="2740753"/>
            <a:ext cx="2093400" cy="145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6000">
                <a:solidFill>
                  <a:schemeClr val="lt2"/>
                </a:solidFill>
                <a:latin typeface="Libre Franklin Black"/>
                <a:ea typeface="Libre Franklin Black"/>
                <a:cs typeface="Libre Franklin Black"/>
                <a:sym typeface="Libre Franklin Black"/>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1295" name="Google Shape;1295;p28"/>
          <p:cNvSpPr txBox="1">
            <a:spLocks noGrp="1"/>
          </p:cNvSpPr>
          <p:nvPr>
            <p:ph type="subTitle" idx="1"/>
          </p:nvPr>
        </p:nvSpPr>
        <p:spPr>
          <a:xfrm flipH="1">
            <a:off x="5157031" y="1855715"/>
            <a:ext cx="2707800" cy="609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100"/>
              <a:buNone/>
              <a:defRPr sz="18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1296" name="Google Shape;1296;p28"/>
          <p:cNvSpPr txBox="1">
            <a:spLocks noGrp="1"/>
          </p:cNvSpPr>
          <p:nvPr>
            <p:ph type="title" idx="2"/>
          </p:nvPr>
        </p:nvSpPr>
        <p:spPr>
          <a:xfrm flipH="1">
            <a:off x="3557131" y="1179528"/>
            <a:ext cx="4307700" cy="676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3000">
                <a:solidFill>
                  <a:schemeClr val="lt2"/>
                </a:solidFill>
              </a:defRPr>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3">
  <p:cSld name="CUSTOM_10_2">
    <p:spTree>
      <p:nvGrpSpPr>
        <p:cNvPr id="1" name="Shape 1297"/>
        <p:cNvGrpSpPr/>
        <p:nvPr/>
      </p:nvGrpSpPr>
      <p:grpSpPr>
        <a:xfrm>
          <a:off x="0" y="0"/>
          <a:ext cx="0" cy="0"/>
          <a:chOff x="0" y="0"/>
          <a:chExt cx="0" cy="0"/>
        </a:xfrm>
      </p:grpSpPr>
      <p:sp>
        <p:nvSpPr>
          <p:cNvPr id="1298" name="Google Shape;1298;p29"/>
          <p:cNvSpPr/>
          <p:nvPr/>
        </p:nvSpPr>
        <p:spPr>
          <a:xfrm rot="10800000" flipH="1">
            <a:off x="25" y="3544590"/>
            <a:ext cx="9143969" cy="1598911"/>
          </a:xfrm>
          <a:custGeom>
            <a:avLst/>
            <a:gdLst/>
            <a:ahLst/>
            <a:cxnLst/>
            <a:rect l="l" t="t" r="r" b="b"/>
            <a:pathLst>
              <a:path w="44209" h="160735" extrusionOk="0">
                <a:moveTo>
                  <a:pt x="0" y="0"/>
                </a:moveTo>
                <a:lnTo>
                  <a:pt x="0" y="160734"/>
                </a:lnTo>
                <a:lnTo>
                  <a:pt x="44208" y="160734"/>
                </a:lnTo>
                <a:lnTo>
                  <a:pt x="4420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9"/>
          <p:cNvSpPr/>
          <p:nvPr/>
        </p:nvSpPr>
        <p:spPr>
          <a:xfrm rot="10800000" flipH="1">
            <a:off x="1349525" y="2585835"/>
            <a:ext cx="1766371" cy="1766392"/>
          </a:xfrm>
          <a:custGeom>
            <a:avLst/>
            <a:gdLst/>
            <a:ahLst/>
            <a:cxnLst/>
            <a:rect l="l" t="t" r="r" b="b"/>
            <a:pathLst>
              <a:path w="83094" h="83095" extrusionOk="0">
                <a:moveTo>
                  <a:pt x="0" y="1"/>
                </a:moveTo>
                <a:lnTo>
                  <a:pt x="0" y="83094"/>
                </a:lnTo>
                <a:lnTo>
                  <a:pt x="83094" y="83094"/>
                </a:lnTo>
                <a:lnTo>
                  <a:pt x="8309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9"/>
          <p:cNvSpPr/>
          <p:nvPr/>
        </p:nvSpPr>
        <p:spPr>
          <a:xfrm rot="10800000" flipH="1">
            <a:off x="1504484" y="2740810"/>
            <a:ext cx="1456430" cy="1456448"/>
          </a:xfrm>
          <a:custGeom>
            <a:avLst/>
            <a:gdLst/>
            <a:ahLst/>
            <a:cxnLst/>
            <a:rect l="l" t="t" r="r" b="b"/>
            <a:pathLst>
              <a:path w="83094" h="83095" extrusionOk="0">
                <a:moveTo>
                  <a:pt x="0" y="1"/>
                </a:moveTo>
                <a:lnTo>
                  <a:pt x="0" y="83094"/>
                </a:lnTo>
                <a:lnTo>
                  <a:pt x="83094" y="83094"/>
                </a:lnTo>
                <a:lnTo>
                  <a:pt x="830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9"/>
          <p:cNvSpPr/>
          <p:nvPr/>
        </p:nvSpPr>
        <p:spPr>
          <a:xfrm rot="10800000" flipH="1">
            <a:off x="8209788" y="163420"/>
            <a:ext cx="83286" cy="83286"/>
          </a:xfrm>
          <a:custGeom>
            <a:avLst/>
            <a:gdLst/>
            <a:ahLst/>
            <a:cxnLst/>
            <a:rect l="l" t="t" r="r" b="b"/>
            <a:pathLst>
              <a:path w="2596" h="2596" extrusionOk="0">
                <a:moveTo>
                  <a:pt x="0" y="0"/>
                </a:moveTo>
                <a:lnTo>
                  <a:pt x="0" y="2596"/>
                </a:lnTo>
                <a:lnTo>
                  <a:pt x="2596" y="2596"/>
                </a:lnTo>
                <a:lnTo>
                  <a:pt x="259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9"/>
          <p:cNvSpPr/>
          <p:nvPr/>
        </p:nvSpPr>
        <p:spPr>
          <a:xfrm rot="10800000" flipH="1">
            <a:off x="8395417" y="162650"/>
            <a:ext cx="600135" cy="81778"/>
          </a:xfrm>
          <a:custGeom>
            <a:avLst/>
            <a:gdLst/>
            <a:ahLst/>
            <a:cxnLst/>
            <a:rect l="l" t="t" r="r" b="b"/>
            <a:pathLst>
              <a:path w="18706" h="2549" extrusionOk="0">
                <a:moveTo>
                  <a:pt x="1917" y="1"/>
                </a:moveTo>
                <a:lnTo>
                  <a:pt x="1" y="1941"/>
                </a:lnTo>
                <a:lnTo>
                  <a:pt x="334" y="2275"/>
                </a:lnTo>
                <a:lnTo>
                  <a:pt x="1917" y="667"/>
                </a:lnTo>
                <a:lnTo>
                  <a:pt x="3775" y="2548"/>
                </a:lnTo>
                <a:lnTo>
                  <a:pt x="5644" y="667"/>
                </a:lnTo>
                <a:lnTo>
                  <a:pt x="7502" y="2548"/>
                </a:lnTo>
                <a:lnTo>
                  <a:pt x="9359" y="667"/>
                </a:lnTo>
                <a:lnTo>
                  <a:pt x="11216" y="2548"/>
                </a:lnTo>
                <a:lnTo>
                  <a:pt x="13074" y="667"/>
                </a:lnTo>
                <a:lnTo>
                  <a:pt x="14931" y="2548"/>
                </a:lnTo>
                <a:lnTo>
                  <a:pt x="16788" y="667"/>
                </a:lnTo>
                <a:lnTo>
                  <a:pt x="18372" y="2275"/>
                </a:lnTo>
                <a:lnTo>
                  <a:pt x="18705" y="1941"/>
                </a:lnTo>
                <a:lnTo>
                  <a:pt x="16788" y="1"/>
                </a:lnTo>
                <a:lnTo>
                  <a:pt x="14931" y="1882"/>
                </a:lnTo>
                <a:lnTo>
                  <a:pt x="13074" y="1"/>
                </a:lnTo>
                <a:lnTo>
                  <a:pt x="11216" y="1882"/>
                </a:lnTo>
                <a:lnTo>
                  <a:pt x="9359" y="1"/>
                </a:lnTo>
                <a:lnTo>
                  <a:pt x="7502" y="1882"/>
                </a:lnTo>
                <a:lnTo>
                  <a:pt x="5644" y="1"/>
                </a:lnTo>
                <a:lnTo>
                  <a:pt x="3775" y="1882"/>
                </a:lnTo>
                <a:lnTo>
                  <a:pt x="19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3" name="Google Shape;1303;p29"/>
          <p:cNvGrpSpPr/>
          <p:nvPr/>
        </p:nvGrpSpPr>
        <p:grpSpPr>
          <a:xfrm rot="10800000" flipH="1">
            <a:off x="8841048" y="2496305"/>
            <a:ext cx="154517" cy="442886"/>
            <a:chOff x="8846561" y="2782361"/>
            <a:chExt cx="154517" cy="442886"/>
          </a:xfrm>
        </p:grpSpPr>
        <p:sp>
          <p:nvSpPr>
            <p:cNvPr id="1304" name="Google Shape;1304;p29"/>
            <p:cNvSpPr/>
            <p:nvPr/>
          </p:nvSpPr>
          <p:spPr>
            <a:xfrm>
              <a:off x="8846561" y="2782361"/>
              <a:ext cx="154517" cy="154132"/>
            </a:xfrm>
            <a:custGeom>
              <a:avLst/>
              <a:gdLst/>
              <a:ahLst/>
              <a:cxnLst/>
              <a:rect l="l" t="t" r="r" b="b"/>
              <a:pathLst>
                <a:path w="4823" h="4811" extrusionOk="0">
                  <a:moveTo>
                    <a:pt x="762" y="1"/>
                  </a:moveTo>
                  <a:lnTo>
                    <a:pt x="0" y="763"/>
                  </a:lnTo>
                  <a:lnTo>
                    <a:pt x="1643" y="2406"/>
                  </a:lnTo>
                  <a:lnTo>
                    <a:pt x="0" y="4049"/>
                  </a:lnTo>
                  <a:lnTo>
                    <a:pt x="762" y="4811"/>
                  </a:lnTo>
                  <a:lnTo>
                    <a:pt x="2417" y="3168"/>
                  </a:lnTo>
                  <a:lnTo>
                    <a:pt x="4060" y="4811"/>
                  </a:lnTo>
                  <a:lnTo>
                    <a:pt x="4822" y="4049"/>
                  </a:lnTo>
                  <a:lnTo>
                    <a:pt x="3179" y="2406"/>
                  </a:lnTo>
                  <a:lnTo>
                    <a:pt x="4822" y="763"/>
                  </a:lnTo>
                  <a:lnTo>
                    <a:pt x="4060" y="1"/>
                  </a:lnTo>
                  <a:lnTo>
                    <a:pt x="2417" y="1644"/>
                  </a:lnTo>
                  <a:lnTo>
                    <a:pt x="76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9"/>
            <p:cNvSpPr/>
            <p:nvPr/>
          </p:nvSpPr>
          <p:spPr>
            <a:xfrm>
              <a:off x="8846561" y="3070730"/>
              <a:ext cx="154517" cy="154517"/>
            </a:xfrm>
            <a:custGeom>
              <a:avLst/>
              <a:gdLst/>
              <a:ahLst/>
              <a:cxnLst/>
              <a:rect l="l" t="t" r="r" b="b"/>
              <a:pathLst>
                <a:path w="4823" h="4823" extrusionOk="0">
                  <a:moveTo>
                    <a:pt x="762" y="1"/>
                  </a:moveTo>
                  <a:lnTo>
                    <a:pt x="0" y="763"/>
                  </a:lnTo>
                  <a:lnTo>
                    <a:pt x="1643" y="2406"/>
                  </a:lnTo>
                  <a:lnTo>
                    <a:pt x="0" y="4061"/>
                  </a:lnTo>
                  <a:lnTo>
                    <a:pt x="762" y="4823"/>
                  </a:lnTo>
                  <a:lnTo>
                    <a:pt x="2417" y="3180"/>
                  </a:lnTo>
                  <a:lnTo>
                    <a:pt x="4060" y="4823"/>
                  </a:lnTo>
                  <a:lnTo>
                    <a:pt x="4822" y="4061"/>
                  </a:lnTo>
                  <a:lnTo>
                    <a:pt x="3179" y="2406"/>
                  </a:lnTo>
                  <a:lnTo>
                    <a:pt x="4822" y="763"/>
                  </a:lnTo>
                  <a:lnTo>
                    <a:pt x="4060" y="1"/>
                  </a:lnTo>
                  <a:lnTo>
                    <a:pt x="2417" y="1644"/>
                  </a:lnTo>
                  <a:lnTo>
                    <a:pt x="76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6" name="Google Shape;1306;p29"/>
          <p:cNvGrpSpPr/>
          <p:nvPr/>
        </p:nvGrpSpPr>
        <p:grpSpPr>
          <a:xfrm rot="10800000" flipH="1">
            <a:off x="8809011" y="1125004"/>
            <a:ext cx="181204" cy="295450"/>
            <a:chOff x="8814523" y="4301099"/>
            <a:chExt cx="181204" cy="295450"/>
          </a:xfrm>
        </p:grpSpPr>
        <p:sp>
          <p:nvSpPr>
            <p:cNvPr id="1307" name="Google Shape;1307;p29"/>
            <p:cNvSpPr/>
            <p:nvPr/>
          </p:nvSpPr>
          <p:spPr>
            <a:xfrm>
              <a:off x="8814523" y="4429633"/>
              <a:ext cx="44660" cy="37996"/>
            </a:xfrm>
            <a:custGeom>
              <a:avLst/>
              <a:gdLst/>
              <a:ahLst/>
              <a:cxnLst/>
              <a:rect l="l" t="t" r="r" b="b"/>
              <a:pathLst>
                <a:path w="1394" h="1186" extrusionOk="0">
                  <a:moveTo>
                    <a:pt x="792" y="1"/>
                  </a:moveTo>
                  <a:cubicBezTo>
                    <a:pt x="647" y="1"/>
                    <a:pt x="500" y="54"/>
                    <a:pt x="381" y="173"/>
                  </a:cubicBezTo>
                  <a:cubicBezTo>
                    <a:pt x="0" y="554"/>
                    <a:pt x="274" y="1185"/>
                    <a:pt x="798" y="1185"/>
                  </a:cubicBezTo>
                  <a:cubicBezTo>
                    <a:pt x="1131" y="1185"/>
                    <a:pt x="1393" y="923"/>
                    <a:pt x="1393" y="602"/>
                  </a:cubicBezTo>
                  <a:cubicBezTo>
                    <a:pt x="1393" y="238"/>
                    <a:pt x="1097" y="1"/>
                    <a:pt x="7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9"/>
            <p:cNvSpPr/>
            <p:nvPr/>
          </p:nvSpPr>
          <p:spPr>
            <a:xfrm>
              <a:off x="8951067" y="4429633"/>
              <a:ext cx="44660" cy="37996"/>
            </a:xfrm>
            <a:custGeom>
              <a:avLst/>
              <a:gdLst/>
              <a:ahLst/>
              <a:cxnLst/>
              <a:rect l="l" t="t" r="r" b="b"/>
              <a:pathLst>
                <a:path w="1394" h="1186" extrusionOk="0">
                  <a:moveTo>
                    <a:pt x="792" y="1"/>
                  </a:moveTo>
                  <a:cubicBezTo>
                    <a:pt x="647" y="1"/>
                    <a:pt x="500" y="54"/>
                    <a:pt x="381" y="173"/>
                  </a:cubicBezTo>
                  <a:cubicBezTo>
                    <a:pt x="0" y="554"/>
                    <a:pt x="262" y="1185"/>
                    <a:pt x="798" y="1185"/>
                  </a:cubicBezTo>
                  <a:cubicBezTo>
                    <a:pt x="1120" y="1185"/>
                    <a:pt x="1393" y="923"/>
                    <a:pt x="1393" y="602"/>
                  </a:cubicBezTo>
                  <a:cubicBezTo>
                    <a:pt x="1393" y="238"/>
                    <a:pt x="1098" y="1"/>
                    <a:pt x="7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9"/>
            <p:cNvSpPr/>
            <p:nvPr/>
          </p:nvSpPr>
          <p:spPr>
            <a:xfrm>
              <a:off x="8814523" y="4301099"/>
              <a:ext cx="44660" cy="37964"/>
            </a:xfrm>
            <a:custGeom>
              <a:avLst/>
              <a:gdLst/>
              <a:ahLst/>
              <a:cxnLst/>
              <a:rect l="l" t="t" r="r" b="b"/>
              <a:pathLst>
                <a:path w="1394" h="1185" extrusionOk="0">
                  <a:moveTo>
                    <a:pt x="792" y="1"/>
                  </a:moveTo>
                  <a:cubicBezTo>
                    <a:pt x="647" y="1"/>
                    <a:pt x="500" y="54"/>
                    <a:pt x="381" y="173"/>
                  </a:cubicBezTo>
                  <a:cubicBezTo>
                    <a:pt x="0" y="554"/>
                    <a:pt x="274" y="1185"/>
                    <a:pt x="798" y="1185"/>
                  </a:cubicBezTo>
                  <a:cubicBezTo>
                    <a:pt x="1131" y="1185"/>
                    <a:pt x="1393" y="923"/>
                    <a:pt x="1393" y="601"/>
                  </a:cubicBezTo>
                  <a:cubicBezTo>
                    <a:pt x="1393" y="238"/>
                    <a:pt x="1097" y="1"/>
                    <a:pt x="7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9"/>
            <p:cNvSpPr/>
            <p:nvPr/>
          </p:nvSpPr>
          <p:spPr>
            <a:xfrm>
              <a:off x="8951067" y="4301099"/>
              <a:ext cx="44660" cy="37964"/>
            </a:xfrm>
            <a:custGeom>
              <a:avLst/>
              <a:gdLst/>
              <a:ahLst/>
              <a:cxnLst/>
              <a:rect l="l" t="t" r="r" b="b"/>
              <a:pathLst>
                <a:path w="1394" h="1185" extrusionOk="0">
                  <a:moveTo>
                    <a:pt x="792" y="1"/>
                  </a:moveTo>
                  <a:cubicBezTo>
                    <a:pt x="647" y="1"/>
                    <a:pt x="500" y="54"/>
                    <a:pt x="381" y="173"/>
                  </a:cubicBezTo>
                  <a:cubicBezTo>
                    <a:pt x="0" y="554"/>
                    <a:pt x="262" y="1185"/>
                    <a:pt x="798" y="1185"/>
                  </a:cubicBezTo>
                  <a:cubicBezTo>
                    <a:pt x="1120" y="1185"/>
                    <a:pt x="1393" y="923"/>
                    <a:pt x="1393" y="601"/>
                  </a:cubicBezTo>
                  <a:cubicBezTo>
                    <a:pt x="1393" y="238"/>
                    <a:pt x="1098" y="1"/>
                    <a:pt x="7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9"/>
            <p:cNvSpPr/>
            <p:nvPr/>
          </p:nvSpPr>
          <p:spPr>
            <a:xfrm>
              <a:off x="8814523" y="4558328"/>
              <a:ext cx="44660" cy="38221"/>
            </a:xfrm>
            <a:custGeom>
              <a:avLst/>
              <a:gdLst/>
              <a:ahLst/>
              <a:cxnLst/>
              <a:rect l="l" t="t" r="r" b="b"/>
              <a:pathLst>
                <a:path w="1394" h="1193" extrusionOk="0">
                  <a:moveTo>
                    <a:pt x="799" y="0"/>
                  </a:moveTo>
                  <a:cubicBezTo>
                    <a:pt x="652" y="0"/>
                    <a:pt x="502" y="56"/>
                    <a:pt x="381" y="180"/>
                  </a:cubicBezTo>
                  <a:cubicBezTo>
                    <a:pt x="0" y="550"/>
                    <a:pt x="274" y="1193"/>
                    <a:pt x="798" y="1193"/>
                  </a:cubicBezTo>
                  <a:cubicBezTo>
                    <a:pt x="1131" y="1193"/>
                    <a:pt x="1393" y="919"/>
                    <a:pt x="1393" y="597"/>
                  </a:cubicBezTo>
                  <a:cubicBezTo>
                    <a:pt x="1393" y="237"/>
                    <a:pt x="1102" y="0"/>
                    <a:pt x="7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9"/>
            <p:cNvSpPr/>
            <p:nvPr/>
          </p:nvSpPr>
          <p:spPr>
            <a:xfrm>
              <a:off x="8951067" y="4558328"/>
              <a:ext cx="44660" cy="38221"/>
            </a:xfrm>
            <a:custGeom>
              <a:avLst/>
              <a:gdLst/>
              <a:ahLst/>
              <a:cxnLst/>
              <a:rect l="l" t="t" r="r" b="b"/>
              <a:pathLst>
                <a:path w="1394" h="1193" extrusionOk="0">
                  <a:moveTo>
                    <a:pt x="799" y="0"/>
                  </a:moveTo>
                  <a:cubicBezTo>
                    <a:pt x="652" y="0"/>
                    <a:pt x="502" y="56"/>
                    <a:pt x="381" y="180"/>
                  </a:cubicBezTo>
                  <a:cubicBezTo>
                    <a:pt x="0" y="550"/>
                    <a:pt x="262" y="1193"/>
                    <a:pt x="798" y="1193"/>
                  </a:cubicBezTo>
                  <a:cubicBezTo>
                    <a:pt x="1120" y="1193"/>
                    <a:pt x="1393" y="919"/>
                    <a:pt x="1393" y="597"/>
                  </a:cubicBezTo>
                  <a:cubicBezTo>
                    <a:pt x="1393" y="237"/>
                    <a:pt x="1102" y="0"/>
                    <a:pt x="7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3" name="Google Shape;1313;p29"/>
          <p:cNvSpPr/>
          <p:nvPr/>
        </p:nvSpPr>
        <p:spPr>
          <a:xfrm rot="10800000" flipH="1">
            <a:off x="174398" y="2786250"/>
            <a:ext cx="152679" cy="152964"/>
          </a:xfrm>
          <a:custGeom>
            <a:avLst/>
            <a:gdLst/>
            <a:ahLst/>
            <a:cxnLst/>
            <a:rect l="l" t="t" r="r" b="b"/>
            <a:pathLst>
              <a:path w="5883" h="5894" extrusionOk="0">
                <a:moveTo>
                  <a:pt x="1" y="0"/>
                </a:moveTo>
                <a:lnTo>
                  <a:pt x="1" y="5894"/>
                </a:lnTo>
                <a:lnTo>
                  <a:pt x="5882" y="5894"/>
                </a:lnTo>
                <a:lnTo>
                  <a:pt x="58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4" name="Google Shape;1314;p29"/>
          <p:cNvGrpSpPr/>
          <p:nvPr/>
        </p:nvGrpSpPr>
        <p:grpSpPr>
          <a:xfrm rot="10800000" flipH="1">
            <a:off x="173493" y="1791474"/>
            <a:ext cx="154529" cy="443783"/>
            <a:chOff x="179009" y="2072968"/>
            <a:chExt cx="190870" cy="548151"/>
          </a:xfrm>
        </p:grpSpPr>
        <p:sp>
          <p:nvSpPr>
            <p:cNvPr id="1315" name="Google Shape;1315;p29"/>
            <p:cNvSpPr/>
            <p:nvPr/>
          </p:nvSpPr>
          <p:spPr>
            <a:xfrm>
              <a:off x="179009" y="2072968"/>
              <a:ext cx="190870" cy="190870"/>
            </a:xfrm>
            <a:custGeom>
              <a:avLst/>
              <a:gdLst/>
              <a:ahLst/>
              <a:cxnLst/>
              <a:rect l="l" t="t" r="r" b="b"/>
              <a:pathLst>
                <a:path w="5954" h="5954" extrusionOk="0">
                  <a:moveTo>
                    <a:pt x="941" y="1"/>
                  </a:moveTo>
                  <a:lnTo>
                    <a:pt x="0" y="953"/>
                  </a:lnTo>
                  <a:lnTo>
                    <a:pt x="2036" y="2977"/>
                  </a:lnTo>
                  <a:lnTo>
                    <a:pt x="0" y="5013"/>
                  </a:lnTo>
                  <a:lnTo>
                    <a:pt x="941" y="5954"/>
                  </a:lnTo>
                  <a:lnTo>
                    <a:pt x="2977" y="3930"/>
                  </a:lnTo>
                  <a:lnTo>
                    <a:pt x="5013" y="5954"/>
                  </a:lnTo>
                  <a:lnTo>
                    <a:pt x="5953" y="5013"/>
                  </a:lnTo>
                  <a:lnTo>
                    <a:pt x="3929" y="2977"/>
                  </a:lnTo>
                  <a:lnTo>
                    <a:pt x="5953" y="953"/>
                  </a:lnTo>
                  <a:lnTo>
                    <a:pt x="5013" y="1"/>
                  </a:lnTo>
                  <a:lnTo>
                    <a:pt x="2977" y="2037"/>
                  </a:lnTo>
                  <a:lnTo>
                    <a:pt x="9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9"/>
            <p:cNvSpPr/>
            <p:nvPr/>
          </p:nvSpPr>
          <p:spPr>
            <a:xfrm>
              <a:off x="179009" y="2429864"/>
              <a:ext cx="190870" cy="191255"/>
            </a:xfrm>
            <a:custGeom>
              <a:avLst/>
              <a:gdLst/>
              <a:ahLst/>
              <a:cxnLst/>
              <a:rect l="l" t="t" r="r" b="b"/>
              <a:pathLst>
                <a:path w="5954" h="5966" extrusionOk="0">
                  <a:moveTo>
                    <a:pt x="941" y="0"/>
                  </a:moveTo>
                  <a:lnTo>
                    <a:pt x="0" y="953"/>
                  </a:lnTo>
                  <a:lnTo>
                    <a:pt x="2036" y="2988"/>
                  </a:lnTo>
                  <a:lnTo>
                    <a:pt x="0" y="5013"/>
                  </a:lnTo>
                  <a:lnTo>
                    <a:pt x="941" y="5965"/>
                  </a:lnTo>
                  <a:lnTo>
                    <a:pt x="2977" y="3929"/>
                  </a:lnTo>
                  <a:lnTo>
                    <a:pt x="5013" y="5965"/>
                  </a:lnTo>
                  <a:lnTo>
                    <a:pt x="5953" y="5013"/>
                  </a:lnTo>
                  <a:lnTo>
                    <a:pt x="3929" y="2988"/>
                  </a:lnTo>
                  <a:lnTo>
                    <a:pt x="5953" y="953"/>
                  </a:lnTo>
                  <a:lnTo>
                    <a:pt x="5013" y="0"/>
                  </a:lnTo>
                  <a:lnTo>
                    <a:pt x="2977" y="2036"/>
                  </a:lnTo>
                  <a:lnTo>
                    <a:pt x="9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 name="Google Shape;1317;p29"/>
          <p:cNvGrpSpPr/>
          <p:nvPr/>
        </p:nvGrpSpPr>
        <p:grpSpPr>
          <a:xfrm rot="10800000" flipH="1">
            <a:off x="173487" y="162658"/>
            <a:ext cx="279631" cy="259804"/>
            <a:chOff x="6672" y="3464315"/>
            <a:chExt cx="279631" cy="259804"/>
          </a:xfrm>
        </p:grpSpPr>
        <p:sp>
          <p:nvSpPr>
            <p:cNvPr id="1318" name="Google Shape;1318;p29"/>
            <p:cNvSpPr/>
            <p:nvPr/>
          </p:nvSpPr>
          <p:spPr>
            <a:xfrm>
              <a:off x="246938" y="3577534"/>
              <a:ext cx="39365" cy="33526"/>
            </a:xfrm>
            <a:custGeom>
              <a:avLst/>
              <a:gdLst/>
              <a:ahLst/>
              <a:cxnLst/>
              <a:rect l="l" t="t" r="r" b="b"/>
              <a:pathLst>
                <a:path w="1227" h="1045" extrusionOk="0">
                  <a:moveTo>
                    <a:pt x="526" y="1"/>
                  </a:moveTo>
                  <a:cubicBezTo>
                    <a:pt x="257" y="1"/>
                    <a:pt x="1" y="206"/>
                    <a:pt x="1" y="520"/>
                  </a:cubicBezTo>
                  <a:cubicBezTo>
                    <a:pt x="1" y="806"/>
                    <a:pt x="239" y="1044"/>
                    <a:pt x="524" y="1044"/>
                  </a:cubicBezTo>
                  <a:cubicBezTo>
                    <a:pt x="989" y="1044"/>
                    <a:pt x="1227" y="484"/>
                    <a:pt x="894" y="151"/>
                  </a:cubicBezTo>
                  <a:cubicBezTo>
                    <a:pt x="786" y="47"/>
                    <a:pt x="655" y="1"/>
                    <a:pt x="5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9"/>
            <p:cNvSpPr/>
            <p:nvPr/>
          </p:nvSpPr>
          <p:spPr>
            <a:xfrm>
              <a:off x="126982" y="3577534"/>
              <a:ext cx="39012" cy="33526"/>
            </a:xfrm>
            <a:custGeom>
              <a:avLst/>
              <a:gdLst/>
              <a:ahLst/>
              <a:cxnLst/>
              <a:rect l="l" t="t" r="r" b="b"/>
              <a:pathLst>
                <a:path w="1216" h="1045" extrusionOk="0">
                  <a:moveTo>
                    <a:pt x="527" y="1"/>
                  </a:moveTo>
                  <a:cubicBezTo>
                    <a:pt x="257" y="1"/>
                    <a:pt x="1" y="206"/>
                    <a:pt x="1" y="520"/>
                  </a:cubicBezTo>
                  <a:cubicBezTo>
                    <a:pt x="1" y="806"/>
                    <a:pt x="227" y="1044"/>
                    <a:pt x="525" y="1044"/>
                  </a:cubicBezTo>
                  <a:cubicBezTo>
                    <a:pt x="989" y="1044"/>
                    <a:pt x="1215" y="484"/>
                    <a:pt x="894" y="151"/>
                  </a:cubicBezTo>
                  <a:cubicBezTo>
                    <a:pt x="786" y="47"/>
                    <a:pt x="655" y="1"/>
                    <a:pt x="5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9"/>
            <p:cNvSpPr/>
            <p:nvPr/>
          </p:nvSpPr>
          <p:spPr>
            <a:xfrm>
              <a:off x="6672" y="3577374"/>
              <a:ext cx="39365" cy="33687"/>
            </a:xfrm>
            <a:custGeom>
              <a:avLst/>
              <a:gdLst/>
              <a:ahLst/>
              <a:cxnLst/>
              <a:rect l="l" t="t" r="r" b="b"/>
              <a:pathLst>
                <a:path w="1227" h="1050"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9"/>
            <p:cNvSpPr/>
            <p:nvPr/>
          </p:nvSpPr>
          <p:spPr>
            <a:xfrm>
              <a:off x="246938" y="3464315"/>
              <a:ext cx="39365" cy="33655"/>
            </a:xfrm>
            <a:custGeom>
              <a:avLst/>
              <a:gdLst/>
              <a:ahLst/>
              <a:cxnLst/>
              <a:rect l="l" t="t" r="r" b="b"/>
              <a:pathLst>
                <a:path w="1227" h="1049" extrusionOk="0">
                  <a:moveTo>
                    <a:pt x="526" y="0"/>
                  </a:moveTo>
                  <a:cubicBezTo>
                    <a:pt x="257" y="0"/>
                    <a:pt x="1" y="211"/>
                    <a:pt x="1" y="525"/>
                  </a:cubicBezTo>
                  <a:cubicBezTo>
                    <a:pt x="1" y="811"/>
                    <a:pt x="239" y="1049"/>
                    <a:pt x="524" y="1049"/>
                  </a:cubicBezTo>
                  <a:cubicBezTo>
                    <a:pt x="989" y="1049"/>
                    <a:pt x="1227" y="489"/>
                    <a:pt x="894" y="156"/>
                  </a:cubicBezTo>
                  <a:cubicBezTo>
                    <a:pt x="786" y="48"/>
                    <a:pt x="654" y="0"/>
                    <a:pt x="5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9"/>
            <p:cNvSpPr/>
            <p:nvPr/>
          </p:nvSpPr>
          <p:spPr>
            <a:xfrm>
              <a:off x="126982" y="3464315"/>
              <a:ext cx="39012" cy="33655"/>
            </a:xfrm>
            <a:custGeom>
              <a:avLst/>
              <a:gdLst/>
              <a:ahLst/>
              <a:cxnLst/>
              <a:rect l="l" t="t" r="r" b="b"/>
              <a:pathLst>
                <a:path w="1216" h="1049" extrusionOk="0">
                  <a:moveTo>
                    <a:pt x="523" y="0"/>
                  </a:moveTo>
                  <a:cubicBezTo>
                    <a:pt x="257" y="0"/>
                    <a:pt x="1" y="211"/>
                    <a:pt x="1" y="525"/>
                  </a:cubicBezTo>
                  <a:cubicBezTo>
                    <a:pt x="1" y="811"/>
                    <a:pt x="227" y="1049"/>
                    <a:pt x="525" y="1049"/>
                  </a:cubicBezTo>
                  <a:cubicBezTo>
                    <a:pt x="989" y="1049"/>
                    <a:pt x="1215" y="489"/>
                    <a:pt x="882" y="156"/>
                  </a:cubicBezTo>
                  <a:cubicBezTo>
                    <a:pt x="778" y="48"/>
                    <a:pt x="649" y="0"/>
                    <a:pt x="5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9"/>
            <p:cNvSpPr/>
            <p:nvPr/>
          </p:nvSpPr>
          <p:spPr>
            <a:xfrm>
              <a:off x="6672" y="3464315"/>
              <a:ext cx="39365" cy="33655"/>
            </a:xfrm>
            <a:custGeom>
              <a:avLst/>
              <a:gdLst/>
              <a:ahLst/>
              <a:cxnLst/>
              <a:rect l="l" t="t" r="r" b="b"/>
              <a:pathLst>
                <a:path w="1227" h="1049"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9"/>
            <p:cNvSpPr/>
            <p:nvPr/>
          </p:nvSpPr>
          <p:spPr>
            <a:xfrm>
              <a:off x="246938" y="3690721"/>
              <a:ext cx="39365" cy="33398"/>
            </a:xfrm>
            <a:custGeom>
              <a:avLst/>
              <a:gdLst/>
              <a:ahLst/>
              <a:cxnLst/>
              <a:rect l="l" t="t" r="r" b="b"/>
              <a:pathLst>
                <a:path w="1227" h="1041" extrusionOk="0">
                  <a:moveTo>
                    <a:pt x="521" y="1"/>
                  </a:moveTo>
                  <a:cubicBezTo>
                    <a:pt x="254" y="1"/>
                    <a:pt x="1" y="208"/>
                    <a:pt x="1" y="528"/>
                  </a:cubicBezTo>
                  <a:cubicBezTo>
                    <a:pt x="1" y="814"/>
                    <a:pt x="239" y="1040"/>
                    <a:pt x="524" y="1040"/>
                  </a:cubicBezTo>
                  <a:cubicBezTo>
                    <a:pt x="989" y="1040"/>
                    <a:pt x="1227" y="481"/>
                    <a:pt x="894" y="159"/>
                  </a:cubicBezTo>
                  <a:cubicBezTo>
                    <a:pt x="784" y="50"/>
                    <a:pt x="651" y="1"/>
                    <a:pt x="5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9"/>
            <p:cNvSpPr/>
            <p:nvPr/>
          </p:nvSpPr>
          <p:spPr>
            <a:xfrm>
              <a:off x="126982" y="3690625"/>
              <a:ext cx="39012" cy="33494"/>
            </a:xfrm>
            <a:custGeom>
              <a:avLst/>
              <a:gdLst/>
              <a:ahLst/>
              <a:cxnLst/>
              <a:rect l="l" t="t" r="r" b="b"/>
              <a:pathLst>
                <a:path w="1216" h="1044" extrusionOk="0">
                  <a:moveTo>
                    <a:pt x="525" y="0"/>
                  </a:moveTo>
                  <a:cubicBezTo>
                    <a:pt x="259" y="0"/>
                    <a:pt x="1" y="208"/>
                    <a:pt x="1" y="531"/>
                  </a:cubicBezTo>
                  <a:cubicBezTo>
                    <a:pt x="1" y="817"/>
                    <a:pt x="227" y="1043"/>
                    <a:pt x="525" y="1043"/>
                  </a:cubicBezTo>
                  <a:cubicBezTo>
                    <a:pt x="989" y="1043"/>
                    <a:pt x="1215" y="484"/>
                    <a:pt x="882" y="150"/>
                  </a:cubicBezTo>
                  <a:cubicBezTo>
                    <a:pt x="779" y="47"/>
                    <a:pt x="651" y="0"/>
                    <a:pt x="5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9"/>
            <p:cNvSpPr/>
            <p:nvPr/>
          </p:nvSpPr>
          <p:spPr>
            <a:xfrm>
              <a:off x="6672" y="3690625"/>
              <a:ext cx="39365" cy="33494"/>
            </a:xfrm>
            <a:custGeom>
              <a:avLst/>
              <a:gdLst/>
              <a:ahLst/>
              <a:cxnLst/>
              <a:rect l="l" t="t" r="r" b="b"/>
              <a:pathLst>
                <a:path w="1227" h="1044" extrusionOk="0">
                  <a:moveTo>
                    <a:pt x="528" y="0"/>
                  </a:moveTo>
                  <a:cubicBezTo>
                    <a:pt x="258" y="0"/>
                    <a:pt x="1" y="208"/>
                    <a:pt x="1" y="531"/>
                  </a:cubicBezTo>
                  <a:cubicBezTo>
                    <a:pt x="1" y="817"/>
                    <a:pt x="239" y="1043"/>
                    <a:pt x="524" y="1043"/>
                  </a:cubicBezTo>
                  <a:cubicBezTo>
                    <a:pt x="989" y="1043"/>
                    <a:pt x="1227" y="484"/>
                    <a:pt x="893" y="150"/>
                  </a:cubicBezTo>
                  <a:cubicBezTo>
                    <a:pt x="786" y="47"/>
                    <a:pt x="656" y="0"/>
                    <a:pt x="5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7" name="Google Shape;1327;p29"/>
          <p:cNvSpPr/>
          <p:nvPr/>
        </p:nvSpPr>
        <p:spPr>
          <a:xfrm rot="10800000" flipH="1">
            <a:off x="601478" y="162657"/>
            <a:ext cx="106225" cy="105840"/>
          </a:xfrm>
          <a:custGeom>
            <a:avLst/>
            <a:gdLst/>
            <a:ahLst/>
            <a:cxnLst/>
            <a:rect l="l" t="t" r="r" b="b"/>
            <a:pathLst>
              <a:path w="3311" h="3299" extrusionOk="0">
                <a:moveTo>
                  <a:pt x="525" y="1"/>
                </a:moveTo>
                <a:lnTo>
                  <a:pt x="1" y="524"/>
                </a:lnTo>
                <a:lnTo>
                  <a:pt x="1132" y="1656"/>
                </a:lnTo>
                <a:lnTo>
                  <a:pt x="1" y="2775"/>
                </a:lnTo>
                <a:lnTo>
                  <a:pt x="525" y="3299"/>
                </a:lnTo>
                <a:lnTo>
                  <a:pt x="1656" y="2179"/>
                </a:lnTo>
                <a:lnTo>
                  <a:pt x="2775" y="3299"/>
                </a:lnTo>
                <a:lnTo>
                  <a:pt x="3311" y="2775"/>
                </a:lnTo>
                <a:lnTo>
                  <a:pt x="2180" y="1656"/>
                </a:lnTo>
                <a:lnTo>
                  <a:pt x="3311" y="524"/>
                </a:lnTo>
                <a:lnTo>
                  <a:pt x="2775" y="1"/>
                </a:lnTo>
                <a:lnTo>
                  <a:pt x="1656" y="1132"/>
                </a:lnTo>
                <a:lnTo>
                  <a:pt x="5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9"/>
          <p:cNvSpPr txBox="1">
            <a:spLocks noGrp="1"/>
          </p:cNvSpPr>
          <p:nvPr>
            <p:ph type="title" hasCustomPrompt="1"/>
          </p:nvPr>
        </p:nvSpPr>
        <p:spPr>
          <a:xfrm>
            <a:off x="1186163" y="2740753"/>
            <a:ext cx="2093400" cy="145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6000">
                <a:solidFill>
                  <a:schemeClr val="lt2"/>
                </a:solidFill>
                <a:latin typeface="Libre Franklin Black"/>
                <a:ea typeface="Libre Franklin Black"/>
                <a:cs typeface="Libre Franklin Black"/>
                <a:sym typeface="Libre Franklin Black"/>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1329" name="Google Shape;1329;p29"/>
          <p:cNvSpPr txBox="1">
            <a:spLocks noGrp="1"/>
          </p:cNvSpPr>
          <p:nvPr>
            <p:ph type="subTitle" idx="1"/>
          </p:nvPr>
        </p:nvSpPr>
        <p:spPr>
          <a:xfrm>
            <a:off x="1294513" y="1855715"/>
            <a:ext cx="2707800" cy="609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100"/>
              <a:buNone/>
              <a:defRPr sz="1800"/>
            </a:lvl1pPr>
            <a:lvl2pPr lvl="1" algn="l" rtl="0">
              <a:lnSpc>
                <a:spcPct val="100000"/>
              </a:lnSpc>
              <a:spcBef>
                <a:spcPts val="0"/>
              </a:spcBef>
              <a:spcAft>
                <a:spcPts val="0"/>
              </a:spcAft>
              <a:buSzPts val="2100"/>
              <a:buNone/>
              <a:defRPr sz="2100"/>
            </a:lvl2pPr>
            <a:lvl3pPr lvl="2" algn="l" rtl="0">
              <a:lnSpc>
                <a:spcPct val="100000"/>
              </a:lnSpc>
              <a:spcBef>
                <a:spcPts val="0"/>
              </a:spcBef>
              <a:spcAft>
                <a:spcPts val="0"/>
              </a:spcAft>
              <a:buSzPts val="2100"/>
              <a:buNone/>
              <a:defRPr sz="2100"/>
            </a:lvl3pPr>
            <a:lvl4pPr lvl="3" algn="l" rtl="0">
              <a:lnSpc>
                <a:spcPct val="100000"/>
              </a:lnSpc>
              <a:spcBef>
                <a:spcPts val="0"/>
              </a:spcBef>
              <a:spcAft>
                <a:spcPts val="0"/>
              </a:spcAft>
              <a:buSzPts val="2100"/>
              <a:buNone/>
              <a:defRPr sz="2100"/>
            </a:lvl4pPr>
            <a:lvl5pPr lvl="4" algn="l" rtl="0">
              <a:lnSpc>
                <a:spcPct val="100000"/>
              </a:lnSpc>
              <a:spcBef>
                <a:spcPts val="0"/>
              </a:spcBef>
              <a:spcAft>
                <a:spcPts val="0"/>
              </a:spcAft>
              <a:buSzPts val="2100"/>
              <a:buNone/>
              <a:defRPr sz="2100"/>
            </a:lvl5pPr>
            <a:lvl6pPr lvl="5" algn="l" rtl="0">
              <a:lnSpc>
                <a:spcPct val="100000"/>
              </a:lnSpc>
              <a:spcBef>
                <a:spcPts val="0"/>
              </a:spcBef>
              <a:spcAft>
                <a:spcPts val="0"/>
              </a:spcAft>
              <a:buSzPts val="2100"/>
              <a:buNone/>
              <a:defRPr sz="2100"/>
            </a:lvl6pPr>
            <a:lvl7pPr lvl="6" algn="l" rtl="0">
              <a:lnSpc>
                <a:spcPct val="100000"/>
              </a:lnSpc>
              <a:spcBef>
                <a:spcPts val="0"/>
              </a:spcBef>
              <a:spcAft>
                <a:spcPts val="0"/>
              </a:spcAft>
              <a:buSzPts val="2100"/>
              <a:buNone/>
              <a:defRPr sz="2100"/>
            </a:lvl7pPr>
            <a:lvl8pPr lvl="7" algn="l" rtl="0">
              <a:lnSpc>
                <a:spcPct val="100000"/>
              </a:lnSpc>
              <a:spcBef>
                <a:spcPts val="0"/>
              </a:spcBef>
              <a:spcAft>
                <a:spcPts val="0"/>
              </a:spcAft>
              <a:buSzPts val="2100"/>
              <a:buNone/>
              <a:defRPr sz="2100"/>
            </a:lvl8pPr>
            <a:lvl9pPr lvl="8" algn="l" rtl="0">
              <a:lnSpc>
                <a:spcPct val="100000"/>
              </a:lnSpc>
              <a:spcBef>
                <a:spcPts val="0"/>
              </a:spcBef>
              <a:spcAft>
                <a:spcPts val="0"/>
              </a:spcAft>
              <a:buSzPts val="2100"/>
              <a:buNone/>
              <a:defRPr sz="2100"/>
            </a:lvl9pPr>
          </a:lstStyle>
          <a:p>
            <a:endParaRPr/>
          </a:p>
        </p:txBody>
      </p:sp>
      <p:sp>
        <p:nvSpPr>
          <p:cNvPr id="1330" name="Google Shape;1330;p29"/>
          <p:cNvSpPr txBox="1">
            <a:spLocks noGrp="1"/>
          </p:cNvSpPr>
          <p:nvPr>
            <p:ph type="title" idx="2"/>
          </p:nvPr>
        </p:nvSpPr>
        <p:spPr>
          <a:xfrm>
            <a:off x="1294513" y="1179528"/>
            <a:ext cx="4307700" cy="676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3000">
                <a:solidFill>
                  <a:schemeClr val="lt2"/>
                </a:solidFill>
              </a:defRPr>
            </a:lvl1pPr>
            <a:lvl2pPr lvl="1" algn="l" rtl="0">
              <a:spcBef>
                <a:spcPts val="0"/>
              </a:spcBef>
              <a:spcAft>
                <a:spcPts val="0"/>
              </a:spcAft>
              <a:buSzPts val="3600"/>
              <a:buNone/>
              <a:defRPr sz="3600"/>
            </a:lvl2pPr>
            <a:lvl3pPr lvl="2" algn="l" rtl="0">
              <a:spcBef>
                <a:spcPts val="0"/>
              </a:spcBef>
              <a:spcAft>
                <a:spcPts val="0"/>
              </a:spcAft>
              <a:buSzPts val="3600"/>
              <a:buNone/>
              <a:defRPr sz="3600"/>
            </a:lvl3pPr>
            <a:lvl4pPr lvl="3" algn="l" rtl="0">
              <a:spcBef>
                <a:spcPts val="0"/>
              </a:spcBef>
              <a:spcAft>
                <a:spcPts val="0"/>
              </a:spcAft>
              <a:buSzPts val="3600"/>
              <a:buNone/>
              <a:defRPr sz="3600"/>
            </a:lvl4pPr>
            <a:lvl5pPr lvl="4" algn="l" rtl="0">
              <a:spcBef>
                <a:spcPts val="0"/>
              </a:spcBef>
              <a:spcAft>
                <a:spcPts val="0"/>
              </a:spcAft>
              <a:buSzPts val="3600"/>
              <a:buNone/>
              <a:defRPr sz="3600"/>
            </a:lvl5pPr>
            <a:lvl6pPr lvl="5" algn="l" rtl="0">
              <a:spcBef>
                <a:spcPts val="0"/>
              </a:spcBef>
              <a:spcAft>
                <a:spcPts val="0"/>
              </a:spcAft>
              <a:buSzPts val="3600"/>
              <a:buNone/>
              <a:defRPr sz="3600"/>
            </a:lvl6pPr>
            <a:lvl7pPr lvl="6" algn="l" rtl="0">
              <a:spcBef>
                <a:spcPts val="0"/>
              </a:spcBef>
              <a:spcAft>
                <a:spcPts val="0"/>
              </a:spcAft>
              <a:buSzPts val="3600"/>
              <a:buNone/>
              <a:defRPr sz="3600"/>
            </a:lvl7pPr>
            <a:lvl8pPr lvl="7" algn="l" rtl="0">
              <a:spcBef>
                <a:spcPts val="0"/>
              </a:spcBef>
              <a:spcAft>
                <a:spcPts val="0"/>
              </a:spcAft>
              <a:buSzPts val="3600"/>
              <a:buNone/>
              <a:defRPr sz="3600"/>
            </a:lvl8pPr>
            <a:lvl9pPr lvl="8" algn="l" rtl="0">
              <a:spcBef>
                <a:spcPts val="0"/>
              </a:spcBef>
              <a:spcAft>
                <a:spcPts val="0"/>
              </a:spcAft>
              <a:buSzPts val="3600"/>
              <a:buNone/>
              <a:defRPr sz="36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5">
  <p:cSld name="CUSTOM_11">
    <p:spTree>
      <p:nvGrpSpPr>
        <p:cNvPr id="1" name="Shape 1331"/>
        <p:cNvGrpSpPr/>
        <p:nvPr/>
      </p:nvGrpSpPr>
      <p:grpSpPr>
        <a:xfrm>
          <a:off x="0" y="0"/>
          <a:ext cx="0" cy="0"/>
          <a:chOff x="0" y="0"/>
          <a:chExt cx="0" cy="0"/>
        </a:xfrm>
      </p:grpSpPr>
      <p:sp>
        <p:nvSpPr>
          <p:cNvPr id="1332" name="Google Shape;1332;p30"/>
          <p:cNvSpPr txBox="1">
            <a:spLocks noGrp="1"/>
          </p:cNvSpPr>
          <p:nvPr>
            <p:ph type="subTitle" idx="1"/>
          </p:nvPr>
        </p:nvSpPr>
        <p:spPr>
          <a:xfrm>
            <a:off x="1762350" y="1457725"/>
            <a:ext cx="5619300" cy="4554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1333" name="Google Shape;1333;p30"/>
          <p:cNvSpPr txBox="1">
            <a:spLocks noGrp="1"/>
          </p:cNvSpPr>
          <p:nvPr>
            <p:ph type="title"/>
          </p:nvPr>
        </p:nvSpPr>
        <p:spPr>
          <a:xfrm>
            <a:off x="713225" y="539500"/>
            <a:ext cx="7717500" cy="6774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334" name="Google Shape;1334;p30"/>
          <p:cNvSpPr/>
          <p:nvPr/>
        </p:nvSpPr>
        <p:spPr>
          <a:xfrm>
            <a:off x="8896251" y="129737"/>
            <a:ext cx="129912" cy="129876"/>
          </a:xfrm>
          <a:custGeom>
            <a:avLst/>
            <a:gdLst/>
            <a:ahLst/>
            <a:cxnLst/>
            <a:rect l="l" t="t" r="r" b="b"/>
            <a:pathLst>
              <a:path w="7907" h="7906" extrusionOk="0">
                <a:moveTo>
                  <a:pt x="3203" y="0"/>
                </a:moveTo>
                <a:lnTo>
                  <a:pt x="3203" y="3203"/>
                </a:lnTo>
                <a:lnTo>
                  <a:pt x="1" y="3203"/>
                </a:lnTo>
                <a:lnTo>
                  <a:pt x="1" y="4691"/>
                </a:lnTo>
                <a:lnTo>
                  <a:pt x="3203" y="4691"/>
                </a:lnTo>
                <a:lnTo>
                  <a:pt x="3203" y="7906"/>
                </a:lnTo>
                <a:lnTo>
                  <a:pt x="4704" y="7906"/>
                </a:lnTo>
                <a:lnTo>
                  <a:pt x="4704" y="4691"/>
                </a:lnTo>
                <a:lnTo>
                  <a:pt x="7906" y="4691"/>
                </a:lnTo>
                <a:lnTo>
                  <a:pt x="7906" y="3203"/>
                </a:lnTo>
                <a:lnTo>
                  <a:pt x="4704" y="3203"/>
                </a:lnTo>
                <a:lnTo>
                  <a:pt x="470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5" name="Google Shape;1335;p30"/>
          <p:cNvGrpSpPr/>
          <p:nvPr/>
        </p:nvGrpSpPr>
        <p:grpSpPr>
          <a:xfrm>
            <a:off x="8914027" y="1416159"/>
            <a:ext cx="118484" cy="339650"/>
            <a:chOff x="8846561" y="2782361"/>
            <a:chExt cx="154517" cy="442886"/>
          </a:xfrm>
        </p:grpSpPr>
        <p:sp>
          <p:nvSpPr>
            <p:cNvPr id="1336" name="Google Shape;1336;p30"/>
            <p:cNvSpPr/>
            <p:nvPr/>
          </p:nvSpPr>
          <p:spPr>
            <a:xfrm>
              <a:off x="8846561" y="2782361"/>
              <a:ext cx="154517" cy="154132"/>
            </a:xfrm>
            <a:custGeom>
              <a:avLst/>
              <a:gdLst/>
              <a:ahLst/>
              <a:cxnLst/>
              <a:rect l="l" t="t" r="r" b="b"/>
              <a:pathLst>
                <a:path w="4823" h="4811" extrusionOk="0">
                  <a:moveTo>
                    <a:pt x="762" y="1"/>
                  </a:moveTo>
                  <a:lnTo>
                    <a:pt x="0" y="763"/>
                  </a:lnTo>
                  <a:lnTo>
                    <a:pt x="1643" y="2406"/>
                  </a:lnTo>
                  <a:lnTo>
                    <a:pt x="0" y="4049"/>
                  </a:lnTo>
                  <a:lnTo>
                    <a:pt x="762" y="4811"/>
                  </a:lnTo>
                  <a:lnTo>
                    <a:pt x="2417" y="3168"/>
                  </a:lnTo>
                  <a:lnTo>
                    <a:pt x="4060" y="4811"/>
                  </a:lnTo>
                  <a:lnTo>
                    <a:pt x="4822" y="4049"/>
                  </a:lnTo>
                  <a:lnTo>
                    <a:pt x="3179" y="2406"/>
                  </a:lnTo>
                  <a:lnTo>
                    <a:pt x="4822" y="763"/>
                  </a:lnTo>
                  <a:lnTo>
                    <a:pt x="4060" y="1"/>
                  </a:lnTo>
                  <a:lnTo>
                    <a:pt x="2417" y="1644"/>
                  </a:lnTo>
                  <a:lnTo>
                    <a:pt x="76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0"/>
            <p:cNvSpPr/>
            <p:nvPr/>
          </p:nvSpPr>
          <p:spPr>
            <a:xfrm>
              <a:off x="8846561" y="3070730"/>
              <a:ext cx="154517" cy="154517"/>
            </a:xfrm>
            <a:custGeom>
              <a:avLst/>
              <a:gdLst/>
              <a:ahLst/>
              <a:cxnLst/>
              <a:rect l="l" t="t" r="r" b="b"/>
              <a:pathLst>
                <a:path w="4823" h="4823" extrusionOk="0">
                  <a:moveTo>
                    <a:pt x="762" y="1"/>
                  </a:moveTo>
                  <a:lnTo>
                    <a:pt x="0" y="763"/>
                  </a:lnTo>
                  <a:lnTo>
                    <a:pt x="1643" y="2406"/>
                  </a:lnTo>
                  <a:lnTo>
                    <a:pt x="0" y="4061"/>
                  </a:lnTo>
                  <a:lnTo>
                    <a:pt x="762" y="4823"/>
                  </a:lnTo>
                  <a:lnTo>
                    <a:pt x="2417" y="3180"/>
                  </a:lnTo>
                  <a:lnTo>
                    <a:pt x="4060" y="4823"/>
                  </a:lnTo>
                  <a:lnTo>
                    <a:pt x="4822" y="4061"/>
                  </a:lnTo>
                  <a:lnTo>
                    <a:pt x="3179" y="2406"/>
                  </a:lnTo>
                  <a:lnTo>
                    <a:pt x="4822" y="763"/>
                  </a:lnTo>
                  <a:lnTo>
                    <a:pt x="4060" y="1"/>
                  </a:lnTo>
                  <a:lnTo>
                    <a:pt x="2417" y="1644"/>
                  </a:lnTo>
                  <a:lnTo>
                    <a:pt x="76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30"/>
          <p:cNvGrpSpPr/>
          <p:nvPr/>
        </p:nvGrpSpPr>
        <p:grpSpPr>
          <a:xfrm>
            <a:off x="8846173" y="3319249"/>
            <a:ext cx="181204" cy="295450"/>
            <a:chOff x="8814523" y="4301099"/>
            <a:chExt cx="181204" cy="295450"/>
          </a:xfrm>
        </p:grpSpPr>
        <p:sp>
          <p:nvSpPr>
            <p:cNvPr id="1339" name="Google Shape;1339;p30"/>
            <p:cNvSpPr/>
            <p:nvPr/>
          </p:nvSpPr>
          <p:spPr>
            <a:xfrm>
              <a:off x="8814523" y="4429633"/>
              <a:ext cx="44660" cy="37996"/>
            </a:xfrm>
            <a:custGeom>
              <a:avLst/>
              <a:gdLst/>
              <a:ahLst/>
              <a:cxnLst/>
              <a:rect l="l" t="t" r="r" b="b"/>
              <a:pathLst>
                <a:path w="1394" h="1186" extrusionOk="0">
                  <a:moveTo>
                    <a:pt x="792" y="1"/>
                  </a:moveTo>
                  <a:cubicBezTo>
                    <a:pt x="647" y="1"/>
                    <a:pt x="500" y="54"/>
                    <a:pt x="381" y="173"/>
                  </a:cubicBezTo>
                  <a:cubicBezTo>
                    <a:pt x="0" y="554"/>
                    <a:pt x="274" y="1185"/>
                    <a:pt x="798" y="1185"/>
                  </a:cubicBezTo>
                  <a:cubicBezTo>
                    <a:pt x="1131" y="1185"/>
                    <a:pt x="1393" y="923"/>
                    <a:pt x="1393" y="602"/>
                  </a:cubicBezTo>
                  <a:cubicBezTo>
                    <a:pt x="1393" y="238"/>
                    <a:pt x="1097" y="1"/>
                    <a:pt x="7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0"/>
            <p:cNvSpPr/>
            <p:nvPr/>
          </p:nvSpPr>
          <p:spPr>
            <a:xfrm>
              <a:off x="8951067" y="4429633"/>
              <a:ext cx="44660" cy="37996"/>
            </a:xfrm>
            <a:custGeom>
              <a:avLst/>
              <a:gdLst/>
              <a:ahLst/>
              <a:cxnLst/>
              <a:rect l="l" t="t" r="r" b="b"/>
              <a:pathLst>
                <a:path w="1394" h="1186" extrusionOk="0">
                  <a:moveTo>
                    <a:pt x="792" y="1"/>
                  </a:moveTo>
                  <a:cubicBezTo>
                    <a:pt x="647" y="1"/>
                    <a:pt x="500" y="54"/>
                    <a:pt x="381" y="173"/>
                  </a:cubicBezTo>
                  <a:cubicBezTo>
                    <a:pt x="0" y="554"/>
                    <a:pt x="262" y="1185"/>
                    <a:pt x="798" y="1185"/>
                  </a:cubicBezTo>
                  <a:cubicBezTo>
                    <a:pt x="1120" y="1185"/>
                    <a:pt x="1393" y="923"/>
                    <a:pt x="1393" y="602"/>
                  </a:cubicBezTo>
                  <a:cubicBezTo>
                    <a:pt x="1393" y="238"/>
                    <a:pt x="1098" y="1"/>
                    <a:pt x="7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0"/>
            <p:cNvSpPr/>
            <p:nvPr/>
          </p:nvSpPr>
          <p:spPr>
            <a:xfrm>
              <a:off x="8814523" y="4301099"/>
              <a:ext cx="44660" cy="37964"/>
            </a:xfrm>
            <a:custGeom>
              <a:avLst/>
              <a:gdLst/>
              <a:ahLst/>
              <a:cxnLst/>
              <a:rect l="l" t="t" r="r" b="b"/>
              <a:pathLst>
                <a:path w="1394" h="1185" extrusionOk="0">
                  <a:moveTo>
                    <a:pt x="792" y="1"/>
                  </a:moveTo>
                  <a:cubicBezTo>
                    <a:pt x="647" y="1"/>
                    <a:pt x="500" y="54"/>
                    <a:pt x="381" y="173"/>
                  </a:cubicBezTo>
                  <a:cubicBezTo>
                    <a:pt x="0" y="554"/>
                    <a:pt x="274" y="1185"/>
                    <a:pt x="798" y="1185"/>
                  </a:cubicBezTo>
                  <a:cubicBezTo>
                    <a:pt x="1131" y="1185"/>
                    <a:pt x="1393" y="923"/>
                    <a:pt x="1393" y="601"/>
                  </a:cubicBezTo>
                  <a:cubicBezTo>
                    <a:pt x="1393" y="238"/>
                    <a:pt x="1097" y="1"/>
                    <a:pt x="7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0"/>
            <p:cNvSpPr/>
            <p:nvPr/>
          </p:nvSpPr>
          <p:spPr>
            <a:xfrm>
              <a:off x="8951067" y="4301099"/>
              <a:ext cx="44660" cy="37964"/>
            </a:xfrm>
            <a:custGeom>
              <a:avLst/>
              <a:gdLst/>
              <a:ahLst/>
              <a:cxnLst/>
              <a:rect l="l" t="t" r="r" b="b"/>
              <a:pathLst>
                <a:path w="1394" h="1185" extrusionOk="0">
                  <a:moveTo>
                    <a:pt x="792" y="1"/>
                  </a:moveTo>
                  <a:cubicBezTo>
                    <a:pt x="647" y="1"/>
                    <a:pt x="500" y="54"/>
                    <a:pt x="381" y="173"/>
                  </a:cubicBezTo>
                  <a:cubicBezTo>
                    <a:pt x="0" y="554"/>
                    <a:pt x="262" y="1185"/>
                    <a:pt x="798" y="1185"/>
                  </a:cubicBezTo>
                  <a:cubicBezTo>
                    <a:pt x="1120" y="1185"/>
                    <a:pt x="1393" y="923"/>
                    <a:pt x="1393" y="601"/>
                  </a:cubicBezTo>
                  <a:cubicBezTo>
                    <a:pt x="1393" y="238"/>
                    <a:pt x="1098" y="1"/>
                    <a:pt x="7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0"/>
            <p:cNvSpPr/>
            <p:nvPr/>
          </p:nvSpPr>
          <p:spPr>
            <a:xfrm>
              <a:off x="8814523" y="4558328"/>
              <a:ext cx="44660" cy="38221"/>
            </a:xfrm>
            <a:custGeom>
              <a:avLst/>
              <a:gdLst/>
              <a:ahLst/>
              <a:cxnLst/>
              <a:rect l="l" t="t" r="r" b="b"/>
              <a:pathLst>
                <a:path w="1394" h="1193" extrusionOk="0">
                  <a:moveTo>
                    <a:pt x="799" y="0"/>
                  </a:moveTo>
                  <a:cubicBezTo>
                    <a:pt x="652" y="0"/>
                    <a:pt x="502" y="56"/>
                    <a:pt x="381" y="180"/>
                  </a:cubicBezTo>
                  <a:cubicBezTo>
                    <a:pt x="0" y="550"/>
                    <a:pt x="274" y="1193"/>
                    <a:pt x="798" y="1193"/>
                  </a:cubicBezTo>
                  <a:cubicBezTo>
                    <a:pt x="1131" y="1193"/>
                    <a:pt x="1393" y="919"/>
                    <a:pt x="1393" y="597"/>
                  </a:cubicBezTo>
                  <a:cubicBezTo>
                    <a:pt x="1393" y="237"/>
                    <a:pt x="1102" y="0"/>
                    <a:pt x="7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0"/>
            <p:cNvSpPr/>
            <p:nvPr/>
          </p:nvSpPr>
          <p:spPr>
            <a:xfrm>
              <a:off x="8951067" y="4558328"/>
              <a:ext cx="44660" cy="38221"/>
            </a:xfrm>
            <a:custGeom>
              <a:avLst/>
              <a:gdLst/>
              <a:ahLst/>
              <a:cxnLst/>
              <a:rect l="l" t="t" r="r" b="b"/>
              <a:pathLst>
                <a:path w="1394" h="1193" extrusionOk="0">
                  <a:moveTo>
                    <a:pt x="799" y="0"/>
                  </a:moveTo>
                  <a:cubicBezTo>
                    <a:pt x="652" y="0"/>
                    <a:pt x="502" y="56"/>
                    <a:pt x="381" y="180"/>
                  </a:cubicBezTo>
                  <a:cubicBezTo>
                    <a:pt x="0" y="550"/>
                    <a:pt x="262" y="1193"/>
                    <a:pt x="798" y="1193"/>
                  </a:cubicBezTo>
                  <a:cubicBezTo>
                    <a:pt x="1120" y="1193"/>
                    <a:pt x="1393" y="919"/>
                    <a:pt x="1393" y="597"/>
                  </a:cubicBezTo>
                  <a:cubicBezTo>
                    <a:pt x="1393" y="237"/>
                    <a:pt x="1102" y="0"/>
                    <a:pt x="7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5" name="Google Shape;1345;p30"/>
          <p:cNvGrpSpPr/>
          <p:nvPr/>
        </p:nvGrpSpPr>
        <p:grpSpPr>
          <a:xfrm rot="10800000">
            <a:off x="122892" y="115398"/>
            <a:ext cx="359410" cy="333926"/>
            <a:chOff x="6672" y="3464315"/>
            <a:chExt cx="279631" cy="259804"/>
          </a:xfrm>
        </p:grpSpPr>
        <p:sp>
          <p:nvSpPr>
            <p:cNvPr id="1346" name="Google Shape;1346;p30"/>
            <p:cNvSpPr/>
            <p:nvPr/>
          </p:nvSpPr>
          <p:spPr>
            <a:xfrm>
              <a:off x="246938" y="3577534"/>
              <a:ext cx="39365" cy="33526"/>
            </a:xfrm>
            <a:custGeom>
              <a:avLst/>
              <a:gdLst/>
              <a:ahLst/>
              <a:cxnLst/>
              <a:rect l="l" t="t" r="r" b="b"/>
              <a:pathLst>
                <a:path w="1227" h="1045" extrusionOk="0">
                  <a:moveTo>
                    <a:pt x="526" y="1"/>
                  </a:moveTo>
                  <a:cubicBezTo>
                    <a:pt x="257" y="1"/>
                    <a:pt x="1" y="206"/>
                    <a:pt x="1" y="520"/>
                  </a:cubicBezTo>
                  <a:cubicBezTo>
                    <a:pt x="1" y="806"/>
                    <a:pt x="239" y="1044"/>
                    <a:pt x="524" y="1044"/>
                  </a:cubicBezTo>
                  <a:cubicBezTo>
                    <a:pt x="989" y="1044"/>
                    <a:pt x="1227" y="484"/>
                    <a:pt x="894" y="151"/>
                  </a:cubicBezTo>
                  <a:cubicBezTo>
                    <a:pt x="786" y="47"/>
                    <a:pt x="655" y="1"/>
                    <a:pt x="5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0"/>
            <p:cNvSpPr/>
            <p:nvPr/>
          </p:nvSpPr>
          <p:spPr>
            <a:xfrm>
              <a:off x="126982" y="3577534"/>
              <a:ext cx="39012" cy="33526"/>
            </a:xfrm>
            <a:custGeom>
              <a:avLst/>
              <a:gdLst/>
              <a:ahLst/>
              <a:cxnLst/>
              <a:rect l="l" t="t" r="r" b="b"/>
              <a:pathLst>
                <a:path w="1216" h="1045" extrusionOk="0">
                  <a:moveTo>
                    <a:pt x="527" y="1"/>
                  </a:moveTo>
                  <a:cubicBezTo>
                    <a:pt x="257" y="1"/>
                    <a:pt x="1" y="206"/>
                    <a:pt x="1" y="520"/>
                  </a:cubicBezTo>
                  <a:cubicBezTo>
                    <a:pt x="1" y="806"/>
                    <a:pt x="227" y="1044"/>
                    <a:pt x="525" y="1044"/>
                  </a:cubicBezTo>
                  <a:cubicBezTo>
                    <a:pt x="989" y="1044"/>
                    <a:pt x="1215" y="484"/>
                    <a:pt x="894" y="151"/>
                  </a:cubicBezTo>
                  <a:cubicBezTo>
                    <a:pt x="786" y="47"/>
                    <a:pt x="655" y="1"/>
                    <a:pt x="5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0"/>
            <p:cNvSpPr/>
            <p:nvPr/>
          </p:nvSpPr>
          <p:spPr>
            <a:xfrm>
              <a:off x="6672" y="3577374"/>
              <a:ext cx="39365" cy="33687"/>
            </a:xfrm>
            <a:custGeom>
              <a:avLst/>
              <a:gdLst/>
              <a:ahLst/>
              <a:cxnLst/>
              <a:rect l="l" t="t" r="r" b="b"/>
              <a:pathLst>
                <a:path w="1227" h="1050"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0"/>
            <p:cNvSpPr/>
            <p:nvPr/>
          </p:nvSpPr>
          <p:spPr>
            <a:xfrm>
              <a:off x="246938" y="3464315"/>
              <a:ext cx="39365" cy="33655"/>
            </a:xfrm>
            <a:custGeom>
              <a:avLst/>
              <a:gdLst/>
              <a:ahLst/>
              <a:cxnLst/>
              <a:rect l="l" t="t" r="r" b="b"/>
              <a:pathLst>
                <a:path w="1227" h="1049" extrusionOk="0">
                  <a:moveTo>
                    <a:pt x="526" y="0"/>
                  </a:moveTo>
                  <a:cubicBezTo>
                    <a:pt x="257" y="0"/>
                    <a:pt x="1" y="211"/>
                    <a:pt x="1" y="525"/>
                  </a:cubicBezTo>
                  <a:cubicBezTo>
                    <a:pt x="1" y="811"/>
                    <a:pt x="239" y="1049"/>
                    <a:pt x="524" y="1049"/>
                  </a:cubicBezTo>
                  <a:cubicBezTo>
                    <a:pt x="989" y="1049"/>
                    <a:pt x="1227" y="489"/>
                    <a:pt x="894" y="156"/>
                  </a:cubicBezTo>
                  <a:cubicBezTo>
                    <a:pt x="786" y="48"/>
                    <a:pt x="654" y="0"/>
                    <a:pt x="5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0"/>
            <p:cNvSpPr/>
            <p:nvPr/>
          </p:nvSpPr>
          <p:spPr>
            <a:xfrm>
              <a:off x="126982" y="3464315"/>
              <a:ext cx="39012" cy="33655"/>
            </a:xfrm>
            <a:custGeom>
              <a:avLst/>
              <a:gdLst/>
              <a:ahLst/>
              <a:cxnLst/>
              <a:rect l="l" t="t" r="r" b="b"/>
              <a:pathLst>
                <a:path w="1216" h="1049" extrusionOk="0">
                  <a:moveTo>
                    <a:pt x="523" y="0"/>
                  </a:moveTo>
                  <a:cubicBezTo>
                    <a:pt x="257" y="0"/>
                    <a:pt x="1" y="211"/>
                    <a:pt x="1" y="525"/>
                  </a:cubicBezTo>
                  <a:cubicBezTo>
                    <a:pt x="1" y="811"/>
                    <a:pt x="227" y="1049"/>
                    <a:pt x="525" y="1049"/>
                  </a:cubicBezTo>
                  <a:cubicBezTo>
                    <a:pt x="989" y="1049"/>
                    <a:pt x="1215" y="489"/>
                    <a:pt x="882" y="156"/>
                  </a:cubicBezTo>
                  <a:cubicBezTo>
                    <a:pt x="778" y="48"/>
                    <a:pt x="649" y="0"/>
                    <a:pt x="5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0"/>
            <p:cNvSpPr/>
            <p:nvPr/>
          </p:nvSpPr>
          <p:spPr>
            <a:xfrm>
              <a:off x="6672" y="3464315"/>
              <a:ext cx="39365" cy="33655"/>
            </a:xfrm>
            <a:custGeom>
              <a:avLst/>
              <a:gdLst/>
              <a:ahLst/>
              <a:cxnLst/>
              <a:rect l="l" t="t" r="r" b="b"/>
              <a:pathLst>
                <a:path w="1227" h="1049"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0"/>
            <p:cNvSpPr/>
            <p:nvPr/>
          </p:nvSpPr>
          <p:spPr>
            <a:xfrm>
              <a:off x="246938" y="3690721"/>
              <a:ext cx="39365" cy="33398"/>
            </a:xfrm>
            <a:custGeom>
              <a:avLst/>
              <a:gdLst/>
              <a:ahLst/>
              <a:cxnLst/>
              <a:rect l="l" t="t" r="r" b="b"/>
              <a:pathLst>
                <a:path w="1227" h="1041" extrusionOk="0">
                  <a:moveTo>
                    <a:pt x="521" y="1"/>
                  </a:moveTo>
                  <a:cubicBezTo>
                    <a:pt x="254" y="1"/>
                    <a:pt x="1" y="208"/>
                    <a:pt x="1" y="528"/>
                  </a:cubicBezTo>
                  <a:cubicBezTo>
                    <a:pt x="1" y="814"/>
                    <a:pt x="239" y="1040"/>
                    <a:pt x="524" y="1040"/>
                  </a:cubicBezTo>
                  <a:cubicBezTo>
                    <a:pt x="989" y="1040"/>
                    <a:pt x="1227" y="481"/>
                    <a:pt x="894" y="159"/>
                  </a:cubicBezTo>
                  <a:cubicBezTo>
                    <a:pt x="784" y="50"/>
                    <a:pt x="651" y="1"/>
                    <a:pt x="5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0"/>
            <p:cNvSpPr/>
            <p:nvPr/>
          </p:nvSpPr>
          <p:spPr>
            <a:xfrm>
              <a:off x="126982" y="3690625"/>
              <a:ext cx="39012" cy="33494"/>
            </a:xfrm>
            <a:custGeom>
              <a:avLst/>
              <a:gdLst/>
              <a:ahLst/>
              <a:cxnLst/>
              <a:rect l="l" t="t" r="r" b="b"/>
              <a:pathLst>
                <a:path w="1216" h="1044" extrusionOk="0">
                  <a:moveTo>
                    <a:pt x="525" y="0"/>
                  </a:moveTo>
                  <a:cubicBezTo>
                    <a:pt x="259" y="0"/>
                    <a:pt x="1" y="208"/>
                    <a:pt x="1" y="531"/>
                  </a:cubicBezTo>
                  <a:cubicBezTo>
                    <a:pt x="1" y="817"/>
                    <a:pt x="227" y="1043"/>
                    <a:pt x="525" y="1043"/>
                  </a:cubicBezTo>
                  <a:cubicBezTo>
                    <a:pt x="989" y="1043"/>
                    <a:pt x="1215" y="484"/>
                    <a:pt x="882" y="150"/>
                  </a:cubicBezTo>
                  <a:cubicBezTo>
                    <a:pt x="779" y="47"/>
                    <a:pt x="651" y="0"/>
                    <a:pt x="5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0"/>
            <p:cNvSpPr/>
            <p:nvPr/>
          </p:nvSpPr>
          <p:spPr>
            <a:xfrm>
              <a:off x="6672" y="3690625"/>
              <a:ext cx="39365" cy="33494"/>
            </a:xfrm>
            <a:custGeom>
              <a:avLst/>
              <a:gdLst/>
              <a:ahLst/>
              <a:cxnLst/>
              <a:rect l="l" t="t" r="r" b="b"/>
              <a:pathLst>
                <a:path w="1227" h="1044" extrusionOk="0">
                  <a:moveTo>
                    <a:pt x="528" y="0"/>
                  </a:moveTo>
                  <a:cubicBezTo>
                    <a:pt x="258" y="0"/>
                    <a:pt x="1" y="208"/>
                    <a:pt x="1" y="531"/>
                  </a:cubicBezTo>
                  <a:cubicBezTo>
                    <a:pt x="1" y="817"/>
                    <a:pt x="239" y="1043"/>
                    <a:pt x="524" y="1043"/>
                  </a:cubicBezTo>
                  <a:cubicBezTo>
                    <a:pt x="989" y="1043"/>
                    <a:pt x="1227" y="484"/>
                    <a:pt x="893" y="150"/>
                  </a:cubicBezTo>
                  <a:cubicBezTo>
                    <a:pt x="786" y="47"/>
                    <a:pt x="656" y="0"/>
                    <a:pt x="5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5" name="Google Shape;1355;p30"/>
          <p:cNvSpPr/>
          <p:nvPr/>
        </p:nvSpPr>
        <p:spPr>
          <a:xfrm>
            <a:off x="104614" y="1005459"/>
            <a:ext cx="118489" cy="118206"/>
          </a:xfrm>
          <a:custGeom>
            <a:avLst/>
            <a:gdLst/>
            <a:ahLst/>
            <a:cxnLst/>
            <a:rect l="l" t="t" r="r" b="b"/>
            <a:pathLst>
              <a:path w="4823" h="4811" extrusionOk="0">
                <a:moveTo>
                  <a:pt x="762" y="1"/>
                </a:moveTo>
                <a:lnTo>
                  <a:pt x="0" y="763"/>
                </a:lnTo>
                <a:lnTo>
                  <a:pt x="1643" y="2406"/>
                </a:lnTo>
                <a:lnTo>
                  <a:pt x="0" y="4049"/>
                </a:lnTo>
                <a:lnTo>
                  <a:pt x="762" y="4811"/>
                </a:lnTo>
                <a:lnTo>
                  <a:pt x="2417" y="3168"/>
                </a:lnTo>
                <a:lnTo>
                  <a:pt x="4060" y="4811"/>
                </a:lnTo>
                <a:lnTo>
                  <a:pt x="4822" y="4049"/>
                </a:lnTo>
                <a:lnTo>
                  <a:pt x="3179" y="2406"/>
                </a:lnTo>
                <a:lnTo>
                  <a:pt x="4822" y="763"/>
                </a:lnTo>
                <a:lnTo>
                  <a:pt x="4060" y="1"/>
                </a:lnTo>
                <a:lnTo>
                  <a:pt x="2417" y="1644"/>
                </a:lnTo>
                <a:lnTo>
                  <a:pt x="76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0"/>
          <p:cNvSpPr/>
          <p:nvPr/>
        </p:nvSpPr>
        <p:spPr>
          <a:xfrm flipH="1">
            <a:off x="8266828" y="4286925"/>
            <a:ext cx="1755600" cy="1712700"/>
          </a:xfrm>
          <a:prstGeom prst="arc">
            <a:avLst>
              <a:gd name="adj1" fmla="val 16200000"/>
              <a:gd name="adj2" fmla="val 25688"/>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7" name="Google Shape;1357;p30"/>
          <p:cNvGrpSpPr/>
          <p:nvPr/>
        </p:nvGrpSpPr>
        <p:grpSpPr>
          <a:xfrm flipH="1">
            <a:off x="99112" y="3651344"/>
            <a:ext cx="129525" cy="371975"/>
            <a:chOff x="179009" y="2072968"/>
            <a:chExt cx="190870" cy="548151"/>
          </a:xfrm>
        </p:grpSpPr>
        <p:sp>
          <p:nvSpPr>
            <p:cNvPr id="1358" name="Google Shape;1358;p30"/>
            <p:cNvSpPr/>
            <p:nvPr/>
          </p:nvSpPr>
          <p:spPr>
            <a:xfrm>
              <a:off x="179009" y="2072968"/>
              <a:ext cx="190870" cy="190870"/>
            </a:xfrm>
            <a:custGeom>
              <a:avLst/>
              <a:gdLst/>
              <a:ahLst/>
              <a:cxnLst/>
              <a:rect l="l" t="t" r="r" b="b"/>
              <a:pathLst>
                <a:path w="5954" h="5954" extrusionOk="0">
                  <a:moveTo>
                    <a:pt x="941" y="1"/>
                  </a:moveTo>
                  <a:lnTo>
                    <a:pt x="0" y="953"/>
                  </a:lnTo>
                  <a:lnTo>
                    <a:pt x="2036" y="2977"/>
                  </a:lnTo>
                  <a:lnTo>
                    <a:pt x="0" y="5013"/>
                  </a:lnTo>
                  <a:lnTo>
                    <a:pt x="941" y="5954"/>
                  </a:lnTo>
                  <a:lnTo>
                    <a:pt x="2977" y="3930"/>
                  </a:lnTo>
                  <a:lnTo>
                    <a:pt x="5013" y="5954"/>
                  </a:lnTo>
                  <a:lnTo>
                    <a:pt x="5953" y="5013"/>
                  </a:lnTo>
                  <a:lnTo>
                    <a:pt x="3929" y="2977"/>
                  </a:lnTo>
                  <a:lnTo>
                    <a:pt x="5953" y="953"/>
                  </a:lnTo>
                  <a:lnTo>
                    <a:pt x="5013" y="1"/>
                  </a:lnTo>
                  <a:lnTo>
                    <a:pt x="2977" y="2037"/>
                  </a:lnTo>
                  <a:lnTo>
                    <a:pt x="9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0"/>
            <p:cNvSpPr/>
            <p:nvPr/>
          </p:nvSpPr>
          <p:spPr>
            <a:xfrm>
              <a:off x="179009" y="2429864"/>
              <a:ext cx="190870" cy="191255"/>
            </a:xfrm>
            <a:custGeom>
              <a:avLst/>
              <a:gdLst/>
              <a:ahLst/>
              <a:cxnLst/>
              <a:rect l="l" t="t" r="r" b="b"/>
              <a:pathLst>
                <a:path w="5954" h="5966" extrusionOk="0">
                  <a:moveTo>
                    <a:pt x="941" y="0"/>
                  </a:moveTo>
                  <a:lnTo>
                    <a:pt x="0" y="953"/>
                  </a:lnTo>
                  <a:lnTo>
                    <a:pt x="2036" y="2988"/>
                  </a:lnTo>
                  <a:lnTo>
                    <a:pt x="0" y="5013"/>
                  </a:lnTo>
                  <a:lnTo>
                    <a:pt x="941" y="5965"/>
                  </a:lnTo>
                  <a:lnTo>
                    <a:pt x="2977" y="3929"/>
                  </a:lnTo>
                  <a:lnTo>
                    <a:pt x="5013" y="5965"/>
                  </a:lnTo>
                  <a:lnTo>
                    <a:pt x="5953" y="5013"/>
                  </a:lnTo>
                  <a:lnTo>
                    <a:pt x="3929" y="2988"/>
                  </a:lnTo>
                  <a:lnTo>
                    <a:pt x="5953" y="953"/>
                  </a:lnTo>
                  <a:lnTo>
                    <a:pt x="5013" y="0"/>
                  </a:lnTo>
                  <a:lnTo>
                    <a:pt x="2977" y="2036"/>
                  </a:lnTo>
                  <a:lnTo>
                    <a:pt x="9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0" name="Google Shape;1360;p30"/>
          <p:cNvSpPr/>
          <p:nvPr/>
        </p:nvSpPr>
        <p:spPr>
          <a:xfrm flipH="1">
            <a:off x="8902577" y="4608574"/>
            <a:ext cx="144696" cy="144734"/>
          </a:xfrm>
          <a:custGeom>
            <a:avLst/>
            <a:gdLst/>
            <a:ahLst/>
            <a:cxnLst/>
            <a:rect l="l" t="t" r="r" b="b"/>
            <a:pathLst>
              <a:path w="3846" h="3847" extrusionOk="0">
                <a:moveTo>
                  <a:pt x="1560" y="1"/>
                </a:moveTo>
                <a:lnTo>
                  <a:pt x="1560" y="1560"/>
                </a:lnTo>
                <a:lnTo>
                  <a:pt x="0" y="1560"/>
                </a:lnTo>
                <a:lnTo>
                  <a:pt x="0" y="2287"/>
                </a:lnTo>
                <a:lnTo>
                  <a:pt x="1560" y="2287"/>
                </a:lnTo>
                <a:lnTo>
                  <a:pt x="1560" y="3846"/>
                </a:lnTo>
                <a:lnTo>
                  <a:pt x="2286" y="3846"/>
                </a:lnTo>
                <a:lnTo>
                  <a:pt x="2286" y="2287"/>
                </a:lnTo>
                <a:lnTo>
                  <a:pt x="3846" y="2287"/>
                </a:lnTo>
                <a:lnTo>
                  <a:pt x="3846" y="1560"/>
                </a:lnTo>
                <a:lnTo>
                  <a:pt x="2286" y="1560"/>
                </a:lnTo>
                <a:lnTo>
                  <a:pt x="22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0"/>
          <p:cNvSpPr/>
          <p:nvPr/>
        </p:nvSpPr>
        <p:spPr>
          <a:xfrm flipH="1">
            <a:off x="8899724" y="4840606"/>
            <a:ext cx="150399" cy="150680"/>
          </a:xfrm>
          <a:custGeom>
            <a:avLst/>
            <a:gdLst/>
            <a:ahLst/>
            <a:cxnLst/>
            <a:rect l="l" t="t" r="r" b="b"/>
            <a:pathLst>
              <a:path w="5883" h="5894" extrusionOk="0">
                <a:moveTo>
                  <a:pt x="1" y="0"/>
                </a:moveTo>
                <a:lnTo>
                  <a:pt x="1" y="5894"/>
                </a:lnTo>
                <a:lnTo>
                  <a:pt x="5882" y="5894"/>
                </a:lnTo>
                <a:lnTo>
                  <a:pt x="58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0"/>
          <p:cNvSpPr/>
          <p:nvPr/>
        </p:nvSpPr>
        <p:spPr>
          <a:xfrm rot="2700000" flipH="1">
            <a:off x="8660831" y="122301"/>
            <a:ext cx="144693" cy="144730"/>
          </a:xfrm>
          <a:custGeom>
            <a:avLst/>
            <a:gdLst/>
            <a:ahLst/>
            <a:cxnLst/>
            <a:rect l="l" t="t" r="r" b="b"/>
            <a:pathLst>
              <a:path w="3846" h="3847" extrusionOk="0">
                <a:moveTo>
                  <a:pt x="1560" y="1"/>
                </a:moveTo>
                <a:lnTo>
                  <a:pt x="1560" y="1560"/>
                </a:lnTo>
                <a:lnTo>
                  <a:pt x="0" y="1560"/>
                </a:lnTo>
                <a:lnTo>
                  <a:pt x="0" y="2287"/>
                </a:lnTo>
                <a:lnTo>
                  <a:pt x="1560" y="2287"/>
                </a:lnTo>
                <a:lnTo>
                  <a:pt x="1560" y="3846"/>
                </a:lnTo>
                <a:lnTo>
                  <a:pt x="2286" y="3846"/>
                </a:lnTo>
                <a:lnTo>
                  <a:pt x="2286" y="2287"/>
                </a:lnTo>
                <a:lnTo>
                  <a:pt x="3846" y="2287"/>
                </a:lnTo>
                <a:lnTo>
                  <a:pt x="3846" y="1560"/>
                </a:lnTo>
                <a:lnTo>
                  <a:pt x="2286" y="1560"/>
                </a:lnTo>
                <a:lnTo>
                  <a:pt x="22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3" name="Google Shape;1363;p30"/>
          <p:cNvGrpSpPr/>
          <p:nvPr/>
        </p:nvGrpSpPr>
        <p:grpSpPr>
          <a:xfrm rot="10800000">
            <a:off x="59" y="4199747"/>
            <a:ext cx="912788" cy="943812"/>
            <a:chOff x="1205575" y="2985525"/>
            <a:chExt cx="307875" cy="318350"/>
          </a:xfrm>
        </p:grpSpPr>
        <p:sp>
          <p:nvSpPr>
            <p:cNvPr id="1364" name="Google Shape;1364;p30"/>
            <p:cNvSpPr/>
            <p:nvPr/>
          </p:nvSpPr>
          <p:spPr>
            <a:xfrm>
              <a:off x="1468425" y="2985525"/>
              <a:ext cx="44675" cy="49400"/>
            </a:xfrm>
            <a:custGeom>
              <a:avLst/>
              <a:gdLst/>
              <a:ahLst/>
              <a:cxnLst/>
              <a:rect l="l" t="t" r="r" b="b"/>
              <a:pathLst>
                <a:path w="1787" h="1976" extrusionOk="0">
                  <a:moveTo>
                    <a:pt x="1" y="0"/>
                  </a:moveTo>
                  <a:cubicBezTo>
                    <a:pt x="461" y="772"/>
                    <a:pt x="1070" y="1448"/>
                    <a:pt x="1787" y="1976"/>
                  </a:cubicBezTo>
                  <a:lnTo>
                    <a:pt x="178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0"/>
            <p:cNvSpPr/>
            <p:nvPr/>
          </p:nvSpPr>
          <p:spPr>
            <a:xfrm>
              <a:off x="1205575" y="2985525"/>
              <a:ext cx="307875" cy="318350"/>
            </a:xfrm>
            <a:custGeom>
              <a:avLst/>
              <a:gdLst/>
              <a:ahLst/>
              <a:cxnLst/>
              <a:rect l="l" t="t" r="r" b="b"/>
              <a:pathLst>
                <a:path w="12315" h="12734" extrusionOk="0">
                  <a:moveTo>
                    <a:pt x="9513" y="0"/>
                  </a:moveTo>
                  <a:cubicBezTo>
                    <a:pt x="10163" y="1245"/>
                    <a:pt x="11124" y="2287"/>
                    <a:pt x="12301" y="3031"/>
                  </a:cubicBezTo>
                  <a:lnTo>
                    <a:pt x="12301" y="2828"/>
                  </a:lnTo>
                  <a:cubicBezTo>
                    <a:pt x="11218" y="2125"/>
                    <a:pt x="10325" y="1151"/>
                    <a:pt x="9703" y="0"/>
                  </a:cubicBezTo>
                  <a:close/>
                  <a:moveTo>
                    <a:pt x="8404" y="0"/>
                  </a:moveTo>
                  <a:cubicBezTo>
                    <a:pt x="9202" y="1787"/>
                    <a:pt x="10582" y="3261"/>
                    <a:pt x="12301" y="4182"/>
                  </a:cubicBezTo>
                  <a:lnTo>
                    <a:pt x="12301" y="3992"/>
                  </a:lnTo>
                  <a:cubicBezTo>
                    <a:pt x="10663" y="3099"/>
                    <a:pt x="9365" y="1705"/>
                    <a:pt x="8593" y="0"/>
                  </a:cubicBezTo>
                  <a:close/>
                  <a:moveTo>
                    <a:pt x="7321" y="0"/>
                  </a:moveTo>
                  <a:cubicBezTo>
                    <a:pt x="8241" y="2341"/>
                    <a:pt x="10028" y="4249"/>
                    <a:pt x="12301" y="5305"/>
                  </a:cubicBezTo>
                  <a:lnTo>
                    <a:pt x="12301" y="5115"/>
                  </a:lnTo>
                  <a:cubicBezTo>
                    <a:pt x="10122" y="4073"/>
                    <a:pt x="8404" y="2247"/>
                    <a:pt x="7497" y="0"/>
                  </a:cubicBezTo>
                  <a:close/>
                  <a:moveTo>
                    <a:pt x="6239" y="0"/>
                  </a:moveTo>
                  <a:cubicBezTo>
                    <a:pt x="7267" y="2896"/>
                    <a:pt x="9473" y="5223"/>
                    <a:pt x="12301" y="6401"/>
                  </a:cubicBezTo>
                  <a:lnTo>
                    <a:pt x="12301" y="6225"/>
                  </a:lnTo>
                  <a:cubicBezTo>
                    <a:pt x="9567" y="5061"/>
                    <a:pt x="7430" y="2801"/>
                    <a:pt x="6428" y="0"/>
                  </a:cubicBezTo>
                  <a:close/>
                  <a:moveTo>
                    <a:pt x="5183" y="0"/>
                  </a:moveTo>
                  <a:cubicBezTo>
                    <a:pt x="6293" y="3451"/>
                    <a:pt x="8918" y="6211"/>
                    <a:pt x="12301" y="7483"/>
                  </a:cubicBezTo>
                  <a:lnTo>
                    <a:pt x="12301" y="7307"/>
                  </a:lnTo>
                  <a:cubicBezTo>
                    <a:pt x="9013" y="6049"/>
                    <a:pt x="6455" y="3356"/>
                    <a:pt x="5359" y="0"/>
                  </a:cubicBezTo>
                  <a:close/>
                  <a:moveTo>
                    <a:pt x="4141" y="0"/>
                  </a:moveTo>
                  <a:cubicBezTo>
                    <a:pt x="5319" y="4006"/>
                    <a:pt x="8363" y="7199"/>
                    <a:pt x="12314" y="8552"/>
                  </a:cubicBezTo>
                  <a:lnTo>
                    <a:pt x="12314" y="8376"/>
                  </a:lnTo>
                  <a:cubicBezTo>
                    <a:pt x="8458" y="7037"/>
                    <a:pt x="5481" y="3924"/>
                    <a:pt x="4317" y="0"/>
                  </a:cubicBezTo>
                  <a:close/>
                  <a:moveTo>
                    <a:pt x="3100" y="0"/>
                  </a:moveTo>
                  <a:cubicBezTo>
                    <a:pt x="4331" y="4560"/>
                    <a:pt x="7808" y="8187"/>
                    <a:pt x="12314" y="9607"/>
                  </a:cubicBezTo>
                  <a:lnTo>
                    <a:pt x="12314" y="9432"/>
                  </a:lnTo>
                  <a:cubicBezTo>
                    <a:pt x="7903" y="8024"/>
                    <a:pt x="4493" y="4479"/>
                    <a:pt x="3276" y="0"/>
                  </a:cubicBezTo>
                  <a:close/>
                  <a:moveTo>
                    <a:pt x="2058" y="0"/>
                  </a:moveTo>
                  <a:cubicBezTo>
                    <a:pt x="3343" y="5129"/>
                    <a:pt x="7240" y="9174"/>
                    <a:pt x="12314" y="10649"/>
                  </a:cubicBezTo>
                  <a:lnTo>
                    <a:pt x="12314" y="10487"/>
                  </a:lnTo>
                  <a:cubicBezTo>
                    <a:pt x="7335" y="9012"/>
                    <a:pt x="3506" y="5034"/>
                    <a:pt x="2234" y="0"/>
                  </a:cubicBezTo>
                  <a:close/>
                  <a:moveTo>
                    <a:pt x="1029" y="0"/>
                  </a:moveTo>
                  <a:cubicBezTo>
                    <a:pt x="2355" y="5683"/>
                    <a:pt x="6685" y="10162"/>
                    <a:pt x="12314" y="11691"/>
                  </a:cubicBezTo>
                  <a:lnTo>
                    <a:pt x="12314" y="11529"/>
                  </a:lnTo>
                  <a:cubicBezTo>
                    <a:pt x="6780" y="10000"/>
                    <a:pt x="2518" y="5589"/>
                    <a:pt x="1205" y="0"/>
                  </a:cubicBezTo>
                  <a:close/>
                  <a:moveTo>
                    <a:pt x="1" y="0"/>
                  </a:moveTo>
                  <a:cubicBezTo>
                    <a:pt x="1368" y="6238"/>
                    <a:pt x="6131" y="11164"/>
                    <a:pt x="12314" y="12733"/>
                  </a:cubicBezTo>
                  <a:lnTo>
                    <a:pt x="12314" y="12571"/>
                  </a:lnTo>
                  <a:cubicBezTo>
                    <a:pt x="6225" y="11001"/>
                    <a:pt x="1530" y="6144"/>
                    <a:pt x="1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4"/>
        <p:cNvGrpSpPr/>
        <p:nvPr/>
      </p:nvGrpSpPr>
      <p:grpSpPr>
        <a:xfrm>
          <a:off x="0" y="0"/>
          <a:ext cx="0" cy="0"/>
          <a:chOff x="0" y="0"/>
          <a:chExt cx="0" cy="0"/>
        </a:xfrm>
      </p:grpSpPr>
      <p:sp>
        <p:nvSpPr>
          <p:cNvPr id="175" name="Google Shape;175;p4"/>
          <p:cNvSpPr/>
          <p:nvPr/>
        </p:nvSpPr>
        <p:spPr>
          <a:xfrm rot="-5400000">
            <a:off x="8490515" y="4794343"/>
            <a:ext cx="152679" cy="152964"/>
          </a:xfrm>
          <a:custGeom>
            <a:avLst/>
            <a:gdLst/>
            <a:ahLst/>
            <a:cxnLst/>
            <a:rect l="l" t="t" r="r" b="b"/>
            <a:pathLst>
              <a:path w="5883" h="5894" extrusionOk="0">
                <a:moveTo>
                  <a:pt x="1" y="0"/>
                </a:moveTo>
                <a:lnTo>
                  <a:pt x="1" y="5894"/>
                </a:lnTo>
                <a:lnTo>
                  <a:pt x="5882" y="5894"/>
                </a:lnTo>
                <a:lnTo>
                  <a:pt x="58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rot="-5400000">
            <a:off x="8801634" y="4783445"/>
            <a:ext cx="154536" cy="154536"/>
          </a:xfrm>
          <a:custGeom>
            <a:avLst/>
            <a:gdLst/>
            <a:ahLst/>
            <a:cxnLst/>
            <a:rect l="l" t="t" r="r" b="b"/>
            <a:pathLst>
              <a:path w="5954" h="5954" extrusionOk="0">
                <a:moveTo>
                  <a:pt x="941" y="1"/>
                </a:moveTo>
                <a:lnTo>
                  <a:pt x="0" y="953"/>
                </a:lnTo>
                <a:lnTo>
                  <a:pt x="2036" y="2977"/>
                </a:lnTo>
                <a:lnTo>
                  <a:pt x="0" y="5013"/>
                </a:lnTo>
                <a:lnTo>
                  <a:pt x="941" y="5954"/>
                </a:lnTo>
                <a:lnTo>
                  <a:pt x="2977" y="3930"/>
                </a:lnTo>
                <a:lnTo>
                  <a:pt x="5013" y="5954"/>
                </a:lnTo>
                <a:lnTo>
                  <a:pt x="5953" y="5013"/>
                </a:lnTo>
                <a:lnTo>
                  <a:pt x="3929" y="2977"/>
                </a:lnTo>
                <a:lnTo>
                  <a:pt x="5953" y="953"/>
                </a:lnTo>
                <a:lnTo>
                  <a:pt x="5013" y="1"/>
                </a:lnTo>
                <a:lnTo>
                  <a:pt x="2977" y="2037"/>
                </a:lnTo>
                <a:lnTo>
                  <a:pt x="9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txBox="1">
            <a:spLocks noGrp="1"/>
          </p:cNvSpPr>
          <p:nvPr>
            <p:ph type="body" idx="1"/>
          </p:nvPr>
        </p:nvSpPr>
        <p:spPr>
          <a:xfrm>
            <a:off x="713225" y="1145950"/>
            <a:ext cx="7717500" cy="3462600"/>
          </a:xfrm>
          <a:prstGeom prst="rect">
            <a:avLst/>
          </a:prstGeom>
        </p:spPr>
        <p:txBody>
          <a:bodyPr spcFirstLastPara="1" wrap="square" lIns="91425" tIns="91425" rIns="91425" bIns="91425" anchor="t" anchorCtr="0">
            <a:noAutofit/>
          </a:bodyPr>
          <a:lstStyle>
            <a:lvl1pPr marL="457200" lvl="0" indent="-317500" algn="l" rtl="0">
              <a:lnSpc>
                <a:spcPct val="100000"/>
              </a:lnSpc>
              <a:spcBef>
                <a:spcPts val="0"/>
              </a:spcBef>
              <a:spcAft>
                <a:spcPts val="0"/>
              </a:spcAft>
              <a:buSzPts val="1400"/>
              <a:buAutoNum type="arabicPeriod"/>
              <a:defRPr sz="1400"/>
            </a:lvl1pPr>
            <a:lvl2pPr marL="914400" lvl="1" indent="-317500" algn="l" rtl="0">
              <a:spcBef>
                <a:spcPts val="0"/>
              </a:spcBef>
              <a:spcAft>
                <a:spcPts val="0"/>
              </a:spcAft>
              <a:buSzPts val="1400"/>
              <a:buFont typeface="Roboto Condensed Light"/>
              <a:buAutoNum type="alphaLcPeriod"/>
              <a:defRPr sz="1400"/>
            </a:lvl2pPr>
            <a:lvl3pPr marL="1371600" lvl="2" indent="-317500" algn="l" rtl="0">
              <a:spcBef>
                <a:spcPts val="1600"/>
              </a:spcBef>
              <a:spcAft>
                <a:spcPts val="0"/>
              </a:spcAft>
              <a:buSzPts val="1400"/>
              <a:buFont typeface="Roboto Condensed Light"/>
              <a:buAutoNum type="romanLcPeriod"/>
              <a:defRPr sz="1400"/>
            </a:lvl3pPr>
            <a:lvl4pPr marL="1828800" lvl="3" indent="-317500" algn="l" rtl="0">
              <a:spcBef>
                <a:spcPts val="1600"/>
              </a:spcBef>
              <a:spcAft>
                <a:spcPts val="0"/>
              </a:spcAft>
              <a:buSzPts val="1400"/>
              <a:buFont typeface="Roboto Condensed Light"/>
              <a:buAutoNum type="arabicPeriod"/>
              <a:defRPr sz="1400"/>
            </a:lvl4pPr>
            <a:lvl5pPr marL="2286000" lvl="4" indent="-317500" algn="l" rtl="0">
              <a:spcBef>
                <a:spcPts val="1600"/>
              </a:spcBef>
              <a:spcAft>
                <a:spcPts val="0"/>
              </a:spcAft>
              <a:buSzPts val="1400"/>
              <a:buFont typeface="Roboto Condensed Light"/>
              <a:buAutoNum type="alphaLcPeriod"/>
              <a:defRPr sz="1400"/>
            </a:lvl5pPr>
            <a:lvl6pPr marL="2743200" lvl="5" indent="-317500" algn="l" rtl="0">
              <a:spcBef>
                <a:spcPts val="1600"/>
              </a:spcBef>
              <a:spcAft>
                <a:spcPts val="0"/>
              </a:spcAft>
              <a:buSzPts val="1400"/>
              <a:buFont typeface="Roboto Condensed Light"/>
              <a:buAutoNum type="romanLcPeriod"/>
              <a:defRPr sz="1400"/>
            </a:lvl6pPr>
            <a:lvl7pPr marL="3200400" lvl="6" indent="-317500" algn="l" rtl="0">
              <a:spcBef>
                <a:spcPts val="1600"/>
              </a:spcBef>
              <a:spcAft>
                <a:spcPts val="0"/>
              </a:spcAft>
              <a:buSzPts val="1400"/>
              <a:buFont typeface="Roboto Condensed Light"/>
              <a:buAutoNum type="arabicPeriod"/>
              <a:defRPr sz="1400"/>
            </a:lvl7pPr>
            <a:lvl8pPr marL="3657600" lvl="7" indent="-317500" algn="l" rtl="0">
              <a:spcBef>
                <a:spcPts val="1600"/>
              </a:spcBef>
              <a:spcAft>
                <a:spcPts val="0"/>
              </a:spcAft>
              <a:buSzPts val="1400"/>
              <a:buFont typeface="Roboto Condensed Light"/>
              <a:buAutoNum type="alphaLcPeriod"/>
              <a:defRPr sz="1400"/>
            </a:lvl8pPr>
            <a:lvl9pPr marL="4114800" lvl="8" indent="-317500" algn="l" rtl="0">
              <a:spcBef>
                <a:spcPts val="1600"/>
              </a:spcBef>
              <a:spcAft>
                <a:spcPts val="1600"/>
              </a:spcAft>
              <a:buSzPts val="1400"/>
              <a:buFont typeface="Roboto Condensed Light"/>
              <a:buAutoNum type="romanLcPeriod"/>
              <a:defRPr sz="1400"/>
            </a:lvl9pPr>
          </a:lstStyle>
          <a:p>
            <a:endParaRPr/>
          </a:p>
        </p:txBody>
      </p:sp>
      <p:cxnSp>
        <p:nvCxnSpPr>
          <p:cNvPr id="178" name="Google Shape;178;p4"/>
          <p:cNvCxnSpPr/>
          <p:nvPr/>
        </p:nvCxnSpPr>
        <p:spPr>
          <a:xfrm>
            <a:off x="-8550" y="1145950"/>
            <a:ext cx="9161100" cy="0"/>
          </a:xfrm>
          <a:prstGeom prst="straightConnector1">
            <a:avLst/>
          </a:prstGeom>
          <a:noFill/>
          <a:ln w="19050" cap="flat" cmpd="sng">
            <a:solidFill>
              <a:schemeClr val="accent5"/>
            </a:solidFill>
            <a:prstDash val="solid"/>
            <a:round/>
            <a:headEnd type="none" w="med" len="med"/>
            <a:tailEnd type="none" w="med" len="med"/>
          </a:ln>
        </p:spPr>
      </p:cxnSp>
      <p:sp>
        <p:nvSpPr>
          <p:cNvPr id="179" name="Google Shape;179;p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l">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180" name="Google Shape;180;p4"/>
          <p:cNvSpPr/>
          <p:nvPr/>
        </p:nvSpPr>
        <p:spPr>
          <a:xfrm rot="-5400000">
            <a:off x="184140" y="4805252"/>
            <a:ext cx="120107" cy="120092"/>
          </a:xfrm>
          <a:custGeom>
            <a:avLst/>
            <a:gdLst/>
            <a:ahLst/>
            <a:cxnLst/>
            <a:rect l="l" t="t" r="r" b="b"/>
            <a:pathLst>
              <a:path w="5954" h="5954" extrusionOk="0">
                <a:moveTo>
                  <a:pt x="941" y="1"/>
                </a:moveTo>
                <a:lnTo>
                  <a:pt x="0" y="953"/>
                </a:lnTo>
                <a:lnTo>
                  <a:pt x="2036" y="2977"/>
                </a:lnTo>
                <a:lnTo>
                  <a:pt x="0" y="5013"/>
                </a:lnTo>
                <a:lnTo>
                  <a:pt x="941" y="5954"/>
                </a:lnTo>
                <a:lnTo>
                  <a:pt x="2977" y="3930"/>
                </a:lnTo>
                <a:lnTo>
                  <a:pt x="5013" y="5954"/>
                </a:lnTo>
                <a:lnTo>
                  <a:pt x="5953" y="5013"/>
                </a:lnTo>
                <a:lnTo>
                  <a:pt x="3929" y="2977"/>
                </a:lnTo>
                <a:lnTo>
                  <a:pt x="5953" y="953"/>
                </a:lnTo>
                <a:lnTo>
                  <a:pt x="5013" y="1"/>
                </a:lnTo>
                <a:lnTo>
                  <a:pt x="2977" y="2037"/>
                </a:lnTo>
                <a:lnTo>
                  <a:pt x="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175753" y="4532352"/>
            <a:ext cx="136881" cy="136900"/>
          </a:xfrm>
          <a:custGeom>
            <a:avLst/>
            <a:gdLst/>
            <a:ahLst/>
            <a:cxnLst/>
            <a:rect l="l" t="t" r="r" b="b"/>
            <a:pathLst>
              <a:path w="2596" h="2596" extrusionOk="0">
                <a:moveTo>
                  <a:pt x="0" y="0"/>
                </a:moveTo>
                <a:lnTo>
                  <a:pt x="0" y="2596"/>
                </a:lnTo>
                <a:lnTo>
                  <a:pt x="2596" y="2596"/>
                </a:lnTo>
                <a:lnTo>
                  <a:pt x="25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4892316" y="124737"/>
            <a:ext cx="150472" cy="150472"/>
          </a:xfrm>
          <a:custGeom>
            <a:avLst/>
            <a:gdLst/>
            <a:ahLst/>
            <a:cxnLst/>
            <a:rect l="l" t="t" r="r" b="b"/>
            <a:pathLst>
              <a:path w="5954" h="5954" extrusionOk="0">
                <a:moveTo>
                  <a:pt x="941" y="1"/>
                </a:moveTo>
                <a:lnTo>
                  <a:pt x="0" y="953"/>
                </a:lnTo>
                <a:lnTo>
                  <a:pt x="2036" y="2977"/>
                </a:lnTo>
                <a:lnTo>
                  <a:pt x="0" y="5013"/>
                </a:lnTo>
                <a:lnTo>
                  <a:pt x="941" y="5954"/>
                </a:lnTo>
                <a:lnTo>
                  <a:pt x="2977" y="3930"/>
                </a:lnTo>
                <a:lnTo>
                  <a:pt x="5013" y="5954"/>
                </a:lnTo>
                <a:lnTo>
                  <a:pt x="5953" y="5013"/>
                </a:lnTo>
                <a:lnTo>
                  <a:pt x="3929" y="2977"/>
                </a:lnTo>
                <a:lnTo>
                  <a:pt x="5953" y="953"/>
                </a:lnTo>
                <a:lnTo>
                  <a:pt x="5013" y="1"/>
                </a:lnTo>
                <a:lnTo>
                  <a:pt x="2977" y="2037"/>
                </a:lnTo>
                <a:lnTo>
                  <a:pt x="9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4101151" y="159064"/>
            <a:ext cx="600135" cy="81778"/>
          </a:xfrm>
          <a:custGeom>
            <a:avLst/>
            <a:gdLst/>
            <a:ahLst/>
            <a:cxnLst/>
            <a:rect l="l" t="t" r="r" b="b"/>
            <a:pathLst>
              <a:path w="18706" h="2549" extrusionOk="0">
                <a:moveTo>
                  <a:pt x="1917" y="1"/>
                </a:moveTo>
                <a:lnTo>
                  <a:pt x="1" y="1941"/>
                </a:lnTo>
                <a:lnTo>
                  <a:pt x="334" y="2275"/>
                </a:lnTo>
                <a:lnTo>
                  <a:pt x="1917" y="667"/>
                </a:lnTo>
                <a:lnTo>
                  <a:pt x="3775" y="2548"/>
                </a:lnTo>
                <a:lnTo>
                  <a:pt x="5644" y="667"/>
                </a:lnTo>
                <a:lnTo>
                  <a:pt x="7502" y="2548"/>
                </a:lnTo>
                <a:lnTo>
                  <a:pt x="9359" y="667"/>
                </a:lnTo>
                <a:lnTo>
                  <a:pt x="11216" y="2548"/>
                </a:lnTo>
                <a:lnTo>
                  <a:pt x="13074" y="667"/>
                </a:lnTo>
                <a:lnTo>
                  <a:pt x="14931" y="2548"/>
                </a:lnTo>
                <a:lnTo>
                  <a:pt x="16788" y="667"/>
                </a:lnTo>
                <a:lnTo>
                  <a:pt x="18372" y="2275"/>
                </a:lnTo>
                <a:lnTo>
                  <a:pt x="18705" y="1941"/>
                </a:lnTo>
                <a:lnTo>
                  <a:pt x="16788" y="1"/>
                </a:lnTo>
                <a:lnTo>
                  <a:pt x="14931" y="1882"/>
                </a:lnTo>
                <a:lnTo>
                  <a:pt x="13074" y="1"/>
                </a:lnTo>
                <a:lnTo>
                  <a:pt x="11216" y="1882"/>
                </a:lnTo>
                <a:lnTo>
                  <a:pt x="9359" y="1"/>
                </a:lnTo>
                <a:lnTo>
                  <a:pt x="7502" y="1882"/>
                </a:lnTo>
                <a:lnTo>
                  <a:pt x="5644" y="1"/>
                </a:lnTo>
                <a:lnTo>
                  <a:pt x="3775" y="1882"/>
                </a:lnTo>
                <a:lnTo>
                  <a:pt x="19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rot="-5400000">
            <a:off x="757377" y="175215"/>
            <a:ext cx="120107" cy="120092"/>
          </a:xfrm>
          <a:custGeom>
            <a:avLst/>
            <a:gdLst/>
            <a:ahLst/>
            <a:cxnLst/>
            <a:rect l="l" t="t" r="r" b="b"/>
            <a:pathLst>
              <a:path w="5954" h="5954" extrusionOk="0">
                <a:moveTo>
                  <a:pt x="941" y="1"/>
                </a:moveTo>
                <a:lnTo>
                  <a:pt x="0" y="953"/>
                </a:lnTo>
                <a:lnTo>
                  <a:pt x="2036" y="2977"/>
                </a:lnTo>
                <a:lnTo>
                  <a:pt x="0" y="5013"/>
                </a:lnTo>
                <a:lnTo>
                  <a:pt x="941" y="5954"/>
                </a:lnTo>
                <a:lnTo>
                  <a:pt x="2977" y="3930"/>
                </a:lnTo>
                <a:lnTo>
                  <a:pt x="5013" y="5954"/>
                </a:lnTo>
                <a:lnTo>
                  <a:pt x="5953" y="5013"/>
                </a:lnTo>
                <a:lnTo>
                  <a:pt x="3929" y="2977"/>
                </a:lnTo>
                <a:lnTo>
                  <a:pt x="5953" y="953"/>
                </a:lnTo>
                <a:lnTo>
                  <a:pt x="5013" y="1"/>
                </a:lnTo>
                <a:lnTo>
                  <a:pt x="2977" y="2037"/>
                </a:lnTo>
                <a:lnTo>
                  <a:pt x="9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964730" y="166815"/>
            <a:ext cx="136881" cy="136900"/>
          </a:xfrm>
          <a:custGeom>
            <a:avLst/>
            <a:gdLst/>
            <a:ahLst/>
            <a:cxnLst/>
            <a:rect l="l" t="t" r="r" b="b"/>
            <a:pathLst>
              <a:path w="2596" h="2596" extrusionOk="0">
                <a:moveTo>
                  <a:pt x="0" y="0"/>
                </a:moveTo>
                <a:lnTo>
                  <a:pt x="0" y="2596"/>
                </a:lnTo>
                <a:lnTo>
                  <a:pt x="2596" y="2596"/>
                </a:lnTo>
                <a:lnTo>
                  <a:pt x="25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 name="Google Shape;186;p4"/>
          <p:cNvGrpSpPr/>
          <p:nvPr/>
        </p:nvGrpSpPr>
        <p:grpSpPr>
          <a:xfrm rot="-2532444">
            <a:off x="105276" y="-11344"/>
            <a:ext cx="544954" cy="529275"/>
            <a:chOff x="493977" y="4202564"/>
            <a:chExt cx="544967" cy="529288"/>
          </a:xfrm>
        </p:grpSpPr>
        <p:sp>
          <p:nvSpPr>
            <p:cNvPr id="187" name="Google Shape;187;p4"/>
            <p:cNvSpPr/>
            <p:nvPr/>
          </p:nvSpPr>
          <p:spPr>
            <a:xfrm rot="2549225" flipH="1">
              <a:off x="574668" y="4292653"/>
              <a:ext cx="38160" cy="32686"/>
            </a:xfrm>
            <a:custGeom>
              <a:avLst/>
              <a:gdLst/>
              <a:ahLst/>
              <a:cxnLst/>
              <a:rect l="l" t="t" r="r" b="b"/>
              <a:pathLst>
                <a:path w="1192" h="1021" extrusionOk="0">
                  <a:moveTo>
                    <a:pt x="512" y="1"/>
                  </a:moveTo>
                  <a:cubicBezTo>
                    <a:pt x="251" y="1"/>
                    <a:pt x="1" y="203"/>
                    <a:pt x="1" y="509"/>
                  </a:cubicBezTo>
                  <a:cubicBezTo>
                    <a:pt x="1" y="794"/>
                    <a:pt x="227" y="1021"/>
                    <a:pt x="501" y="1021"/>
                  </a:cubicBezTo>
                  <a:cubicBezTo>
                    <a:pt x="965" y="1021"/>
                    <a:pt x="1191" y="473"/>
                    <a:pt x="870" y="152"/>
                  </a:cubicBezTo>
                  <a:cubicBezTo>
                    <a:pt x="765" y="47"/>
                    <a:pt x="637" y="1"/>
                    <a:pt x="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rot="2549225" flipH="1">
              <a:off x="661236" y="4371942"/>
              <a:ext cx="38160" cy="32686"/>
            </a:xfrm>
            <a:custGeom>
              <a:avLst/>
              <a:gdLst/>
              <a:ahLst/>
              <a:cxnLst/>
              <a:rect l="l" t="t" r="r" b="b"/>
              <a:pathLst>
                <a:path w="1192" h="1021" extrusionOk="0">
                  <a:moveTo>
                    <a:pt x="512" y="1"/>
                  </a:moveTo>
                  <a:cubicBezTo>
                    <a:pt x="250" y="1"/>
                    <a:pt x="0" y="203"/>
                    <a:pt x="0" y="509"/>
                  </a:cubicBezTo>
                  <a:cubicBezTo>
                    <a:pt x="0" y="794"/>
                    <a:pt x="227" y="1021"/>
                    <a:pt x="512" y="1021"/>
                  </a:cubicBezTo>
                  <a:cubicBezTo>
                    <a:pt x="965" y="1021"/>
                    <a:pt x="1191" y="473"/>
                    <a:pt x="870" y="152"/>
                  </a:cubicBezTo>
                  <a:cubicBezTo>
                    <a:pt x="765" y="47"/>
                    <a:pt x="637" y="1"/>
                    <a:pt x="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rot="2549225" flipH="1">
              <a:off x="747549" y="4450984"/>
              <a:ext cx="38128" cy="32686"/>
            </a:xfrm>
            <a:custGeom>
              <a:avLst/>
              <a:gdLst/>
              <a:ahLst/>
              <a:cxnLst/>
              <a:rect l="l" t="t" r="r" b="b"/>
              <a:pathLst>
                <a:path w="1191" h="1021" extrusionOk="0">
                  <a:moveTo>
                    <a:pt x="512" y="1"/>
                  </a:moveTo>
                  <a:cubicBezTo>
                    <a:pt x="250" y="1"/>
                    <a:pt x="0" y="203"/>
                    <a:pt x="0" y="509"/>
                  </a:cubicBezTo>
                  <a:cubicBezTo>
                    <a:pt x="0" y="794"/>
                    <a:pt x="226" y="1021"/>
                    <a:pt x="512" y="1021"/>
                  </a:cubicBezTo>
                  <a:cubicBezTo>
                    <a:pt x="965" y="1021"/>
                    <a:pt x="1191" y="473"/>
                    <a:pt x="869" y="152"/>
                  </a:cubicBezTo>
                  <a:cubicBezTo>
                    <a:pt x="765" y="47"/>
                    <a:pt x="637" y="1"/>
                    <a:pt x="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rot="2549225" flipH="1">
              <a:off x="833830" y="4530025"/>
              <a:ext cx="38160" cy="32686"/>
            </a:xfrm>
            <a:custGeom>
              <a:avLst/>
              <a:gdLst/>
              <a:ahLst/>
              <a:cxnLst/>
              <a:rect l="l" t="t" r="r" b="b"/>
              <a:pathLst>
                <a:path w="1192" h="1021" extrusionOk="0">
                  <a:moveTo>
                    <a:pt x="512" y="1"/>
                  </a:moveTo>
                  <a:cubicBezTo>
                    <a:pt x="251" y="1"/>
                    <a:pt x="1" y="203"/>
                    <a:pt x="1" y="509"/>
                  </a:cubicBezTo>
                  <a:cubicBezTo>
                    <a:pt x="1" y="794"/>
                    <a:pt x="227" y="1021"/>
                    <a:pt x="513" y="1021"/>
                  </a:cubicBezTo>
                  <a:cubicBezTo>
                    <a:pt x="965" y="1021"/>
                    <a:pt x="1192" y="473"/>
                    <a:pt x="870" y="152"/>
                  </a:cubicBezTo>
                  <a:cubicBezTo>
                    <a:pt x="766" y="47"/>
                    <a:pt x="638" y="1"/>
                    <a:pt x="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rot="2549225" flipH="1">
              <a:off x="920115" y="4609055"/>
              <a:ext cx="38160" cy="32686"/>
            </a:xfrm>
            <a:custGeom>
              <a:avLst/>
              <a:gdLst/>
              <a:ahLst/>
              <a:cxnLst/>
              <a:rect l="l" t="t" r="r" b="b"/>
              <a:pathLst>
                <a:path w="1192" h="1021" extrusionOk="0">
                  <a:moveTo>
                    <a:pt x="512" y="1"/>
                  </a:moveTo>
                  <a:cubicBezTo>
                    <a:pt x="251" y="1"/>
                    <a:pt x="1" y="203"/>
                    <a:pt x="1" y="509"/>
                  </a:cubicBezTo>
                  <a:cubicBezTo>
                    <a:pt x="1" y="794"/>
                    <a:pt x="227" y="1021"/>
                    <a:pt x="501" y="1021"/>
                  </a:cubicBezTo>
                  <a:cubicBezTo>
                    <a:pt x="965" y="1021"/>
                    <a:pt x="1191" y="473"/>
                    <a:pt x="870" y="152"/>
                  </a:cubicBezTo>
                  <a:cubicBezTo>
                    <a:pt x="766" y="47"/>
                    <a:pt x="638" y="1"/>
                    <a:pt x="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rot="2549225" flipH="1">
              <a:off x="649189" y="4211114"/>
              <a:ext cx="38160" cy="33038"/>
            </a:xfrm>
            <a:custGeom>
              <a:avLst/>
              <a:gdLst/>
              <a:ahLst/>
              <a:cxnLst/>
              <a:rect l="l" t="t" r="r" b="b"/>
              <a:pathLst>
                <a:path w="1192" h="1032" extrusionOk="0">
                  <a:moveTo>
                    <a:pt x="514" y="0"/>
                  </a:moveTo>
                  <a:cubicBezTo>
                    <a:pt x="252" y="0"/>
                    <a:pt x="1" y="205"/>
                    <a:pt x="1" y="520"/>
                  </a:cubicBezTo>
                  <a:cubicBezTo>
                    <a:pt x="1" y="794"/>
                    <a:pt x="227" y="1032"/>
                    <a:pt x="501" y="1032"/>
                  </a:cubicBezTo>
                  <a:cubicBezTo>
                    <a:pt x="965" y="1032"/>
                    <a:pt x="1191" y="472"/>
                    <a:pt x="870" y="151"/>
                  </a:cubicBezTo>
                  <a:cubicBezTo>
                    <a:pt x="766" y="47"/>
                    <a:pt x="638" y="0"/>
                    <a:pt x="5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rot="2549225" flipH="1">
              <a:off x="735758" y="4290404"/>
              <a:ext cx="38160" cy="33038"/>
            </a:xfrm>
            <a:custGeom>
              <a:avLst/>
              <a:gdLst/>
              <a:ahLst/>
              <a:cxnLst/>
              <a:rect l="l" t="t" r="r" b="b"/>
              <a:pathLst>
                <a:path w="1192" h="1032" extrusionOk="0">
                  <a:moveTo>
                    <a:pt x="513" y="0"/>
                  </a:moveTo>
                  <a:cubicBezTo>
                    <a:pt x="251" y="0"/>
                    <a:pt x="0" y="205"/>
                    <a:pt x="0" y="520"/>
                  </a:cubicBezTo>
                  <a:cubicBezTo>
                    <a:pt x="0" y="794"/>
                    <a:pt x="227" y="1032"/>
                    <a:pt x="512" y="1032"/>
                  </a:cubicBezTo>
                  <a:cubicBezTo>
                    <a:pt x="965" y="1032"/>
                    <a:pt x="1191" y="472"/>
                    <a:pt x="870" y="151"/>
                  </a:cubicBezTo>
                  <a:cubicBezTo>
                    <a:pt x="766" y="47"/>
                    <a:pt x="638" y="0"/>
                    <a:pt x="5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rot="2549225" flipH="1">
              <a:off x="822071" y="4369445"/>
              <a:ext cx="38128" cy="33038"/>
            </a:xfrm>
            <a:custGeom>
              <a:avLst/>
              <a:gdLst/>
              <a:ahLst/>
              <a:cxnLst/>
              <a:rect l="l" t="t" r="r" b="b"/>
              <a:pathLst>
                <a:path w="1191" h="1032" extrusionOk="0">
                  <a:moveTo>
                    <a:pt x="513" y="0"/>
                  </a:moveTo>
                  <a:cubicBezTo>
                    <a:pt x="251" y="0"/>
                    <a:pt x="0" y="205"/>
                    <a:pt x="0" y="520"/>
                  </a:cubicBezTo>
                  <a:cubicBezTo>
                    <a:pt x="0" y="794"/>
                    <a:pt x="226" y="1032"/>
                    <a:pt x="512" y="1032"/>
                  </a:cubicBezTo>
                  <a:cubicBezTo>
                    <a:pt x="965" y="1032"/>
                    <a:pt x="1191" y="472"/>
                    <a:pt x="869" y="151"/>
                  </a:cubicBezTo>
                  <a:cubicBezTo>
                    <a:pt x="766" y="47"/>
                    <a:pt x="638" y="0"/>
                    <a:pt x="5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rot="2549225" flipH="1">
              <a:off x="908352" y="4448486"/>
              <a:ext cx="38160" cy="33038"/>
            </a:xfrm>
            <a:custGeom>
              <a:avLst/>
              <a:gdLst/>
              <a:ahLst/>
              <a:cxnLst/>
              <a:rect l="l" t="t" r="r" b="b"/>
              <a:pathLst>
                <a:path w="1192" h="1032" extrusionOk="0">
                  <a:moveTo>
                    <a:pt x="514" y="0"/>
                  </a:moveTo>
                  <a:cubicBezTo>
                    <a:pt x="252" y="0"/>
                    <a:pt x="1" y="205"/>
                    <a:pt x="1" y="520"/>
                  </a:cubicBezTo>
                  <a:cubicBezTo>
                    <a:pt x="1" y="794"/>
                    <a:pt x="227" y="1032"/>
                    <a:pt x="513" y="1032"/>
                  </a:cubicBezTo>
                  <a:cubicBezTo>
                    <a:pt x="965" y="1032"/>
                    <a:pt x="1192" y="472"/>
                    <a:pt x="870" y="151"/>
                  </a:cubicBezTo>
                  <a:cubicBezTo>
                    <a:pt x="766" y="47"/>
                    <a:pt x="639" y="0"/>
                    <a:pt x="5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rot="2549225" flipH="1">
              <a:off x="994637" y="4527517"/>
              <a:ext cx="38160" cy="33038"/>
            </a:xfrm>
            <a:custGeom>
              <a:avLst/>
              <a:gdLst/>
              <a:ahLst/>
              <a:cxnLst/>
              <a:rect l="l" t="t" r="r" b="b"/>
              <a:pathLst>
                <a:path w="1192" h="1032" extrusionOk="0">
                  <a:moveTo>
                    <a:pt x="514" y="0"/>
                  </a:moveTo>
                  <a:cubicBezTo>
                    <a:pt x="252" y="0"/>
                    <a:pt x="1" y="205"/>
                    <a:pt x="1" y="520"/>
                  </a:cubicBezTo>
                  <a:cubicBezTo>
                    <a:pt x="1" y="794"/>
                    <a:pt x="227" y="1032"/>
                    <a:pt x="501" y="1032"/>
                  </a:cubicBezTo>
                  <a:cubicBezTo>
                    <a:pt x="965" y="1032"/>
                    <a:pt x="1191" y="472"/>
                    <a:pt x="870" y="151"/>
                  </a:cubicBezTo>
                  <a:cubicBezTo>
                    <a:pt x="766" y="47"/>
                    <a:pt x="639" y="0"/>
                    <a:pt x="5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rot="2549225" flipH="1">
              <a:off x="500103" y="4373918"/>
              <a:ext cx="38160" cy="32974"/>
            </a:xfrm>
            <a:custGeom>
              <a:avLst/>
              <a:gdLst/>
              <a:ahLst/>
              <a:cxnLst/>
              <a:rect l="l" t="t" r="r" b="b"/>
              <a:pathLst>
                <a:path w="1192" h="1030" extrusionOk="0">
                  <a:moveTo>
                    <a:pt x="519" y="0"/>
                  </a:moveTo>
                  <a:cubicBezTo>
                    <a:pt x="255" y="0"/>
                    <a:pt x="1" y="209"/>
                    <a:pt x="1" y="518"/>
                  </a:cubicBezTo>
                  <a:cubicBezTo>
                    <a:pt x="1" y="791"/>
                    <a:pt x="227" y="1029"/>
                    <a:pt x="501" y="1029"/>
                  </a:cubicBezTo>
                  <a:cubicBezTo>
                    <a:pt x="965" y="1029"/>
                    <a:pt x="1191" y="470"/>
                    <a:pt x="870" y="148"/>
                  </a:cubicBezTo>
                  <a:cubicBezTo>
                    <a:pt x="767" y="46"/>
                    <a:pt x="642" y="0"/>
                    <a:pt x="5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rot="2549225" flipH="1">
              <a:off x="586671" y="4453208"/>
              <a:ext cx="38160" cy="32974"/>
            </a:xfrm>
            <a:custGeom>
              <a:avLst/>
              <a:gdLst/>
              <a:ahLst/>
              <a:cxnLst/>
              <a:rect l="l" t="t" r="r" b="b"/>
              <a:pathLst>
                <a:path w="1192" h="1030" extrusionOk="0">
                  <a:moveTo>
                    <a:pt x="519" y="0"/>
                  </a:moveTo>
                  <a:cubicBezTo>
                    <a:pt x="255" y="0"/>
                    <a:pt x="0" y="209"/>
                    <a:pt x="0" y="518"/>
                  </a:cubicBezTo>
                  <a:cubicBezTo>
                    <a:pt x="0" y="791"/>
                    <a:pt x="239" y="1029"/>
                    <a:pt x="512" y="1029"/>
                  </a:cubicBezTo>
                  <a:cubicBezTo>
                    <a:pt x="965" y="1029"/>
                    <a:pt x="1191" y="470"/>
                    <a:pt x="870" y="148"/>
                  </a:cubicBezTo>
                  <a:cubicBezTo>
                    <a:pt x="767" y="46"/>
                    <a:pt x="642" y="0"/>
                    <a:pt x="5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rot="2549225" flipH="1">
              <a:off x="672984" y="4532249"/>
              <a:ext cx="38128" cy="32974"/>
            </a:xfrm>
            <a:custGeom>
              <a:avLst/>
              <a:gdLst/>
              <a:ahLst/>
              <a:cxnLst/>
              <a:rect l="l" t="t" r="r" b="b"/>
              <a:pathLst>
                <a:path w="1191" h="1030" extrusionOk="0">
                  <a:moveTo>
                    <a:pt x="518" y="0"/>
                  </a:moveTo>
                  <a:cubicBezTo>
                    <a:pt x="255" y="0"/>
                    <a:pt x="0" y="209"/>
                    <a:pt x="0" y="518"/>
                  </a:cubicBezTo>
                  <a:cubicBezTo>
                    <a:pt x="0" y="791"/>
                    <a:pt x="226" y="1029"/>
                    <a:pt x="512" y="1029"/>
                  </a:cubicBezTo>
                  <a:cubicBezTo>
                    <a:pt x="965" y="1029"/>
                    <a:pt x="1191" y="470"/>
                    <a:pt x="869" y="148"/>
                  </a:cubicBezTo>
                  <a:cubicBezTo>
                    <a:pt x="767" y="46"/>
                    <a:pt x="642" y="0"/>
                    <a:pt x="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rot="2549225" flipH="1">
              <a:off x="759265" y="4611290"/>
              <a:ext cx="38160" cy="32974"/>
            </a:xfrm>
            <a:custGeom>
              <a:avLst/>
              <a:gdLst/>
              <a:ahLst/>
              <a:cxnLst/>
              <a:rect l="l" t="t" r="r" b="b"/>
              <a:pathLst>
                <a:path w="1192" h="1030" extrusionOk="0">
                  <a:moveTo>
                    <a:pt x="519" y="0"/>
                  </a:moveTo>
                  <a:cubicBezTo>
                    <a:pt x="255" y="0"/>
                    <a:pt x="1" y="209"/>
                    <a:pt x="1" y="518"/>
                  </a:cubicBezTo>
                  <a:cubicBezTo>
                    <a:pt x="1" y="791"/>
                    <a:pt x="227" y="1029"/>
                    <a:pt x="513" y="1029"/>
                  </a:cubicBezTo>
                  <a:cubicBezTo>
                    <a:pt x="965" y="1029"/>
                    <a:pt x="1192" y="470"/>
                    <a:pt x="870" y="148"/>
                  </a:cubicBezTo>
                  <a:cubicBezTo>
                    <a:pt x="768" y="46"/>
                    <a:pt x="642" y="0"/>
                    <a:pt x="5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rot="2549225" flipH="1">
              <a:off x="845550" y="4690321"/>
              <a:ext cx="38160" cy="32974"/>
            </a:xfrm>
            <a:custGeom>
              <a:avLst/>
              <a:gdLst/>
              <a:ahLst/>
              <a:cxnLst/>
              <a:rect l="l" t="t" r="r" b="b"/>
              <a:pathLst>
                <a:path w="1192" h="1030" extrusionOk="0">
                  <a:moveTo>
                    <a:pt x="519" y="0"/>
                  </a:moveTo>
                  <a:cubicBezTo>
                    <a:pt x="255" y="0"/>
                    <a:pt x="1" y="209"/>
                    <a:pt x="1" y="518"/>
                  </a:cubicBezTo>
                  <a:cubicBezTo>
                    <a:pt x="1" y="791"/>
                    <a:pt x="227" y="1029"/>
                    <a:pt x="501" y="1029"/>
                  </a:cubicBezTo>
                  <a:cubicBezTo>
                    <a:pt x="965" y="1029"/>
                    <a:pt x="1191" y="470"/>
                    <a:pt x="870" y="148"/>
                  </a:cubicBezTo>
                  <a:cubicBezTo>
                    <a:pt x="768" y="46"/>
                    <a:pt x="642" y="0"/>
                    <a:pt x="5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4"/>
          <p:cNvGrpSpPr/>
          <p:nvPr/>
        </p:nvGrpSpPr>
        <p:grpSpPr>
          <a:xfrm rot="-2520025">
            <a:off x="8099464" y="-11337"/>
            <a:ext cx="544938" cy="529260"/>
            <a:chOff x="493977" y="4202564"/>
            <a:chExt cx="544967" cy="529288"/>
          </a:xfrm>
        </p:grpSpPr>
        <p:sp>
          <p:nvSpPr>
            <p:cNvPr id="203" name="Google Shape;203;p4"/>
            <p:cNvSpPr/>
            <p:nvPr/>
          </p:nvSpPr>
          <p:spPr>
            <a:xfrm rot="2549225" flipH="1">
              <a:off x="574668" y="4292653"/>
              <a:ext cx="38160" cy="32686"/>
            </a:xfrm>
            <a:custGeom>
              <a:avLst/>
              <a:gdLst/>
              <a:ahLst/>
              <a:cxnLst/>
              <a:rect l="l" t="t" r="r" b="b"/>
              <a:pathLst>
                <a:path w="1192" h="1021" extrusionOk="0">
                  <a:moveTo>
                    <a:pt x="512" y="1"/>
                  </a:moveTo>
                  <a:cubicBezTo>
                    <a:pt x="251" y="1"/>
                    <a:pt x="1" y="203"/>
                    <a:pt x="1" y="509"/>
                  </a:cubicBezTo>
                  <a:cubicBezTo>
                    <a:pt x="1" y="794"/>
                    <a:pt x="227" y="1021"/>
                    <a:pt x="501" y="1021"/>
                  </a:cubicBezTo>
                  <a:cubicBezTo>
                    <a:pt x="965" y="1021"/>
                    <a:pt x="1191" y="473"/>
                    <a:pt x="870" y="152"/>
                  </a:cubicBezTo>
                  <a:cubicBezTo>
                    <a:pt x="765" y="47"/>
                    <a:pt x="637" y="1"/>
                    <a:pt x="5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rot="2549225" flipH="1">
              <a:off x="661236" y="4371942"/>
              <a:ext cx="38160" cy="32686"/>
            </a:xfrm>
            <a:custGeom>
              <a:avLst/>
              <a:gdLst/>
              <a:ahLst/>
              <a:cxnLst/>
              <a:rect l="l" t="t" r="r" b="b"/>
              <a:pathLst>
                <a:path w="1192" h="1021" extrusionOk="0">
                  <a:moveTo>
                    <a:pt x="512" y="1"/>
                  </a:moveTo>
                  <a:cubicBezTo>
                    <a:pt x="250" y="1"/>
                    <a:pt x="0" y="203"/>
                    <a:pt x="0" y="509"/>
                  </a:cubicBezTo>
                  <a:cubicBezTo>
                    <a:pt x="0" y="794"/>
                    <a:pt x="227" y="1021"/>
                    <a:pt x="512" y="1021"/>
                  </a:cubicBezTo>
                  <a:cubicBezTo>
                    <a:pt x="965" y="1021"/>
                    <a:pt x="1191" y="473"/>
                    <a:pt x="870" y="152"/>
                  </a:cubicBezTo>
                  <a:cubicBezTo>
                    <a:pt x="765" y="47"/>
                    <a:pt x="637" y="1"/>
                    <a:pt x="5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rot="2549225" flipH="1">
              <a:off x="747549" y="4450984"/>
              <a:ext cx="38128" cy="32686"/>
            </a:xfrm>
            <a:custGeom>
              <a:avLst/>
              <a:gdLst/>
              <a:ahLst/>
              <a:cxnLst/>
              <a:rect l="l" t="t" r="r" b="b"/>
              <a:pathLst>
                <a:path w="1191" h="1021" extrusionOk="0">
                  <a:moveTo>
                    <a:pt x="512" y="1"/>
                  </a:moveTo>
                  <a:cubicBezTo>
                    <a:pt x="250" y="1"/>
                    <a:pt x="0" y="203"/>
                    <a:pt x="0" y="509"/>
                  </a:cubicBezTo>
                  <a:cubicBezTo>
                    <a:pt x="0" y="794"/>
                    <a:pt x="226" y="1021"/>
                    <a:pt x="512" y="1021"/>
                  </a:cubicBezTo>
                  <a:cubicBezTo>
                    <a:pt x="965" y="1021"/>
                    <a:pt x="1191" y="473"/>
                    <a:pt x="869" y="152"/>
                  </a:cubicBezTo>
                  <a:cubicBezTo>
                    <a:pt x="765" y="47"/>
                    <a:pt x="637" y="1"/>
                    <a:pt x="5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rot="2549225" flipH="1">
              <a:off x="833830" y="4530025"/>
              <a:ext cx="38160" cy="32686"/>
            </a:xfrm>
            <a:custGeom>
              <a:avLst/>
              <a:gdLst/>
              <a:ahLst/>
              <a:cxnLst/>
              <a:rect l="l" t="t" r="r" b="b"/>
              <a:pathLst>
                <a:path w="1192" h="1021" extrusionOk="0">
                  <a:moveTo>
                    <a:pt x="512" y="1"/>
                  </a:moveTo>
                  <a:cubicBezTo>
                    <a:pt x="251" y="1"/>
                    <a:pt x="1" y="203"/>
                    <a:pt x="1" y="509"/>
                  </a:cubicBezTo>
                  <a:cubicBezTo>
                    <a:pt x="1" y="794"/>
                    <a:pt x="227" y="1021"/>
                    <a:pt x="513" y="1021"/>
                  </a:cubicBezTo>
                  <a:cubicBezTo>
                    <a:pt x="965" y="1021"/>
                    <a:pt x="1192" y="473"/>
                    <a:pt x="870" y="152"/>
                  </a:cubicBezTo>
                  <a:cubicBezTo>
                    <a:pt x="766" y="47"/>
                    <a:pt x="638" y="1"/>
                    <a:pt x="5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rot="2549225" flipH="1">
              <a:off x="920115" y="4609055"/>
              <a:ext cx="38160" cy="32686"/>
            </a:xfrm>
            <a:custGeom>
              <a:avLst/>
              <a:gdLst/>
              <a:ahLst/>
              <a:cxnLst/>
              <a:rect l="l" t="t" r="r" b="b"/>
              <a:pathLst>
                <a:path w="1192" h="1021" extrusionOk="0">
                  <a:moveTo>
                    <a:pt x="512" y="1"/>
                  </a:moveTo>
                  <a:cubicBezTo>
                    <a:pt x="251" y="1"/>
                    <a:pt x="1" y="203"/>
                    <a:pt x="1" y="509"/>
                  </a:cubicBezTo>
                  <a:cubicBezTo>
                    <a:pt x="1" y="794"/>
                    <a:pt x="227" y="1021"/>
                    <a:pt x="501" y="1021"/>
                  </a:cubicBezTo>
                  <a:cubicBezTo>
                    <a:pt x="965" y="1021"/>
                    <a:pt x="1191" y="473"/>
                    <a:pt x="870" y="152"/>
                  </a:cubicBezTo>
                  <a:cubicBezTo>
                    <a:pt x="766" y="47"/>
                    <a:pt x="638" y="1"/>
                    <a:pt x="5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rot="2549225" flipH="1">
              <a:off x="649189" y="4211114"/>
              <a:ext cx="38160" cy="33038"/>
            </a:xfrm>
            <a:custGeom>
              <a:avLst/>
              <a:gdLst/>
              <a:ahLst/>
              <a:cxnLst/>
              <a:rect l="l" t="t" r="r" b="b"/>
              <a:pathLst>
                <a:path w="1192" h="1032" extrusionOk="0">
                  <a:moveTo>
                    <a:pt x="514" y="0"/>
                  </a:moveTo>
                  <a:cubicBezTo>
                    <a:pt x="252" y="0"/>
                    <a:pt x="1" y="205"/>
                    <a:pt x="1" y="520"/>
                  </a:cubicBezTo>
                  <a:cubicBezTo>
                    <a:pt x="1" y="794"/>
                    <a:pt x="227" y="1032"/>
                    <a:pt x="501" y="1032"/>
                  </a:cubicBezTo>
                  <a:cubicBezTo>
                    <a:pt x="965" y="1032"/>
                    <a:pt x="1191" y="472"/>
                    <a:pt x="870" y="151"/>
                  </a:cubicBezTo>
                  <a:cubicBezTo>
                    <a:pt x="766" y="47"/>
                    <a:pt x="638" y="0"/>
                    <a:pt x="5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rot="2549225" flipH="1">
              <a:off x="735758" y="4290404"/>
              <a:ext cx="38160" cy="33038"/>
            </a:xfrm>
            <a:custGeom>
              <a:avLst/>
              <a:gdLst/>
              <a:ahLst/>
              <a:cxnLst/>
              <a:rect l="l" t="t" r="r" b="b"/>
              <a:pathLst>
                <a:path w="1192" h="1032" extrusionOk="0">
                  <a:moveTo>
                    <a:pt x="513" y="0"/>
                  </a:moveTo>
                  <a:cubicBezTo>
                    <a:pt x="251" y="0"/>
                    <a:pt x="0" y="205"/>
                    <a:pt x="0" y="520"/>
                  </a:cubicBezTo>
                  <a:cubicBezTo>
                    <a:pt x="0" y="794"/>
                    <a:pt x="227" y="1032"/>
                    <a:pt x="512" y="1032"/>
                  </a:cubicBezTo>
                  <a:cubicBezTo>
                    <a:pt x="965" y="1032"/>
                    <a:pt x="1191" y="472"/>
                    <a:pt x="870" y="151"/>
                  </a:cubicBezTo>
                  <a:cubicBezTo>
                    <a:pt x="766" y="47"/>
                    <a:pt x="638" y="0"/>
                    <a:pt x="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4"/>
            <p:cNvSpPr/>
            <p:nvPr/>
          </p:nvSpPr>
          <p:spPr>
            <a:xfrm rot="2549225" flipH="1">
              <a:off x="822071" y="4369445"/>
              <a:ext cx="38128" cy="33038"/>
            </a:xfrm>
            <a:custGeom>
              <a:avLst/>
              <a:gdLst/>
              <a:ahLst/>
              <a:cxnLst/>
              <a:rect l="l" t="t" r="r" b="b"/>
              <a:pathLst>
                <a:path w="1191" h="1032" extrusionOk="0">
                  <a:moveTo>
                    <a:pt x="513" y="0"/>
                  </a:moveTo>
                  <a:cubicBezTo>
                    <a:pt x="251" y="0"/>
                    <a:pt x="0" y="205"/>
                    <a:pt x="0" y="520"/>
                  </a:cubicBezTo>
                  <a:cubicBezTo>
                    <a:pt x="0" y="794"/>
                    <a:pt x="226" y="1032"/>
                    <a:pt x="512" y="1032"/>
                  </a:cubicBezTo>
                  <a:cubicBezTo>
                    <a:pt x="965" y="1032"/>
                    <a:pt x="1191" y="472"/>
                    <a:pt x="869" y="151"/>
                  </a:cubicBezTo>
                  <a:cubicBezTo>
                    <a:pt x="766" y="47"/>
                    <a:pt x="638" y="0"/>
                    <a:pt x="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p:nvPr/>
          </p:nvSpPr>
          <p:spPr>
            <a:xfrm rot="2549225" flipH="1">
              <a:off x="908352" y="4448486"/>
              <a:ext cx="38160" cy="33038"/>
            </a:xfrm>
            <a:custGeom>
              <a:avLst/>
              <a:gdLst/>
              <a:ahLst/>
              <a:cxnLst/>
              <a:rect l="l" t="t" r="r" b="b"/>
              <a:pathLst>
                <a:path w="1192" h="1032" extrusionOk="0">
                  <a:moveTo>
                    <a:pt x="514" y="0"/>
                  </a:moveTo>
                  <a:cubicBezTo>
                    <a:pt x="252" y="0"/>
                    <a:pt x="1" y="205"/>
                    <a:pt x="1" y="520"/>
                  </a:cubicBezTo>
                  <a:cubicBezTo>
                    <a:pt x="1" y="794"/>
                    <a:pt x="227" y="1032"/>
                    <a:pt x="513" y="1032"/>
                  </a:cubicBezTo>
                  <a:cubicBezTo>
                    <a:pt x="965" y="1032"/>
                    <a:pt x="1192" y="472"/>
                    <a:pt x="870" y="151"/>
                  </a:cubicBezTo>
                  <a:cubicBezTo>
                    <a:pt x="766" y="47"/>
                    <a:pt x="639" y="0"/>
                    <a:pt x="5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4"/>
            <p:cNvSpPr/>
            <p:nvPr/>
          </p:nvSpPr>
          <p:spPr>
            <a:xfrm rot="2549225" flipH="1">
              <a:off x="994637" y="4527517"/>
              <a:ext cx="38160" cy="33038"/>
            </a:xfrm>
            <a:custGeom>
              <a:avLst/>
              <a:gdLst/>
              <a:ahLst/>
              <a:cxnLst/>
              <a:rect l="l" t="t" r="r" b="b"/>
              <a:pathLst>
                <a:path w="1192" h="1032" extrusionOk="0">
                  <a:moveTo>
                    <a:pt x="514" y="0"/>
                  </a:moveTo>
                  <a:cubicBezTo>
                    <a:pt x="252" y="0"/>
                    <a:pt x="1" y="205"/>
                    <a:pt x="1" y="520"/>
                  </a:cubicBezTo>
                  <a:cubicBezTo>
                    <a:pt x="1" y="794"/>
                    <a:pt x="227" y="1032"/>
                    <a:pt x="501" y="1032"/>
                  </a:cubicBezTo>
                  <a:cubicBezTo>
                    <a:pt x="965" y="1032"/>
                    <a:pt x="1191" y="472"/>
                    <a:pt x="870" y="151"/>
                  </a:cubicBezTo>
                  <a:cubicBezTo>
                    <a:pt x="766" y="47"/>
                    <a:pt x="639" y="0"/>
                    <a:pt x="5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
            <p:cNvSpPr/>
            <p:nvPr/>
          </p:nvSpPr>
          <p:spPr>
            <a:xfrm rot="2549225" flipH="1">
              <a:off x="500103" y="4373918"/>
              <a:ext cx="38160" cy="32974"/>
            </a:xfrm>
            <a:custGeom>
              <a:avLst/>
              <a:gdLst/>
              <a:ahLst/>
              <a:cxnLst/>
              <a:rect l="l" t="t" r="r" b="b"/>
              <a:pathLst>
                <a:path w="1192" h="1030" extrusionOk="0">
                  <a:moveTo>
                    <a:pt x="519" y="0"/>
                  </a:moveTo>
                  <a:cubicBezTo>
                    <a:pt x="255" y="0"/>
                    <a:pt x="1" y="209"/>
                    <a:pt x="1" y="518"/>
                  </a:cubicBezTo>
                  <a:cubicBezTo>
                    <a:pt x="1" y="791"/>
                    <a:pt x="227" y="1029"/>
                    <a:pt x="501" y="1029"/>
                  </a:cubicBezTo>
                  <a:cubicBezTo>
                    <a:pt x="965" y="1029"/>
                    <a:pt x="1191" y="470"/>
                    <a:pt x="870" y="148"/>
                  </a:cubicBezTo>
                  <a:cubicBezTo>
                    <a:pt x="767" y="46"/>
                    <a:pt x="642" y="0"/>
                    <a:pt x="5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
            <p:cNvSpPr/>
            <p:nvPr/>
          </p:nvSpPr>
          <p:spPr>
            <a:xfrm rot="2549225" flipH="1">
              <a:off x="586671" y="4453208"/>
              <a:ext cx="38160" cy="32974"/>
            </a:xfrm>
            <a:custGeom>
              <a:avLst/>
              <a:gdLst/>
              <a:ahLst/>
              <a:cxnLst/>
              <a:rect l="l" t="t" r="r" b="b"/>
              <a:pathLst>
                <a:path w="1192" h="1030" extrusionOk="0">
                  <a:moveTo>
                    <a:pt x="519" y="0"/>
                  </a:moveTo>
                  <a:cubicBezTo>
                    <a:pt x="255" y="0"/>
                    <a:pt x="0" y="209"/>
                    <a:pt x="0" y="518"/>
                  </a:cubicBezTo>
                  <a:cubicBezTo>
                    <a:pt x="0" y="791"/>
                    <a:pt x="239" y="1029"/>
                    <a:pt x="512" y="1029"/>
                  </a:cubicBezTo>
                  <a:cubicBezTo>
                    <a:pt x="965" y="1029"/>
                    <a:pt x="1191" y="470"/>
                    <a:pt x="870" y="148"/>
                  </a:cubicBezTo>
                  <a:cubicBezTo>
                    <a:pt x="767" y="46"/>
                    <a:pt x="642" y="0"/>
                    <a:pt x="5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4"/>
            <p:cNvSpPr/>
            <p:nvPr/>
          </p:nvSpPr>
          <p:spPr>
            <a:xfrm rot="2549225" flipH="1">
              <a:off x="672984" y="4532249"/>
              <a:ext cx="38128" cy="32974"/>
            </a:xfrm>
            <a:custGeom>
              <a:avLst/>
              <a:gdLst/>
              <a:ahLst/>
              <a:cxnLst/>
              <a:rect l="l" t="t" r="r" b="b"/>
              <a:pathLst>
                <a:path w="1191" h="1030" extrusionOk="0">
                  <a:moveTo>
                    <a:pt x="518" y="0"/>
                  </a:moveTo>
                  <a:cubicBezTo>
                    <a:pt x="255" y="0"/>
                    <a:pt x="0" y="209"/>
                    <a:pt x="0" y="518"/>
                  </a:cubicBezTo>
                  <a:cubicBezTo>
                    <a:pt x="0" y="791"/>
                    <a:pt x="226" y="1029"/>
                    <a:pt x="512" y="1029"/>
                  </a:cubicBezTo>
                  <a:cubicBezTo>
                    <a:pt x="965" y="1029"/>
                    <a:pt x="1191" y="470"/>
                    <a:pt x="869" y="148"/>
                  </a:cubicBezTo>
                  <a:cubicBezTo>
                    <a:pt x="767" y="46"/>
                    <a:pt x="642" y="0"/>
                    <a:pt x="5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4"/>
            <p:cNvSpPr/>
            <p:nvPr/>
          </p:nvSpPr>
          <p:spPr>
            <a:xfrm rot="2549225" flipH="1">
              <a:off x="759265" y="4611290"/>
              <a:ext cx="38160" cy="32974"/>
            </a:xfrm>
            <a:custGeom>
              <a:avLst/>
              <a:gdLst/>
              <a:ahLst/>
              <a:cxnLst/>
              <a:rect l="l" t="t" r="r" b="b"/>
              <a:pathLst>
                <a:path w="1192" h="1030" extrusionOk="0">
                  <a:moveTo>
                    <a:pt x="519" y="0"/>
                  </a:moveTo>
                  <a:cubicBezTo>
                    <a:pt x="255" y="0"/>
                    <a:pt x="1" y="209"/>
                    <a:pt x="1" y="518"/>
                  </a:cubicBezTo>
                  <a:cubicBezTo>
                    <a:pt x="1" y="791"/>
                    <a:pt x="227" y="1029"/>
                    <a:pt x="513" y="1029"/>
                  </a:cubicBezTo>
                  <a:cubicBezTo>
                    <a:pt x="965" y="1029"/>
                    <a:pt x="1192" y="470"/>
                    <a:pt x="870" y="148"/>
                  </a:cubicBezTo>
                  <a:cubicBezTo>
                    <a:pt x="768" y="46"/>
                    <a:pt x="642" y="0"/>
                    <a:pt x="5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4"/>
            <p:cNvSpPr/>
            <p:nvPr/>
          </p:nvSpPr>
          <p:spPr>
            <a:xfrm rot="2549225" flipH="1">
              <a:off x="845550" y="4690321"/>
              <a:ext cx="38160" cy="32974"/>
            </a:xfrm>
            <a:custGeom>
              <a:avLst/>
              <a:gdLst/>
              <a:ahLst/>
              <a:cxnLst/>
              <a:rect l="l" t="t" r="r" b="b"/>
              <a:pathLst>
                <a:path w="1192" h="1030" extrusionOk="0">
                  <a:moveTo>
                    <a:pt x="519" y="0"/>
                  </a:moveTo>
                  <a:cubicBezTo>
                    <a:pt x="255" y="0"/>
                    <a:pt x="1" y="209"/>
                    <a:pt x="1" y="518"/>
                  </a:cubicBezTo>
                  <a:cubicBezTo>
                    <a:pt x="1" y="791"/>
                    <a:pt x="227" y="1029"/>
                    <a:pt x="501" y="1029"/>
                  </a:cubicBezTo>
                  <a:cubicBezTo>
                    <a:pt x="965" y="1029"/>
                    <a:pt x="1191" y="470"/>
                    <a:pt x="870" y="148"/>
                  </a:cubicBezTo>
                  <a:cubicBezTo>
                    <a:pt x="768" y="46"/>
                    <a:pt x="642" y="0"/>
                    <a:pt x="5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 name="Google Shape;218;p4"/>
          <p:cNvSpPr/>
          <p:nvPr/>
        </p:nvSpPr>
        <p:spPr>
          <a:xfrm flipH="1">
            <a:off x="8772913" y="191726"/>
            <a:ext cx="123120" cy="123152"/>
          </a:xfrm>
          <a:custGeom>
            <a:avLst/>
            <a:gdLst/>
            <a:ahLst/>
            <a:cxnLst/>
            <a:rect l="l" t="t" r="r" b="b"/>
            <a:pathLst>
              <a:path w="3846" h="3847" extrusionOk="0">
                <a:moveTo>
                  <a:pt x="1560" y="1"/>
                </a:moveTo>
                <a:lnTo>
                  <a:pt x="1560" y="1560"/>
                </a:lnTo>
                <a:lnTo>
                  <a:pt x="0" y="1560"/>
                </a:lnTo>
                <a:lnTo>
                  <a:pt x="0" y="2287"/>
                </a:lnTo>
                <a:lnTo>
                  <a:pt x="1560" y="2287"/>
                </a:lnTo>
                <a:lnTo>
                  <a:pt x="1560" y="3846"/>
                </a:lnTo>
                <a:lnTo>
                  <a:pt x="2286" y="3846"/>
                </a:lnTo>
                <a:lnTo>
                  <a:pt x="2286" y="2287"/>
                </a:lnTo>
                <a:lnTo>
                  <a:pt x="3846" y="2287"/>
                </a:lnTo>
                <a:lnTo>
                  <a:pt x="3846" y="1560"/>
                </a:lnTo>
                <a:lnTo>
                  <a:pt x="2286" y="1560"/>
                </a:lnTo>
                <a:lnTo>
                  <a:pt x="2286"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 name="Google Shape;219;p4"/>
          <p:cNvGrpSpPr/>
          <p:nvPr/>
        </p:nvGrpSpPr>
        <p:grpSpPr>
          <a:xfrm>
            <a:off x="163630" y="4132368"/>
            <a:ext cx="161127" cy="262714"/>
            <a:chOff x="8814523" y="4301099"/>
            <a:chExt cx="181204" cy="295450"/>
          </a:xfrm>
        </p:grpSpPr>
        <p:sp>
          <p:nvSpPr>
            <p:cNvPr id="220" name="Google Shape;220;p4"/>
            <p:cNvSpPr/>
            <p:nvPr/>
          </p:nvSpPr>
          <p:spPr>
            <a:xfrm>
              <a:off x="8814523" y="4429633"/>
              <a:ext cx="44660" cy="37996"/>
            </a:xfrm>
            <a:custGeom>
              <a:avLst/>
              <a:gdLst/>
              <a:ahLst/>
              <a:cxnLst/>
              <a:rect l="l" t="t" r="r" b="b"/>
              <a:pathLst>
                <a:path w="1394" h="1186" extrusionOk="0">
                  <a:moveTo>
                    <a:pt x="792" y="1"/>
                  </a:moveTo>
                  <a:cubicBezTo>
                    <a:pt x="647" y="1"/>
                    <a:pt x="500" y="54"/>
                    <a:pt x="381" y="173"/>
                  </a:cubicBezTo>
                  <a:cubicBezTo>
                    <a:pt x="0" y="554"/>
                    <a:pt x="274" y="1185"/>
                    <a:pt x="798" y="1185"/>
                  </a:cubicBezTo>
                  <a:cubicBezTo>
                    <a:pt x="1131" y="1185"/>
                    <a:pt x="1393" y="923"/>
                    <a:pt x="1393" y="602"/>
                  </a:cubicBezTo>
                  <a:cubicBezTo>
                    <a:pt x="1393" y="238"/>
                    <a:pt x="1097" y="1"/>
                    <a:pt x="7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
            <p:cNvSpPr/>
            <p:nvPr/>
          </p:nvSpPr>
          <p:spPr>
            <a:xfrm>
              <a:off x="8951067" y="4429633"/>
              <a:ext cx="44660" cy="37996"/>
            </a:xfrm>
            <a:custGeom>
              <a:avLst/>
              <a:gdLst/>
              <a:ahLst/>
              <a:cxnLst/>
              <a:rect l="l" t="t" r="r" b="b"/>
              <a:pathLst>
                <a:path w="1394" h="1186" extrusionOk="0">
                  <a:moveTo>
                    <a:pt x="792" y="1"/>
                  </a:moveTo>
                  <a:cubicBezTo>
                    <a:pt x="647" y="1"/>
                    <a:pt x="500" y="54"/>
                    <a:pt x="381" y="173"/>
                  </a:cubicBezTo>
                  <a:cubicBezTo>
                    <a:pt x="0" y="554"/>
                    <a:pt x="262" y="1185"/>
                    <a:pt x="798" y="1185"/>
                  </a:cubicBezTo>
                  <a:cubicBezTo>
                    <a:pt x="1120" y="1185"/>
                    <a:pt x="1393" y="923"/>
                    <a:pt x="1393" y="602"/>
                  </a:cubicBezTo>
                  <a:cubicBezTo>
                    <a:pt x="1393" y="238"/>
                    <a:pt x="1098" y="1"/>
                    <a:pt x="7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4"/>
            <p:cNvSpPr/>
            <p:nvPr/>
          </p:nvSpPr>
          <p:spPr>
            <a:xfrm>
              <a:off x="8814523" y="4301099"/>
              <a:ext cx="44660" cy="37964"/>
            </a:xfrm>
            <a:custGeom>
              <a:avLst/>
              <a:gdLst/>
              <a:ahLst/>
              <a:cxnLst/>
              <a:rect l="l" t="t" r="r" b="b"/>
              <a:pathLst>
                <a:path w="1394" h="1185" extrusionOk="0">
                  <a:moveTo>
                    <a:pt x="792" y="1"/>
                  </a:moveTo>
                  <a:cubicBezTo>
                    <a:pt x="647" y="1"/>
                    <a:pt x="500" y="54"/>
                    <a:pt x="381" y="173"/>
                  </a:cubicBezTo>
                  <a:cubicBezTo>
                    <a:pt x="0" y="554"/>
                    <a:pt x="274" y="1185"/>
                    <a:pt x="798" y="1185"/>
                  </a:cubicBezTo>
                  <a:cubicBezTo>
                    <a:pt x="1131" y="1185"/>
                    <a:pt x="1393" y="923"/>
                    <a:pt x="1393" y="601"/>
                  </a:cubicBezTo>
                  <a:cubicBezTo>
                    <a:pt x="1393" y="238"/>
                    <a:pt x="1097" y="1"/>
                    <a:pt x="7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4"/>
            <p:cNvSpPr/>
            <p:nvPr/>
          </p:nvSpPr>
          <p:spPr>
            <a:xfrm>
              <a:off x="8951067" y="4301099"/>
              <a:ext cx="44660" cy="37964"/>
            </a:xfrm>
            <a:custGeom>
              <a:avLst/>
              <a:gdLst/>
              <a:ahLst/>
              <a:cxnLst/>
              <a:rect l="l" t="t" r="r" b="b"/>
              <a:pathLst>
                <a:path w="1394" h="1185" extrusionOk="0">
                  <a:moveTo>
                    <a:pt x="792" y="1"/>
                  </a:moveTo>
                  <a:cubicBezTo>
                    <a:pt x="647" y="1"/>
                    <a:pt x="500" y="54"/>
                    <a:pt x="381" y="173"/>
                  </a:cubicBezTo>
                  <a:cubicBezTo>
                    <a:pt x="0" y="554"/>
                    <a:pt x="262" y="1185"/>
                    <a:pt x="798" y="1185"/>
                  </a:cubicBezTo>
                  <a:cubicBezTo>
                    <a:pt x="1120" y="1185"/>
                    <a:pt x="1393" y="923"/>
                    <a:pt x="1393" y="601"/>
                  </a:cubicBezTo>
                  <a:cubicBezTo>
                    <a:pt x="1393" y="238"/>
                    <a:pt x="1098" y="1"/>
                    <a:pt x="7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4"/>
            <p:cNvSpPr/>
            <p:nvPr/>
          </p:nvSpPr>
          <p:spPr>
            <a:xfrm>
              <a:off x="8814523" y="4558328"/>
              <a:ext cx="44660" cy="38221"/>
            </a:xfrm>
            <a:custGeom>
              <a:avLst/>
              <a:gdLst/>
              <a:ahLst/>
              <a:cxnLst/>
              <a:rect l="l" t="t" r="r" b="b"/>
              <a:pathLst>
                <a:path w="1394" h="1193" extrusionOk="0">
                  <a:moveTo>
                    <a:pt x="799" y="0"/>
                  </a:moveTo>
                  <a:cubicBezTo>
                    <a:pt x="652" y="0"/>
                    <a:pt x="502" y="56"/>
                    <a:pt x="381" y="180"/>
                  </a:cubicBezTo>
                  <a:cubicBezTo>
                    <a:pt x="0" y="550"/>
                    <a:pt x="274" y="1193"/>
                    <a:pt x="798" y="1193"/>
                  </a:cubicBezTo>
                  <a:cubicBezTo>
                    <a:pt x="1131" y="1193"/>
                    <a:pt x="1393" y="919"/>
                    <a:pt x="1393" y="597"/>
                  </a:cubicBezTo>
                  <a:cubicBezTo>
                    <a:pt x="1393" y="237"/>
                    <a:pt x="1102" y="0"/>
                    <a:pt x="7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
            <p:cNvSpPr/>
            <p:nvPr/>
          </p:nvSpPr>
          <p:spPr>
            <a:xfrm>
              <a:off x="8951067" y="4558328"/>
              <a:ext cx="44660" cy="38221"/>
            </a:xfrm>
            <a:custGeom>
              <a:avLst/>
              <a:gdLst/>
              <a:ahLst/>
              <a:cxnLst/>
              <a:rect l="l" t="t" r="r" b="b"/>
              <a:pathLst>
                <a:path w="1394" h="1193" extrusionOk="0">
                  <a:moveTo>
                    <a:pt x="799" y="0"/>
                  </a:moveTo>
                  <a:cubicBezTo>
                    <a:pt x="652" y="0"/>
                    <a:pt x="502" y="56"/>
                    <a:pt x="381" y="180"/>
                  </a:cubicBezTo>
                  <a:cubicBezTo>
                    <a:pt x="0" y="550"/>
                    <a:pt x="262" y="1193"/>
                    <a:pt x="798" y="1193"/>
                  </a:cubicBezTo>
                  <a:cubicBezTo>
                    <a:pt x="1120" y="1193"/>
                    <a:pt x="1393" y="919"/>
                    <a:pt x="1393" y="597"/>
                  </a:cubicBezTo>
                  <a:cubicBezTo>
                    <a:pt x="1393" y="237"/>
                    <a:pt x="1102" y="0"/>
                    <a:pt x="7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 name="Google Shape;226;p4"/>
          <p:cNvSpPr/>
          <p:nvPr/>
        </p:nvSpPr>
        <p:spPr>
          <a:xfrm>
            <a:off x="5673825" y="114475"/>
            <a:ext cx="171000" cy="1710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four columns 1">
  <p:cSld name="CUSTOM_12">
    <p:spTree>
      <p:nvGrpSpPr>
        <p:cNvPr id="1" name="Shape 1366"/>
        <p:cNvGrpSpPr/>
        <p:nvPr/>
      </p:nvGrpSpPr>
      <p:grpSpPr>
        <a:xfrm>
          <a:off x="0" y="0"/>
          <a:ext cx="0" cy="0"/>
          <a:chOff x="0" y="0"/>
          <a:chExt cx="0" cy="0"/>
        </a:xfrm>
      </p:grpSpPr>
      <p:sp>
        <p:nvSpPr>
          <p:cNvPr id="1367" name="Google Shape;1367;p31"/>
          <p:cNvSpPr txBox="1">
            <a:spLocks noGrp="1"/>
          </p:cNvSpPr>
          <p:nvPr>
            <p:ph type="title"/>
          </p:nvPr>
        </p:nvSpPr>
        <p:spPr>
          <a:xfrm>
            <a:off x="713225" y="539500"/>
            <a:ext cx="7717500" cy="6774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cxnSp>
        <p:nvCxnSpPr>
          <p:cNvPr id="1368" name="Google Shape;1368;p31"/>
          <p:cNvCxnSpPr/>
          <p:nvPr/>
        </p:nvCxnSpPr>
        <p:spPr>
          <a:xfrm>
            <a:off x="388900" y="4775"/>
            <a:ext cx="0" cy="5143500"/>
          </a:xfrm>
          <a:prstGeom prst="straightConnector1">
            <a:avLst/>
          </a:prstGeom>
          <a:noFill/>
          <a:ln w="19050" cap="flat" cmpd="sng">
            <a:solidFill>
              <a:schemeClr val="accent5"/>
            </a:solidFill>
            <a:prstDash val="solid"/>
            <a:round/>
            <a:headEnd type="none" w="med" len="med"/>
            <a:tailEnd type="none" w="med" len="med"/>
          </a:ln>
        </p:spPr>
      </p:cxnSp>
      <p:cxnSp>
        <p:nvCxnSpPr>
          <p:cNvPr id="1369" name="Google Shape;1369;p31"/>
          <p:cNvCxnSpPr/>
          <p:nvPr/>
        </p:nvCxnSpPr>
        <p:spPr>
          <a:xfrm>
            <a:off x="8755100" y="4775"/>
            <a:ext cx="0" cy="5143500"/>
          </a:xfrm>
          <a:prstGeom prst="straightConnector1">
            <a:avLst/>
          </a:prstGeom>
          <a:noFill/>
          <a:ln w="19050" cap="flat" cmpd="sng">
            <a:solidFill>
              <a:schemeClr val="accent5"/>
            </a:solidFill>
            <a:prstDash val="solid"/>
            <a:round/>
            <a:headEnd type="none" w="med" len="med"/>
            <a:tailEnd type="none" w="med" len="med"/>
          </a:ln>
        </p:spPr>
      </p:cxnSp>
      <p:sp>
        <p:nvSpPr>
          <p:cNvPr id="1370" name="Google Shape;1370;p31"/>
          <p:cNvSpPr/>
          <p:nvPr/>
        </p:nvSpPr>
        <p:spPr>
          <a:xfrm rot="10800000">
            <a:off x="123072" y="4824013"/>
            <a:ext cx="129912" cy="129876"/>
          </a:xfrm>
          <a:custGeom>
            <a:avLst/>
            <a:gdLst/>
            <a:ahLst/>
            <a:cxnLst/>
            <a:rect l="l" t="t" r="r" b="b"/>
            <a:pathLst>
              <a:path w="7907" h="7906" extrusionOk="0">
                <a:moveTo>
                  <a:pt x="3203" y="0"/>
                </a:moveTo>
                <a:lnTo>
                  <a:pt x="3203" y="3203"/>
                </a:lnTo>
                <a:lnTo>
                  <a:pt x="1" y="3203"/>
                </a:lnTo>
                <a:lnTo>
                  <a:pt x="1" y="4691"/>
                </a:lnTo>
                <a:lnTo>
                  <a:pt x="3203" y="4691"/>
                </a:lnTo>
                <a:lnTo>
                  <a:pt x="3203" y="7906"/>
                </a:lnTo>
                <a:lnTo>
                  <a:pt x="4704" y="7906"/>
                </a:lnTo>
                <a:lnTo>
                  <a:pt x="4704" y="4691"/>
                </a:lnTo>
                <a:lnTo>
                  <a:pt x="7906" y="4691"/>
                </a:lnTo>
                <a:lnTo>
                  <a:pt x="7906" y="3203"/>
                </a:lnTo>
                <a:lnTo>
                  <a:pt x="4704" y="3203"/>
                </a:lnTo>
                <a:lnTo>
                  <a:pt x="47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1" name="Google Shape;1371;p31"/>
          <p:cNvGrpSpPr/>
          <p:nvPr/>
        </p:nvGrpSpPr>
        <p:grpSpPr>
          <a:xfrm rot="10800000">
            <a:off x="116725" y="3327817"/>
            <a:ext cx="118484" cy="339650"/>
            <a:chOff x="8846561" y="2782361"/>
            <a:chExt cx="154517" cy="442886"/>
          </a:xfrm>
        </p:grpSpPr>
        <p:sp>
          <p:nvSpPr>
            <p:cNvPr id="1372" name="Google Shape;1372;p31"/>
            <p:cNvSpPr/>
            <p:nvPr/>
          </p:nvSpPr>
          <p:spPr>
            <a:xfrm>
              <a:off x="8846561" y="2782361"/>
              <a:ext cx="154517" cy="154132"/>
            </a:xfrm>
            <a:custGeom>
              <a:avLst/>
              <a:gdLst/>
              <a:ahLst/>
              <a:cxnLst/>
              <a:rect l="l" t="t" r="r" b="b"/>
              <a:pathLst>
                <a:path w="4823" h="4811" extrusionOk="0">
                  <a:moveTo>
                    <a:pt x="762" y="1"/>
                  </a:moveTo>
                  <a:lnTo>
                    <a:pt x="0" y="763"/>
                  </a:lnTo>
                  <a:lnTo>
                    <a:pt x="1643" y="2406"/>
                  </a:lnTo>
                  <a:lnTo>
                    <a:pt x="0" y="4049"/>
                  </a:lnTo>
                  <a:lnTo>
                    <a:pt x="762" y="4811"/>
                  </a:lnTo>
                  <a:lnTo>
                    <a:pt x="2417" y="3168"/>
                  </a:lnTo>
                  <a:lnTo>
                    <a:pt x="4060" y="4811"/>
                  </a:lnTo>
                  <a:lnTo>
                    <a:pt x="4822" y="4049"/>
                  </a:lnTo>
                  <a:lnTo>
                    <a:pt x="3179" y="2406"/>
                  </a:lnTo>
                  <a:lnTo>
                    <a:pt x="4822" y="763"/>
                  </a:lnTo>
                  <a:lnTo>
                    <a:pt x="4060" y="1"/>
                  </a:lnTo>
                  <a:lnTo>
                    <a:pt x="2417" y="1644"/>
                  </a:lnTo>
                  <a:lnTo>
                    <a:pt x="76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1"/>
            <p:cNvSpPr/>
            <p:nvPr/>
          </p:nvSpPr>
          <p:spPr>
            <a:xfrm>
              <a:off x="8846561" y="3070730"/>
              <a:ext cx="154517" cy="154517"/>
            </a:xfrm>
            <a:custGeom>
              <a:avLst/>
              <a:gdLst/>
              <a:ahLst/>
              <a:cxnLst/>
              <a:rect l="l" t="t" r="r" b="b"/>
              <a:pathLst>
                <a:path w="4823" h="4823" extrusionOk="0">
                  <a:moveTo>
                    <a:pt x="762" y="1"/>
                  </a:moveTo>
                  <a:lnTo>
                    <a:pt x="0" y="763"/>
                  </a:lnTo>
                  <a:lnTo>
                    <a:pt x="1643" y="2406"/>
                  </a:lnTo>
                  <a:lnTo>
                    <a:pt x="0" y="4061"/>
                  </a:lnTo>
                  <a:lnTo>
                    <a:pt x="762" y="4823"/>
                  </a:lnTo>
                  <a:lnTo>
                    <a:pt x="2417" y="3180"/>
                  </a:lnTo>
                  <a:lnTo>
                    <a:pt x="4060" y="4823"/>
                  </a:lnTo>
                  <a:lnTo>
                    <a:pt x="4822" y="4061"/>
                  </a:lnTo>
                  <a:lnTo>
                    <a:pt x="3179" y="2406"/>
                  </a:lnTo>
                  <a:lnTo>
                    <a:pt x="4822" y="763"/>
                  </a:lnTo>
                  <a:lnTo>
                    <a:pt x="4060" y="1"/>
                  </a:lnTo>
                  <a:lnTo>
                    <a:pt x="2417" y="1644"/>
                  </a:lnTo>
                  <a:lnTo>
                    <a:pt x="76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31"/>
          <p:cNvGrpSpPr/>
          <p:nvPr/>
        </p:nvGrpSpPr>
        <p:grpSpPr>
          <a:xfrm rot="10800000">
            <a:off x="121858" y="1468928"/>
            <a:ext cx="181204" cy="295450"/>
            <a:chOff x="8814523" y="4301099"/>
            <a:chExt cx="181204" cy="295450"/>
          </a:xfrm>
        </p:grpSpPr>
        <p:sp>
          <p:nvSpPr>
            <p:cNvPr id="1375" name="Google Shape;1375;p31"/>
            <p:cNvSpPr/>
            <p:nvPr/>
          </p:nvSpPr>
          <p:spPr>
            <a:xfrm>
              <a:off x="8814523" y="4429633"/>
              <a:ext cx="44660" cy="37996"/>
            </a:xfrm>
            <a:custGeom>
              <a:avLst/>
              <a:gdLst/>
              <a:ahLst/>
              <a:cxnLst/>
              <a:rect l="l" t="t" r="r" b="b"/>
              <a:pathLst>
                <a:path w="1394" h="1186" extrusionOk="0">
                  <a:moveTo>
                    <a:pt x="792" y="1"/>
                  </a:moveTo>
                  <a:cubicBezTo>
                    <a:pt x="647" y="1"/>
                    <a:pt x="500" y="54"/>
                    <a:pt x="381" y="173"/>
                  </a:cubicBezTo>
                  <a:cubicBezTo>
                    <a:pt x="0" y="554"/>
                    <a:pt x="274" y="1185"/>
                    <a:pt x="798" y="1185"/>
                  </a:cubicBezTo>
                  <a:cubicBezTo>
                    <a:pt x="1131" y="1185"/>
                    <a:pt x="1393" y="923"/>
                    <a:pt x="1393" y="602"/>
                  </a:cubicBezTo>
                  <a:cubicBezTo>
                    <a:pt x="1393" y="238"/>
                    <a:pt x="1097" y="1"/>
                    <a:pt x="7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1"/>
            <p:cNvSpPr/>
            <p:nvPr/>
          </p:nvSpPr>
          <p:spPr>
            <a:xfrm>
              <a:off x="8951067" y="4429633"/>
              <a:ext cx="44660" cy="37996"/>
            </a:xfrm>
            <a:custGeom>
              <a:avLst/>
              <a:gdLst/>
              <a:ahLst/>
              <a:cxnLst/>
              <a:rect l="l" t="t" r="r" b="b"/>
              <a:pathLst>
                <a:path w="1394" h="1186" extrusionOk="0">
                  <a:moveTo>
                    <a:pt x="792" y="1"/>
                  </a:moveTo>
                  <a:cubicBezTo>
                    <a:pt x="647" y="1"/>
                    <a:pt x="500" y="54"/>
                    <a:pt x="381" y="173"/>
                  </a:cubicBezTo>
                  <a:cubicBezTo>
                    <a:pt x="0" y="554"/>
                    <a:pt x="262" y="1185"/>
                    <a:pt x="798" y="1185"/>
                  </a:cubicBezTo>
                  <a:cubicBezTo>
                    <a:pt x="1120" y="1185"/>
                    <a:pt x="1393" y="923"/>
                    <a:pt x="1393" y="602"/>
                  </a:cubicBezTo>
                  <a:cubicBezTo>
                    <a:pt x="1393" y="238"/>
                    <a:pt x="1098" y="1"/>
                    <a:pt x="7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1"/>
            <p:cNvSpPr/>
            <p:nvPr/>
          </p:nvSpPr>
          <p:spPr>
            <a:xfrm>
              <a:off x="8814523" y="4301099"/>
              <a:ext cx="44660" cy="37964"/>
            </a:xfrm>
            <a:custGeom>
              <a:avLst/>
              <a:gdLst/>
              <a:ahLst/>
              <a:cxnLst/>
              <a:rect l="l" t="t" r="r" b="b"/>
              <a:pathLst>
                <a:path w="1394" h="1185" extrusionOk="0">
                  <a:moveTo>
                    <a:pt x="792" y="1"/>
                  </a:moveTo>
                  <a:cubicBezTo>
                    <a:pt x="647" y="1"/>
                    <a:pt x="500" y="54"/>
                    <a:pt x="381" y="173"/>
                  </a:cubicBezTo>
                  <a:cubicBezTo>
                    <a:pt x="0" y="554"/>
                    <a:pt x="274" y="1185"/>
                    <a:pt x="798" y="1185"/>
                  </a:cubicBezTo>
                  <a:cubicBezTo>
                    <a:pt x="1131" y="1185"/>
                    <a:pt x="1393" y="923"/>
                    <a:pt x="1393" y="601"/>
                  </a:cubicBezTo>
                  <a:cubicBezTo>
                    <a:pt x="1393" y="238"/>
                    <a:pt x="1097" y="1"/>
                    <a:pt x="7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1"/>
            <p:cNvSpPr/>
            <p:nvPr/>
          </p:nvSpPr>
          <p:spPr>
            <a:xfrm>
              <a:off x="8951067" y="4301099"/>
              <a:ext cx="44660" cy="37964"/>
            </a:xfrm>
            <a:custGeom>
              <a:avLst/>
              <a:gdLst/>
              <a:ahLst/>
              <a:cxnLst/>
              <a:rect l="l" t="t" r="r" b="b"/>
              <a:pathLst>
                <a:path w="1394" h="1185" extrusionOk="0">
                  <a:moveTo>
                    <a:pt x="792" y="1"/>
                  </a:moveTo>
                  <a:cubicBezTo>
                    <a:pt x="647" y="1"/>
                    <a:pt x="500" y="54"/>
                    <a:pt x="381" y="173"/>
                  </a:cubicBezTo>
                  <a:cubicBezTo>
                    <a:pt x="0" y="554"/>
                    <a:pt x="262" y="1185"/>
                    <a:pt x="798" y="1185"/>
                  </a:cubicBezTo>
                  <a:cubicBezTo>
                    <a:pt x="1120" y="1185"/>
                    <a:pt x="1393" y="923"/>
                    <a:pt x="1393" y="601"/>
                  </a:cubicBezTo>
                  <a:cubicBezTo>
                    <a:pt x="1393" y="238"/>
                    <a:pt x="1098" y="1"/>
                    <a:pt x="7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1"/>
            <p:cNvSpPr/>
            <p:nvPr/>
          </p:nvSpPr>
          <p:spPr>
            <a:xfrm>
              <a:off x="8814523" y="4558328"/>
              <a:ext cx="44660" cy="38221"/>
            </a:xfrm>
            <a:custGeom>
              <a:avLst/>
              <a:gdLst/>
              <a:ahLst/>
              <a:cxnLst/>
              <a:rect l="l" t="t" r="r" b="b"/>
              <a:pathLst>
                <a:path w="1394" h="1193" extrusionOk="0">
                  <a:moveTo>
                    <a:pt x="799" y="0"/>
                  </a:moveTo>
                  <a:cubicBezTo>
                    <a:pt x="652" y="0"/>
                    <a:pt x="502" y="56"/>
                    <a:pt x="381" y="180"/>
                  </a:cubicBezTo>
                  <a:cubicBezTo>
                    <a:pt x="0" y="550"/>
                    <a:pt x="274" y="1193"/>
                    <a:pt x="798" y="1193"/>
                  </a:cubicBezTo>
                  <a:cubicBezTo>
                    <a:pt x="1131" y="1193"/>
                    <a:pt x="1393" y="919"/>
                    <a:pt x="1393" y="597"/>
                  </a:cubicBezTo>
                  <a:cubicBezTo>
                    <a:pt x="1393" y="237"/>
                    <a:pt x="1102" y="0"/>
                    <a:pt x="7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1"/>
            <p:cNvSpPr/>
            <p:nvPr/>
          </p:nvSpPr>
          <p:spPr>
            <a:xfrm>
              <a:off x="8951067" y="4558328"/>
              <a:ext cx="44660" cy="38221"/>
            </a:xfrm>
            <a:custGeom>
              <a:avLst/>
              <a:gdLst/>
              <a:ahLst/>
              <a:cxnLst/>
              <a:rect l="l" t="t" r="r" b="b"/>
              <a:pathLst>
                <a:path w="1394" h="1193" extrusionOk="0">
                  <a:moveTo>
                    <a:pt x="799" y="0"/>
                  </a:moveTo>
                  <a:cubicBezTo>
                    <a:pt x="652" y="0"/>
                    <a:pt x="502" y="56"/>
                    <a:pt x="381" y="180"/>
                  </a:cubicBezTo>
                  <a:cubicBezTo>
                    <a:pt x="0" y="550"/>
                    <a:pt x="262" y="1193"/>
                    <a:pt x="798" y="1193"/>
                  </a:cubicBezTo>
                  <a:cubicBezTo>
                    <a:pt x="1120" y="1193"/>
                    <a:pt x="1393" y="919"/>
                    <a:pt x="1393" y="597"/>
                  </a:cubicBezTo>
                  <a:cubicBezTo>
                    <a:pt x="1393" y="237"/>
                    <a:pt x="1102" y="0"/>
                    <a:pt x="7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1" name="Google Shape;1381;p31"/>
          <p:cNvSpPr/>
          <p:nvPr/>
        </p:nvSpPr>
        <p:spPr>
          <a:xfrm rot="10800000">
            <a:off x="8926132" y="3959961"/>
            <a:ext cx="118489" cy="118206"/>
          </a:xfrm>
          <a:custGeom>
            <a:avLst/>
            <a:gdLst/>
            <a:ahLst/>
            <a:cxnLst/>
            <a:rect l="l" t="t" r="r" b="b"/>
            <a:pathLst>
              <a:path w="4823" h="4811" extrusionOk="0">
                <a:moveTo>
                  <a:pt x="762" y="1"/>
                </a:moveTo>
                <a:lnTo>
                  <a:pt x="0" y="763"/>
                </a:lnTo>
                <a:lnTo>
                  <a:pt x="1643" y="2406"/>
                </a:lnTo>
                <a:lnTo>
                  <a:pt x="0" y="4049"/>
                </a:lnTo>
                <a:lnTo>
                  <a:pt x="762" y="4811"/>
                </a:lnTo>
                <a:lnTo>
                  <a:pt x="2417" y="3168"/>
                </a:lnTo>
                <a:lnTo>
                  <a:pt x="4060" y="4811"/>
                </a:lnTo>
                <a:lnTo>
                  <a:pt x="4822" y="4049"/>
                </a:lnTo>
                <a:lnTo>
                  <a:pt x="3179" y="2406"/>
                </a:lnTo>
                <a:lnTo>
                  <a:pt x="4822" y="763"/>
                </a:lnTo>
                <a:lnTo>
                  <a:pt x="4060" y="1"/>
                </a:lnTo>
                <a:lnTo>
                  <a:pt x="2417" y="1644"/>
                </a:lnTo>
                <a:lnTo>
                  <a:pt x="76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2" name="Google Shape;1382;p31"/>
          <p:cNvGrpSpPr/>
          <p:nvPr/>
        </p:nvGrpSpPr>
        <p:grpSpPr>
          <a:xfrm rot="10800000" flipH="1">
            <a:off x="8920599" y="539506"/>
            <a:ext cx="129525" cy="371975"/>
            <a:chOff x="179009" y="2072968"/>
            <a:chExt cx="190870" cy="548151"/>
          </a:xfrm>
        </p:grpSpPr>
        <p:sp>
          <p:nvSpPr>
            <p:cNvPr id="1383" name="Google Shape;1383;p31"/>
            <p:cNvSpPr/>
            <p:nvPr/>
          </p:nvSpPr>
          <p:spPr>
            <a:xfrm>
              <a:off x="179009" y="2072968"/>
              <a:ext cx="190870" cy="190870"/>
            </a:xfrm>
            <a:custGeom>
              <a:avLst/>
              <a:gdLst/>
              <a:ahLst/>
              <a:cxnLst/>
              <a:rect l="l" t="t" r="r" b="b"/>
              <a:pathLst>
                <a:path w="5954" h="5954" extrusionOk="0">
                  <a:moveTo>
                    <a:pt x="941" y="1"/>
                  </a:moveTo>
                  <a:lnTo>
                    <a:pt x="0" y="953"/>
                  </a:lnTo>
                  <a:lnTo>
                    <a:pt x="2036" y="2977"/>
                  </a:lnTo>
                  <a:lnTo>
                    <a:pt x="0" y="5013"/>
                  </a:lnTo>
                  <a:lnTo>
                    <a:pt x="941" y="5954"/>
                  </a:lnTo>
                  <a:lnTo>
                    <a:pt x="2977" y="3930"/>
                  </a:lnTo>
                  <a:lnTo>
                    <a:pt x="5013" y="5954"/>
                  </a:lnTo>
                  <a:lnTo>
                    <a:pt x="5953" y="5013"/>
                  </a:lnTo>
                  <a:lnTo>
                    <a:pt x="3929" y="2977"/>
                  </a:lnTo>
                  <a:lnTo>
                    <a:pt x="5953" y="953"/>
                  </a:lnTo>
                  <a:lnTo>
                    <a:pt x="5013" y="1"/>
                  </a:lnTo>
                  <a:lnTo>
                    <a:pt x="2977" y="2037"/>
                  </a:lnTo>
                  <a:lnTo>
                    <a:pt x="9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1"/>
            <p:cNvSpPr/>
            <p:nvPr/>
          </p:nvSpPr>
          <p:spPr>
            <a:xfrm>
              <a:off x="179009" y="2429864"/>
              <a:ext cx="190870" cy="191255"/>
            </a:xfrm>
            <a:custGeom>
              <a:avLst/>
              <a:gdLst/>
              <a:ahLst/>
              <a:cxnLst/>
              <a:rect l="l" t="t" r="r" b="b"/>
              <a:pathLst>
                <a:path w="5954" h="5966" extrusionOk="0">
                  <a:moveTo>
                    <a:pt x="941" y="0"/>
                  </a:moveTo>
                  <a:lnTo>
                    <a:pt x="0" y="953"/>
                  </a:lnTo>
                  <a:lnTo>
                    <a:pt x="2036" y="2988"/>
                  </a:lnTo>
                  <a:lnTo>
                    <a:pt x="0" y="5013"/>
                  </a:lnTo>
                  <a:lnTo>
                    <a:pt x="941" y="5965"/>
                  </a:lnTo>
                  <a:lnTo>
                    <a:pt x="2977" y="3929"/>
                  </a:lnTo>
                  <a:lnTo>
                    <a:pt x="5013" y="5965"/>
                  </a:lnTo>
                  <a:lnTo>
                    <a:pt x="5953" y="5013"/>
                  </a:lnTo>
                  <a:lnTo>
                    <a:pt x="3929" y="2988"/>
                  </a:lnTo>
                  <a:lnTo>
                    <a:pt x="5953" y="953"/>
                  </a:lnTo>
                  <a:lnTo>
                    <a:pt x="5013" y="0"/>
                  </a:lnTo>
                  <a:lnTo>
                    <a:pt x="2977" y="2036"/>
                  </a:lnTo>
                  <a:lnTo>
                    <a:pt x="9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5" name="Google Shape;1385;p31"/>
          <p:cNvSpPr/>
          <p:nvPr/>
        </p:nvSpPr>
        <p:spPr>
          <a:xfrm rot="10800000" flipH="1">
            <a:off x="101962" y="330318"/>
            <a:ext cx="144696" cy="144734"/>
          </a:xfrm>
          <a:custGeom>
            <a:avLst/>
            <a:gdLst/>
            <a:ahLst/>
            <a:cxnLst/>
            <a:rect l="l" t="t" r="r" b="b"/>
            <a:pathLst>
              <a:path w="3846" h="3847" extrusionOk="0">
                <a:moveTo>
                  <a:pt x="1560" y="1"/>
                </a:moveTo>
                <a:lnTo>
                  <a:pt x="1560" y="1560"/>
                </a:lnTo>
                <a:lnTo>
                  <a:pt x="0" y="1560"/>
                </a:lnTo>
                <a:lnTo>
                  <a:pt x="0" y="2287"/>
                </a:lnTo>
                <a:lnTo>
                  <a:pt x="1560" y="2287"/>
                </a:lnTo>
                <a:lnTo>
                  <a:pt x="1560" y="3846"/>
                </a:lnTo>
                <a:lnTo>
                  <a:pt x="2286" y="3846"/>
                </a:lnTo>
                <a:lnTo>
                  <a:pt x="2286" y="2287"/>
                </a:lnTo>
                <a:lnTo>
                  <a:pt x="3846" y="2287"/>
                </a:lnTo>
                <a:lnTo>
                  <a:pt x="3846" y="1560"/>
                </a:lnTo>
                <a:lnTo>
                  <a:pt x="2286" y="1560"/>
                </a:lnTo>
                <a:lnTo>
                  <a:pt x="22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1"/>
          <p:cNvSpPr/>
          <p:nvPr/>
        </p:nvSpPr>
        <p:spPr>
          <a:xfrm rot="10800000" flipH="1">
            <a:off x="99112" y="92340"/>
            <a:ext cx="150399" cy="150680"/>
          </a:xfrm>
          <a:custGeom>
            <a:avLst/>
            <a:gdLst/>
            <a:ahLst/>
            <a:cxnLst/>
            <a:rect l="l" t="t" r="r" b="b"/>
            <a:pathLst>
              <a:path w="5883" h="5894" extrusionOk="0">
                <a:moveTo>
                  <a:pt x="1" y="0"/>
                </a:moveTo>
                <a:lnTo>
                  <a:pt x="1" y="5894"/>
                </a:lnTo>
                <a:lnTo>
                  <a:pt x="5882" y="5894"/>
                </a:lnTo>
                <a:lnTo>
                  <a:pt x="58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1"/>
          <p:cNvSpPr/>
          <p:nvPr/>
        </p:nvSpPr>
        <p:spPr>
          <a:xfrm rot="-8100000" flipH="1">
            <a:off x="8913036" y="2778245"/>
            <a:ext cx="144693" cy="144730"/>
          </a:xfrm>
          <a:custGeom>
            <a:avLst/>
            <a:gdLst/>
            <a:ahLst/>
            <a:cxnLst/>
            <a:rect l="l" t="t" r="r" b="b"/>
            <a:pathLst>
              <a:path w="3846" h="3847" extrusionOk="0">
                <a:moveTo>
                  <a:pt x="1560" y="1"/>
                </a:moveTo>
                <a:lnTo>
                  <a:pt x="1560" y="1560"/>
                </a:lnTo>
                <a:lnTo>
                  <a:pt x="0" y="1560"/>
                </a:lnTo>
                <a:lnTo>
                  <a:pt x="0" y="2287"/>
                </a:lnTo>
                <a:lnTo>
                  <a:pt x="1560" y="2287"/>
                </a:lnTo>
                <a:lnTo>
                  <a:pt x="1560" y="3846"/>
                </a:lnTo>
                <a:lnTo>
                  <a:pt x="2286" y="3846"/>
                </a:lnTo>
                <a:lnTo>
                  <a:pt x="2286" y="2287"/>
                </a:lnTo>
                <a:lnTo>
                  <a:pt x="3846" y="2287"/>
                </a:lnTo>
                <a:lnTo>
                  <a:pt x="3846" y="1560"/>
                </a:lnTo>
                <a:lnTo>
                  <a:pt x="2286" y="1560"/>
                </a:lnTo>
                <a:lnTo>
                  <a:pt x="22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8" name="Google Shape;1388;p31"/>
          <p:cNvGrpSpPr/>
          <p:nvPr/>
        </p:nvGrpSpPr>
        <p:grpSpPr>
          <a:xfrm rot="10800000">
            <a:off x="8894770" y="4658453"/>
            <a:ext cx="181204" cy="295450"/>
            <a:chOff x="8814523" y="4301099"/>
            <a:chExt cx="181204" cy="295450"/>
          </a:xfrm>
        </p:grpSpPr>
        <p:sp>
          <p:nvSpPr>
            <p:cNvPr id="1389" name="Google Shape;1389;p31"/>
            <p:cNvSpPr/>
            <p:nvPr/>
          </p:nvSpPr>
          <p:spPr>
            <a:xfrm>
              <a:off x="8814523" y="4429633"/>
              <a:ext cx="44660" cy="37996"/>
            </a:xfrm>
            <a:custGeom>
              <a:avLst/>
              <a:gdLst/>
              <a:ahLst/>
              <a:cxnLst/>
              <a:rect l="l" t="t" r="r" b="b"/>
              <a:pathLst>
                <a:path w="1394" h="1186" extrusionOk="0">
                  <a:moveTo>
                    <a:pt x="792" y="1"/>
                  </a:moveTo>
                  <a:cubicBezTo>
                    <a:pt x="647" y="1"/>
                    <a:pt x="500" y="54"/>
                    <a:pt x="381" y="173"/>
                  </a:cubicBezTo>
                  <a:cubicBezTo>
                    <a:pt x="0" y="554"/>
                    <a:pt x="274" y="1185"/>
                    <a:pt x="798" y="1185"/>
                  </a:cubicBezTo>
                  <a:cubicBezTo>
                    <a:pt x="1131" y="1185"/>
                    <a:pt x="1393" y="923"/>
                    <a:pt x="1393" y="602"/>
                  </a:cubicBezTo>
                  <a:cubicBezTo>
                    <a:pt x="1393" y="238"/>
                    <a:pt x="1097" y="1"/>
                    <a:pt x="7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1"/>
            <p:cNvSpPr/>
            <p:nvPr/>
          </p:nvSpPr>
          <p:spPr>
            <a:xfrm>
              <a:off x="8951067" y="4429633"/>
              <a:ext cx="44660" cy="37996"/>
            </a:xfrm>
            <a:custGeom>
              <a:avLst/>
              <a:gdLst/>
              <a:ahLst/>
              <a:cxnLst/>
              <a:rect l="l" t="t" r="r" b="b"/>
              <a:pathLst>
                <a:path w="1394" h="1186" extrusionOk="0">
                  <a:moveTo>
                    <a:pt x="792" y="1"/>
                  </a:moveTo>
                  <a:cubicBezTo>
                    <a:pt x="647" y="1"/>
                    <a:pt x="500" y="54"/>
                    <a:pt x="381" y="173"/>
                  </a:cubicBezTo>
                  <a:cubicBezTo>
                    <a:pt x="0" y="554"/>
                    <a:pt x="262" y="1185"/>
                    <a:pt x="798" y="1185"/>
                  </a:cubicBezTo>
                  <a:cubicBezTo>
                    <a:pt x="1120" y="1185"/>
                    <a:pt x="1393" y="923"/>
                    <a:pt x="1393" y="602"/>
                  </a:cubicBezTo>
                  <a:cubicBezTo>
                    <a:pt x="1393" y="238"/>
                    <a:pt x="1098" y="1"/>
                    <a:pt x="7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1"/>
            <p:cNvSpPr/>
            <p:nvPr/>
          </p:nvSpPr>
          <p:spPr>
            <a:xfrm>
              <a:off x="8814523" y="4301099"/>
              <a:ext cx="44660" cy="37964"/>
            </a:xfrm>
            <a:custGeom>
              <a:avLst/>
              <a:gdLst/>
              <a:ahLst/>
              <a:cxnLst/>
              <a:rect l="l" t="t" r="r" b="b"/>
              <a:pathLst>
                <a:path w="1394" h="1185" extrusionOk="0">
                  <a:moveTo>
                    <a:pt x="792" y="1"/>
                  </a:moveTo>
                  <a:cubicBezTo>
                    <a:pt x="647" y="1"/>
                    <a:pt x="500" y="54"/>
                    <a:pt x="381" y="173"/>
                  </a:cubicBezTo>
                  <a:cubicBezTo>
                    <a:pt x="0" y="554"/>
                    <a:pt x="274" y="1185"/>
                    <a:pt x="798" y="1185"/>
                  </a:cubicBezTo>
                  <a:cubicBezTo>
                    <a:pt x="1131" y="1185"/>
                    <a:pt x="1393" y="923"/>
                    <a:pt x="1393" y="601"/>
                  </a:cubicBezTo>
                  <a:cubicBezTo>
                    <a:pt x="1393" y="238"/>
                    <a:pt x="1097" y="1"/>
                    <a:pt x="7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1"/>
            <p:cNvSpPr/>
            <p:nvPr/>
          </p:nvSpPr>
          <p:spPr>
            <a:xfrm>
              <a:off x="8951067" y="4301099"/>
              <a:ext cx="44660" cy="37964"/>
            </a:xfrm>
            <a:custGeom>
              <a:avLst/>
              <a:gdLst/>
              <a:ahLst/>
              <a:cxnLst/>
              <a:rect l="l" t="t" r="r" b="b"/>
              <a:pathLst>
                <a:path w="1394" h="1185" extrusionOk="0">
                  <a:moveTo>
                    <a:pt x="792" y="1"/>
                  </a:moveTo>
                  <a:cubicBezTo>
                    <a:pt x="647" y="1"/>
                    <a:pt x="500" y="54"/>
                    <a:pt x="381" y="173"/>
                  </a:cubicBezTo>
                  <a:cubicBezTo>
                    <a:pt x="0" y="554"/>
                    <a:pt x="262" y="1185"/>
                    <a:pt x="798" y="1185"/>
                  </a:cubicBezTo>
                  <a:cubicBezTo>
                    <a:pt x="1120" y="1185"/>
                    <a:pt x="1393" y="923"/>
                    <a:pt x="1393" y="601"/>
                  </a:cubicBezTo>
                  <a:cubicBezTo>
                    <a:pt x="1393" y="238"/>
                    <a:pt x="1098" y="1"/>
                    <a:pt x="7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1"/>
            <p:cNvSpPr/>
            <p:nvPr/>
          </p:nvSpPr>
          <p:spPr>
            <a:xfrm>
              <a:off x="8814523" y="4558328"/>
              <a:ext cx="44660" cy="38221"/>
            </a:xfrm>
            <a:custGeom>
              <a:avLst/>
              <a:gdLst/>
              <a:ahLst/>
              <a:cxnLst/>
              <a:rect l="l" t="t" r="r" b="b"/>
              <a:pathLst>
                <a:path w="1394" h="1193" extrusionOk="0">
                  <a:moveTo>
                    <a:pt x="799" y="0"/>
                  </a:moveTo>
                  <a:cubicBezTo>
                    <a:pt x="652" y="0"/>
                    <a:pt x="502" y="56"/>
                    <a:pt x="381" y="180"/>
                  </a:cubicBezTo>
                  <a:cubicBezTo>
                    <a:pt x="0" y="550"/>
                    <a:pt x="274" y="1193"/>
                    <a:pt x="798" y="1193"/>
                  </a:cubicBezTo>
                  <a:cubicBezTo>
                    <a:pt x="1131" y="1193"/>
                    <a:pt x="1393" y="919"/>
                    <a:pt x="1393" y="597"/>
                  </a:cubicBezTo>
                  <a:cubicBezTo>
                    <a:pt x="1393" y="237"/>
                    <a:pt x="1102" y="0"/>
                    <a:pt x="7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1"/>
            <p:cNvSpPr/>
            <p:nvPr/>
          </p:nvSpPr>
          <p:spPr>
            <a:xfrm>
              <a:off x="8951067" y="4558328"/>
              <a:ext cx="44660" cy="38221"/>
            </a:xfrm>
            <a:custGeom>
              <a:avLst/>
              <a:gdLst/>
              <a:ahLst/>
              <a:cxnLst/>
              <a:rect l="l" t="t" r="r" b="b"/>
              <a:pathLst>
                <a:path w="1394" h="1193" extrusionOk="0">
                  <a:moveTo>
                    <a:pt x="799" y="0"/>
                  </a:moveTo>
                  <a:cubicBezTo>
                    <a:pt x="652" y="0"/>
                    <a:pt x="502" y="56"/>
                    <a:pt x="381" y="180"/>
                  </a:cubicBezTo>
                  <a:cubicBezTo>
                    <a:pt x="0" y="550"/>
                    <a:pt x="262" y="1193"/>
                    <a:pt x="798" y="1193"/>
                  </a:cubicBezTo>
                  <a:cubicBezTo>
                    <a:pt x="1120" y="1193"/>
                    <a:pt x="1393" y="919"/>
                    <a:pt x="1393" y="597"/>
                  </a:cubicBezTo>
                  <a:cubicBezTo>
                    <a:pt x="1393" y="237"/>
                    <a:pt x="1102" y="0"/>
                    <a:pt x="7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5" name="Google Shape;1395;p31"/>
          <p:cNvSpPr/>
          <p:nvPr/>
        </p:nvSpPr>
        <p:spPr>
          <a:xfrm rot="-5400000" flipH="1">
            <a:off x="8570756" y="1775254"/>
            <a:ext cx="801739" cy="109250"/>
          </a:xfrm>
          <a:custGeom>
            <a:avLst/>
            <a:gdLst/>
            <a:ahLst/>
            <a:cxnLst/>
            <a:rect l="l" t="t" r="r" b="b"/>
            <a:pathLst>
              <a:path w="18706" h="2549" extrusionOk="0">
                <a:moveTo>
                  <a:pt x="1917" y="1"/>
                </a:moveTo>
                <a:lnTo>
                  <a:pt x="1" y="1941"/>
                </a:lnTo>
                <a:lnTo>
                  <a:pt x="334" y="2275"/>
                </a:lnTo>
                <a:lnTo>
                  <a:pt x="1917" y="667"/>
                </a:lnTo>
                <a:lnTo>
                  <a:pt x="3775" y="2548"/>
                </a:lnTo>
                <a:lnTo>
                  <a:pt x="5644" y="667"/>
                </a:lnTo>
                <a:lnTo>
                  <a:pt x="7502" y="2548"/>
                </a:lnTo>
                <a:lnTo>
                  <a:pt x="9359" y="667"/>
                </a:lnTo>
                <a:lnTo>
                  <a:pt x="11216" y="2548"/>
                </a:lnTo>
                <a:lnTo>
                  <a:pt x="13074" y="667"/>
                </a:lnTo>
                <a:lnTo>
                  <a:pt x="14931" y="2548"/>
                </a:lnTo>
                <a:lnTo>
                  <a:pt x="16788" y="667"/>
                </a:lnTo>
                <a:lnTo>
                  <a:pt x="18372" y="2275"/>
                </a:lnTo>
                <a:lnTo>
                  <a:pt x="18705" y="1941"/>
                </a:lnTo>
                <a:lnTo>
                  <a:pt x="16788" y="1"/>
                </a:lnTo>
                <a:lnTo>
                  <a:pt x="14931" y="1882"/>
                </a:lnTo>
                <a:lnTo>
                  <a:pt x="13074" y="1"/>
                </a:lnTo>
                <a:lnTo>
                  <a:pt x="11216" y="1882"/>
                </a:lnTo>
                <a:lnTo>
                  <a:pt x="9359" y="1"/>
                </a:lnTo>
                <a:lnTo>
                  <a:pt x="7502" y="1882"/>
                </a:lnTo>
                <a:lnTo>
                  <a:pt x="5644" y="1"/>
                </a:lnTo>
                <a:lnTo>
                  <a:pt x="3775" y="1882"/>
                </a:lnTo>
                <a:lnTo>
                  <a:pt x="19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1"/>
          <p:cNvSpPr/>
          <p:nvPr/>
        </p:nvSpPr>
        <p:spPr>
          <a:xfrm rot="5400000">
            <a:off x="-226569" y="2594916"/>
            <a:ext cx="801739" cy="109250"/>
          </a:xfrm>
          <a:custGeom>
            <a:avLst/>
            <a:gdLst/>
            <a:ahLst/>
            <a:cxnLst/>
            <a:rect l="l" t="t" r="r" b="b"/>
            <a:pathLst>
              <a:path w="18706" h="2549" extrusionOk="0">
                <a:moveTo>
                  <a:pt x="1917" y="1"/>
                </a:moveTo>
                <a:lnTo>
                  <a:pt x="1" y="1941"/>
                </a:lnTo>
                <a:lnTo>
                  <a:pt x="334" y="2275"/>
                </a:lnTo>
                <a:lnTo>
                  <a:pt x="1917" y="667"/>
                </a:lnTo>
                <a:lnTo>
                  <a:pt x="3775" y="2548"/>
                </a:lnTo>
                <a:lnTo>
                  <a:pt x="5644" y="667"/>
                </a:lnTo>
                <a:lnTo>
                  <a:pt x="7502" y="2548"/>
                </a:lnTo>
                <a:lnTo>
                  <a:pt x="9359" y="667"/>
                </a:lnTo>
                <a:lnTo>
                  <a:pt x="11216" y="2548"/>
                </a:lnTo>
                <a:lnTo>
                  <a:pt x="13074" y="667"/>
                </a:lnTo>
                <a:lnTo>
                  <a:pt x="14931" y="2548"/>
                </a:lnTo>
                <a:lnTo>
                  <a:pt x="16788" y="667"/>
                </a:lnTo>
                <a:lnTo>
                  <a:pt x="18372" y="2275"/>
                </a:lnTo>
                <a:lnTo>
                  <a:pt x="18705" y="1941"/>
                </a:lnTo>
                <a:lnTo>
                  <a:pt x="16788" y="1"/>
                </a:lnTo>
                <a:lnTo>
                  <a:pt x="14931" y="1882"/>
                </a:lnTo>
                <a:lnTo>
                  <a:pt x="13074" y="1"/>
                </a:lnTo>
                <a:lnTo>
                  <a:pt x="11216" y="1882"/>
                </a:lnTo>
                <a:lnTo>
                  <a:pt x="9359" y="1"/>
                </a:lnTo>
                <a:lnTo>
                  <a:pt x="7502" y="1882"/>
                </a:lnTo>
                <a:lnTo>
                  <a:pt x="5644" y="1"/>
                </a:lnTo>
                <a:lnTo>
                  <a:pt x="3775" y="1882"/>
                </a:lnTo>
                <a:lnTo>
                  <a:pt x="19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1"/>
          <p:cNvSpPr txBox="1">
            <a:spLocks noGrp="1"/>
          </p:cNvSpPr>
          <p:nvPr>
            <p:ph type="subTitle" idx="1"/>
          </p:nvPr>
        </p:nvSpPr>
        <p:spPr>
          <a:xfrm>
            <a:off x="2935061" y="3163325"/>
            <a:ext cx="1527900" cy="640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600"/>
              <a:buChar char="●"/>
              <a:defRPr sz="1600"/>
            </a:lvl1pPr>
            <a:lvl2pPr lvl="1" rtl="0">
              <a:spcBef>
                <a:spcPts val="1600"/>
              </a:spcBef>
              <a:spcAft>
                <a:spcPts val="0"/>
              </a:spcAft>
              <a:buSzPts val="1600"/>
              <a:buChar char="○"/>
              <a:defRPr sz="1600"/>
            </a:lvl2pPr>
            <a:lvl3pPr lvl="2" rtl="0">
              <a:spcBef>
                <a:spcPts val="1600"/>
              </a:spcBef>
              <a:spcAft>
                <a:spcPts val="0"/>
              </a:spcAft>
              <a:buSzPts val="1600"/>
              <a:buChar char="■"/>
              <a:defRPr sz="1600"/>
            </a:lvl3pPr>
            <a:lvl4pPr lvl="3" rtl="0">
              <a:spcBef>
                <a:spcPts val="1600"/>
              </a:spcBef>
              <a:spcAft>
                <a:spcPts val="0"/>
              </a:spcAft>
              <a:buSzPts val="1600"/>
              <a:buChar char="●"/>
              <a:defRPr sz="1600"/>
            </a:lvl4pPr>
            <a:lvl5pPr lvl="4" rtl="0">
              <a:spcBef>
                <a:spcPts val="1600"/>
              </a:spcBef>
              <a:spcAft>
                <a:spcPts val="0"/>
              </a:spcAft>
              <a:buSzPts val="1600"/>
              <a:buChar char="○"/>
              <a:defRPr sz="1600"/>
            </a:lvl5pPr>
            <a:lvl6pPr lvl="5" rtl="0">
              <a:spcBef>
                <a:spcPts val="1600"/>
              </a:spcBef>
              <a:spcAft>
                <a:spcPts val="0"/>
              </a:spcAft>
              <a:buSzPts val="1600"/>
              <a:buChar char="■"/>
              <a:defRPr sz="1600"/>
            </a:lvl6pPr>
            <a:lvl7pPr lvl="6" rtl="0">
              <a:spcBef>
                <a:spcPts val="1600"/>
              </a:spcBef>
              <a:spcAft>
                <a:spcPts val="0"/>
              </a:spcAft>
              <a:buSzPts val="1600"/>
              <a:buChar char="●"/>
              <a:defRPr sz="1600"/>
            </a:lvl7pPr>
            <a:lvl8pPr lvl="7" rtl="0">
              <a:spcBef>
                <a:spcPts val="1600"/>
              </a:spcBef>
              <a:spcAft>
                <a:spcPts val="0"/>
              </a:spcAft>
              <a:buSzPts val="1600"/>
              <a:buChar char="○"/>
              <a:defRPr sz="1600"/>
            </a:lvl8pPr>
            <a:lvl9pPr lvl="8" rtl="0">
              <a:spcBef>
                <a:spcPts val="1600"/>
              </a:spcBef>
              <a:spcAft>
                <a:spcPts val="1600"/>
              </a:spcAft>
              <a:buSzPts val="1600"/>
              <a:buChar char="■"/>
              <a:defRPr sz="1600"/>
            </a:lvl9pPr>
          </a:lstStyle>
          <a:p>
            <a:endParaRPr/>
          </a:p>
        </p:txBody>
      </p:sp>
      <p:sp>
        <p:nvSpPr>
          <p:cNvPr id="1398" name="Google Shape;1398;p31"/>
          <p:cNvSpPr txBox="1">
            <a:spLocks noGrp="1"/>
          </p:cNvSpPr>
          <p:nvPr>
            <p:ph type="subTitle" idx="2"/>
          </p:nvPr>
        </p:nvSpPr>
        <p:spPr>
          <a:xfrm>
            <a:off x="2935035" y="2833500"/>
            <a:ext cx="1527900" cy="3720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1800">
                <a:latin typeface="Libre Franklin ExtraBold"/>
                <a:ea typeface="Libre Franklin ExtraBold"/>
                <a:cs typeface="Libre Franklin ExtraBold"/>
                <a:sym typeface="Libre Franklin ExtraBold"/>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a:endParaRPr/>
          </a:p>
        </p:txBody>
      </p:sp>
      <p:sp>
        <p:nvSpPr>
          <p:cNvPr id="1399" name="Google Shape;1399;p31"/>
          <p:cNvSpPr txBox="1">
            <a:spLocks noGrp="1"/>
          </p:cNvSpPr>
          <p:nvPr>
            <p:ph type="subTitle" idx="3"/>
          </p:nvPr>
        </p:nvSpPr>
        <p:spPr>
          <a:xfrm>
            <a:off x="4681104" y="3163325"/>
            <a:ext cx="1527900" cy="640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600"/>
              <a:buChar char="●"/>
              <a:defRPr sz="1600"/>
            </a:lvl1pPr>
            <a:lvl2pPr lvl="1" rtl="0">
              <a:spcBef>
                <a:spcPts val="1600"/>
              </a:spcBef>
              <a:spcAft>
                <a:spcPts val="0"/>
              </a:spcAft>
              <a:buSzPts val="1600"/>
              <a:buChar char="○"/>
              <a:defRPr sz="1600"/>
            </a:lvl2pPr>
            <a:lvl3pPr lvl="2" rtl="0">
              <a:spcBef>
                <a:spcPts val="1600"/>
              </a:spcBef>
              <a:spcAft>
                <a:spcPts val="0"/>
              </a:spcAft>
              <a:buSzPts val="1600"/>
              <a:buChar char="■"/>
              <a:defRPr sz="1600"/>
            </a:lvl3pPr>
            <a:lvl4pPr lvl="3" rtl="0">
              <a:spcBef>
                <a:spcPts val="1600"/>
              </a:spcBef>
              <a:spcAft>
                <a:spcPts val="0"/>
              </a:spcAft>
              <a:buSzPts val="1600"/>
              <a:buChar char="●"/>
              <a:defRPr sz="1600"/>
            </a:lvl4pPr>
            <a:lvl5pPr lvl="4" rtl="0">
              <a:spcBef>
                <a:spcPts val="1600"/>
              </a:spcBef>
              <a:spcAft>
                <a:spcPts val="0"/>
              </a:spcAft>
              <a:buSzPts val="1600"/>
              <a:buChar char="○"/>
              <a:defRPr sz="1600"/>
            </a:lvl5pPr>
            <a:lvl6pPr lvl="5" rtl="0">
              <a:spcBef>
                <a:spcPts val="1600"/>
              </a:spcBef>
              <a:spcAft>
                <a:spcPts val="0"/>
              </a:spcAft>
              <a:buSzPts val="1600"/>
              <a:buChar char="■"/>
              <a:defRPr sz="1600"/>
            </a:lvl6pPr>
            <a:lvl7pPr lvl="6" rtl="0">
              <a:spcBef>
                <a:spcPts val="1600"/>
              </a:spcBef>
              <a:spcAft>
                <a:spcPts val="0"/>
              </a:spcAft>
              <a:buSzPts val="1600"/>
              <a:buChar char="●"/>
              <a:defRPr sz="1600"/>
            </a:lvl7pPr>
            <a:lvl8pPr lvl="7" rtl="0">
              <a:spcBef>
                <a:spcPts val="1600"/>
              </a:spcBef>
              <a:spcAft>
                <a:spcPts val="0"/>
              </a:spcAft>
              <a:buSzPts val="1600"/>
              <a:buChar char="○"/>
              <a:defRPr sz="1600"/>
            </a:lvl8pPr>
            <a:lvl9pPr lvl="8" rtl="0">
              <a:spcBef>
                <a:spcPts val="1600"/>
              </a:spcBef>
              <a:spcAft>
                <a:spcPts val="1600"/>
              </a:spcAft>
              <a:buSzPts val="1600"/>
              <a:buChar char="■"/>
              <a:defRPr sz="1600"/>
            </a:lvl9pPr>
          </a:lstStyle>
          <a:p>
            <a:endParaRPr/>
          </a:p>
        </p:txBody>
      </p:sp>
      <p:sp>
        <p:nvSpPr>
          <p:cNvPr id="1400" name="Google Shape;1400;p31"/>
          <p:cNvSpPr txBox="1">
            <a:spLocks noGrp="1"/>
          </p:cNvSpPr>
          <p:nvPr>
            <p:ph type="subTitle" idx="4"/>
          </p:nvPr>
        </p:nvSpPr>
        <p:spPr>
          <a:xfrm>
            <a:off x="4681077" y="2833500"/>
            <a:ext cx="1527900" cy="3720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1800">
                <a:latin typeface="Libre Franklin ExtraBold"/>
                <a:ea typeface="Libre Franklin ExtraBold"/>
                <a:cs typeface="Libre Franklin ExtraBold"/>
                <a:sym typeface="Libre Franklin ExtraBold"/>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a:endParaRPr/>
          </a:p>
        </p:txBody>
      </p:sp>
      <p:sp>
        <p:nvSpPr>
          <p:cNvPr id="1401" name="Google Shape;1401;p31"/>
          <p:cNvSpPr txBox="1">
            <a:spLocks noGrp="1"/>
          </p:cNvSpPr>
          <p:nvPr>
            <p:ph type="subTitle" idx="5"/>
          </p:nvPr>
        </p:nvSpPr>
        <p:spPr>
          <a:xfrm>
            <a:off x="6427146" y="3163325"/>
            <a:ext cx="1527900" cy="640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600"/>
              <a:buChar char="●"/>
              <a:defRPr sz="1600"/>
            </a:lvl1pPr>
            <a:lvl2pPr lvl="1" rtl="0">
              <a:spcBef>
                <a:spcPts val="1600"/>
              </a:spcBef>
              <a:spcAft>
                <a:spcPts val="0"/>
              </a:spcAft>
              <a:buSzPts val="1600"/>
              <a:buChar char="○"/>
              <a:defRPr sz="1600"/>
            </a:lvl2pPr>
            <a:lvl3pPr lvl="2" rtl="0">
              <a:spcBef>
                <a:spcPts val="1600"/>
              </a:spcBef>
              <a:spcAft>
                <a:spcPts val="0"/>
              </a:spcAft>
              <a:buSzPts val="1600"/>
              <a:buChar char="■"/>
              <a:defRPr sz="1600"/>
            </a:lvl3pPr>
            <a:lvl4pPr lvl="3" rtl="0">
              <a:spcBef>
                <a:spcPts val="1600"/>
              </a:spcBef>
              <a:spcAft>
                <a:spcPts val="0"/>
              </a:spcAft>
              <a:buSzPts val="1600"/>
              <a:buChar char="●"/>
              <a:defRPr sz="1600"/>
            </a:lvl4pPr>
            <a:lvl5pPr lvl="4" rtl="0">
              <a:spcBef>
                <a:spcPts val="1600"/>
              </a:spcBef>
              <a:spcAft>
                <a:spcPts val="0"/>
              </a:spcAft>
              <a:buSzPts val="1600"/>
              <a:buChar char="○"/>
              <a:defRPr sz="1600"/>
            </a:lvl5pPr>
            <a:lvl6pPr lvl="5" rtl="0">
              <a:spcBef>
                <a:spcPts val="1600"/>
              </a:spcBef>
              <a:spcAft>
                <a:spcPts val="0"/>
              </a:spcAft>
              <a:buSzPts val="1600"/>
              <a:buChar char="■"/>
              <a:defRPr sz="1600"/>
            </a:lvl6pPr>
            <a:lvl7pPr lvl="6" rtl="0">
              <a:spcBef>
                <a:spcPts val="1600"/>
              </a:spcBef>
              <a:spcAft>
                <a:spcPts val="0"/>
              </a:spcAft>
              <a:buSzPts val="1600"/>
              <a:buChar char="●"/>
              <a:defRPr sz="1600"/>
            </a:lvl7pPr>
            <a:lvl8pPr lvl="7" rtl="0">
              <a:spcBef>
                <a:spcPts val="1600"/>
              </a:spcBef>
              <a:spcAft>
                <a:spcPts val="0"/>
              </a:spcAft>
              <a:buSzPts val="1600"/>
              <a:buChar char="○"/>
              <a:defRPr sz="1600"/>
            </a:lvl8pPr>
            <a:lvl9pPr lvl="8" rtl="0">
              <a:spcBef>
                <a:spcPts val="1600"/>
              </a:spcBef>
              <a:spcAft>
                <a:spcPts val="1600"/>
              </a:spcAft>
              <a:buSzPts val="1600"/>
              <a:buChar char="■"/>
              <a:defRPr sz="1600"/>
            </a:lvl9pPr>
          </a:lstStyle>
          <a:p>
            <a:endParaRPr/>
          </a:p>
        </p:txBody>
      </p:sp>
      <p:sp>
        <p:nvSpPr>
          <p:cNvPr id="1402" name="Google Shape;1402;p31"/>
          <p:cNvSpPr txBox="1">
            <a:spLocks noGrp="1"/>
          </p:cNvSpPr>
          <p:nvPr>
            <p:ph type="subTitle" idx="6"/>
          </p:nvPr>
        </p:nvSpPr>
        <p:spPr>
          <a:xfrm>
            <a:off x="6427119" y="2833500"/>
            <a:ext cx="1527900" cy="3720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1800">
                <a:latin typeface="Libre Franklin ExtraBold"/>
                <a:ea typeface="Libre Franklin ExtraBold"/>
                <a:cs typeface="Libre Franklin ExtraBold"/>
                <a:sym typeface="Libre Franklin ExtraBold"/>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a:endParaRPr/>
          </a:p>
        </p:txBody>
      </p:sp>
      <p:sp>
        <p:nvSpPr>
          <p:cNvPr id="1403" name="Google Shape;1403;p31"/>
          <p:cNvSpPr txBox="1">
            <a:spLocks noGrp="1"/>
          </p:cNvSpPr>
          <p:nvPr>
            <p:ph type="subTitle" idx="7"/>
          </p:nvPr>
        </p:nvSpPr>
        <p:spPr>
          <a:xfrm>
            <a:off x="1189025" y="3163325"/>
            <a:ext cx="1527900" cy="640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600"/>
              <a:buChar char="●"/>
              <a:defRPr sz="1600"/>
            </a:lvl1pPr>
            <a:lvl2pPr lvl="1" rtl="0">
              <a:spcBef>
                <a:spcPts val="1600"/>
              </a:spcBef>
              <a:spcAft>
                <a:spcPts val="0"/>
              </a:spcAft>
              <a:buSzPts val="1600"/>
              <a:buChar char="○"/>
              <a:defRPr sz="1600"/>
            </a:lvl2pPr>
            <a:lvl3pPr lvl="2" rtl="0">
              <a:spcBef>
                <a:spcPts val="1600"/>
              </a:spcBef>
              <a:spcAft>
                <a:spcPts val="0"/>
              </a:spcAft>
              <a:buSzPts val="1600"/>
              <a:buChar char="■"/>
              <a:defRPr sz="1600"/>
            </a:lvl3pPr>
            <a:lvl4pPr lvl="3" rtl="0">
              <a:spcBef>
                <a:spcPts val="1600"/>
              </a:spcBef>
              <a:spcAft>
                <a:spcPts val="0"/>
              </a:spcAft>
              <a:buSzPts val="1600"/>
              <a:buChar char="●"/>
              <a:defRPr sz="1600"/>
            </a:lvl4pPr>
            <a:lvl5pPr lvl="4" rtl="0">
              <a:spcBef>
                <a:spcPts val="1600"/>
              </a:spcBef>
              <a:spcAft>
                <a:spcPts val="0"/>
              </a:spcAft>
              <a:buSzPts val="1600"/>
              <a:buChar char="○"/>
              <a:defRPr sz="1600"/>
            </a:lvl5pPr>
            <a:lvl6pPr lvl="5" rtl="0">
              <a:spcBef>
                <a:spcPts val="1600"/>
              </a:spcBef>
              <a:spcAft>
                <a:spcPts val="0"/>
              </a:spcAft>
              <a:buSzPts val="1600"/>
              <a:buChar char="■"/>
              <a:defRPr sz="1600"/>
            </a:lvl6pPr>
            <a:lvl7pPr lvl="6" rtl="0">
              <a:spcBef>
                <a:spcPts val="1600"/>
              </a:spcBef>
              <a:spcAft>
                <a:spcPts val="0"/>
              </a:spcAft>
              <a:buSzPts val="1600"/>
              <a:buChar char="●"/>
              <a:defRPr sz="1600"/>
            </a:lvl7pPr>
            <a:lvl8pPr lvl="7" rtl="0">
              <a:spcBef>
                <a:spcPts val="1600"/>
              </a:spcBef>
              <a:spcAft>
                <a:spcPts val="0"/>
              </a:spcAft>
              <a:buSzPts val="1600"/>
              <a:buChar char="○"/>
              <a:defRPr sz="1600"/>
            </a:lvl8pPr>
            <a:lvl9pPr lvl="8" rtl="0">
              <a:spcBef>
                <a:spcPts val="1600"/>
              </a:spcBef>
              <a:spcAft>
                <a:spcPts val="1600"/>
              </a:spcAft>
              <a:buSzPts val="1600"/>
              <a:buChar char="■"/>
              <a:defRPr sz="1600"/>
            </a:lvl9pPr>
          </a:lstStyle>
          <a:p>
            <a:endParaRPr/>
          </a:p>
        </p:txBody>
      </p:sp>
      <p:sp>
        <p:nvSpPr>
          <p:cNvPr id="1404" name="Google Shape;1404;p31"/>
          <p:cNvSpPr txBox="1">
            <a:spLocks noGrp="1"/>
          </p:cNvSpPr>
          <p:nvPr>
            <p:ph type="subTitle" idx="8"/>
          </p:nvPr>
        </p:nvSpPr>
        <p:spPr>
          <a:xfrm>
            <a:off x="1188987" y="2833500"/>
            <a:ext cx="1527900" cy="3720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1800">
                <a:latin typeface="Libre Franklin ExtraBold"/>
                <a:ea typeface="Libre Franklin ExtraBold"/>
                <a:cs typeface="Libre Franklin ExtraBold"/>
                <a:sym typeface="Libre Franklin ExtraBold"/>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six columns 2">
  <p:cSld name="CUSTOM_13">
    <p:spTree>
      <p:nvGrpSpPr>
        <p:cNvPr id="1" name="Shape 1405"/>
        <p:cNvGrpSpPr/>
        <p:nvPr/>
      </p:nvGrpSpPr>
      <p:grpSpPr>
        <a:xfrm>
          <a:off x="0" y="0"/>
          <a:ext cx="0" cy="0"/>
          <a:chOff x="0" y="0"/>
          <a:chExt cx="0" cy="0"/>
        </a:xfrm>
      </p:grpSpPr>
      <p:sp>
        <p:nvSpPr>
          <p:cNvPr id="1406" name="Google Shape;1406;p32"/>
          <p:cNvSpPr txBox="1">
            <a:spLocks noGrp="1"/>
          </p:cNvSpPr>
          <p:nvPr>
            <p:ph type="subTitle" idx="1"/>
          </p:nvPr>
        </p:nvSpPr>
        <p:spPr>
          <a:xfrm>
            <a:off x="5077637" y="1843000"/>
            <a:ext cx="1418700" cy="455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000"/>
              <a:buNone/>
              <a:defRPr sz="2000"/>
            </a:lvl1pPr>
            <a:lvl2pPr lvl="1" rtl="0">
              <a:spcBef>
                <a:spcPts val="160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1407" name="Google Shape;1407;p32"/>
          <p:cNvSpPr txBox="1">
            <a:spLocks noGrp="1"/>
          </p:cNvSpPr>
          <p:nvPr>
            <p:ph type="subTitle" idx="2"/>
          </p:nvPr>
        </p:nvSpPr>
        <p:spPr>
          <a:xfrm>
            <a:off x="5077637" y="1506700"/>
            <a:ext cx="1418700" cy="345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Libre Franklin ExtraBold"/>
              <a:buNone/>
              <a:defRPr sz="2000">
                <a:latin typeface="Libre Franklin ExtraBold"/>
                <a:ea typeface="Libre Franklin ExtraBold"/>
                <a:cs typeface="Libre Franklin ExtraBold"/>
                <a:sym typeface="Libre Franklin ExtraBold"/>
              </a:defRPr>
            </a:lvl1pPr>
            <a:lvl2pPr lvl="1"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2pPr>
            <a:lvl3pPr lvl="2"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3pPr>
            <a:lvl4pPr lvl="3"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4pPr>
            <a:lvl5pPr lvl="4"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5pPr>
            <a:lvl6pPr lvl="5"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6pPr>
            <a:lvl7pPr lvl="6"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7pPr>
            <a:lvl8pPr lvl="7"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8pPr>
            <a:lvl9pPr lvl="8" rtl="0">
              <a:spcBef>
                <a:spcPts val="1600"/>
              </a:spcBef>
              <a:spcAft>
                <a:spcPts val="1600"/>
              </a:spcAft>
              <a:buSzPts val="2400"/>
              <a:buFont typeface="Libre Franklin ExtraBold"/>
              <a:buNone/>
              <a:defRPr sz="2400">
                <a:latin typeface="Libre Franklin ExtraBold"/>
                <a:ea typeface="Libre Franklin ExtraBold"/>
                <a:cs typeface="Libre Franklin ExtraBold"/>
                <a:sym typeface="Libre Franklin ExtraBold"/>
              </a:defRPr>
            </a:lvl9pPr>
          </a:lstStyle>
          <a:p>
            <a:endParaRPr/>
          </a:p>
        </p:txBody>
      </p:sp>
      <p:sp>
        <p:nvSpPr>
          <p:cNvPr id="1408" name="Google Shape;1408;p32"/>
          <p:cNvSpPr txBox="1">
            <a:spLocks noGrp="1"/>
          </p:cNvSpPr>
          <p:nvPr>
            <p:ph type="subTitle" idx="3"/>
          </p:nvPr>
        </p:nvSpPr>
        <p:spPr>
          <a:xfrm>
            <a:off x="2648138" y="1843000"/>
            <a:ext cx="1418700" cy="455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2000"/>
            </a:lvl1pPr>
            <a:lvl2pPr lvl="1" rtl="0">
              <a:spcBef>
                <a:spcPts val="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1409" name="Google Shape;1409;p32"/>
          <p:cNvSpPr txBox="1">
            <a:spLocks noGrp="1"/>
          </p:cNvSpPr>
          <p:nvPr>
            <p:ph type="subTitle" idx="4"/>
          </p:nvPr>
        </p:nvSpPr>
        <p:spPr>
          <a:xfrm>
            <a:off x="2648138" y="1506700"/>
            <a:ext cx="1418700" cy="345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Font typeface="Libre Franklin ExtraBold"/>
              <a:buNone/>
              <a:defRPr sz="2000">
                <a:latin typeface="Libre Franklin ExtraBold"/>
                <a:ea typeface="Libre Franklin ExtraBold"/>
                <a:cs typeface="Libre Franklin ExtraBold"/>
                <a:sym typeface="Libre Franklin ExtraBold"/>
              </a:defRPr>
            </a:lvl1pPr>
            <a:lvl2pPr lvl="1"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2pPr>
            <a:lvl3pPr lvl="2"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3pPr>
            <a:lvl4pPr lvl="3"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4pPr>
            <a:lvl5pPr lvl="4"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5pPr>
            <a:lvl6pPr lvl="5"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6pPr>
            <a:lvl7pPr lvl="6"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7pPr>
            <a:lvl8pPr lvl="7"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8pPr>
            <a:lvl9pPr lvl="8" rtl="0">
              <a:spcBef>
                <a:spcPts val="1600"/>
              </a:spcBef>
              <a:spcAft>
                <a:spcPts val="1600"/>
              </a:spcAft>
              <a:buSzPts val="2400"/>
              <a:buFont typeface="Libre Franklin ExtraBold"/>
              <a:buNone/>
              <a:defRPr sz="2400">
                <a:latin typeface="Libre Franklin ExtraBold"/>
                <a:ea typeface="Libre Franklin ExtraBold"/>
                <a:cs typeface="Libre Franklin ExtraBold"/>
                <a:sym typeface="Libre Franklin ExtraBold"/>
              </a:defRPr>
            </a:lvl9pPr>
          </a:lstStyle>
          <a:p>
            <a:endParaRPr/>
          </a:p>
        </p:txBody>
      </p:sp>
      <p:sp>
        <p:nvSpPr>
          <p:cNvPr id="1410" name="Google Shape;1410;p32"/>
          <p:cNvSpPr txBox="1">
            <a:spLocks noGrp="1"/>
          </p:cNvSpPr>
          <p:nvPr>
            <p:ph type="subTitle" idx="5"/>
          </p:nvPr>
        </p:nvSpPr>
        <p:spPr>
          <a:xfrm>
            <a:off x="5077637" y="2823050"/>
            <a:ext cx="1418700" cy="455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000"/>
              <a:buNone/>
              <a:defRPr sz="2000"/>
            </a:lvl1pPr>
            <a:lvl2pPr lvl="1" rtl="0">
              <a:spcBef>
                <a:spcPts val="160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1411" name="Google Shape;1411;p32"/>
          <p:cNvSpPr txBox="1">
            <a:spLocks noGrp="1"/>
          </p:cNvSpPr>
          <p:nvPr>
            <p:ph type="subTitle" idx="6"/>
          </p:nvPr>
        </p:nvSpPr>
        <p:spPr>
          <a:xfrm>
            <a:off x="5077637" y="2486750"/>
            <a:ext cx="1418700" cy="345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Libre Franklin ExtraBold"/>
              <a:buNone/>
              <a:defRPr sz="2000">
                <a:latin typeface="Libre Franklin ExtraBold"/>
                <a:ea typeface="Libre Franklin ExtraBold"/>
                <a:cs typeface="Libre Franklin ExtraBold"/>
                <a:sym typeface="Libre Franklin ExtraBold"/>
              </a:defRPr>
            </a:lvl1pPr>
            <a:lvl2pPr lvl="1"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2pPr>
            <a:lvl3pPr lvl="2"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3pPr>
            <a:lvl4pPr lvl="3"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4pPr>
            <a:lvl5pPr lvl="4"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5pPr>
            <a:lvl6pPr lvl="5"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6pPr>
            <a:lvl7pPr lvl="6"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7pPr>
            <a:lvl8pPr lvl="7"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8pPr>
            <a:lvl9pPr lvl="8" rtl="0">
              <a:spcBef>
                <a:spcPts val="1600"/>
              </a:spcBef>
              <a:spcAft>
                <a:spcPts val="1600"/>
              </a:spcAft>
              <a:buSzPts val="2400"/>
              <a:buFont typeface="Libre Franklin ExtraBold"/>
              <a:buNone/>
              <a:defRPr sz="2400">
                <a:latin typeface="Libre Franklin ExtraBold"/>
                <a:ea typeface="Libre Franklin ExtraBold"/>
                <a:cs typeface="Libre Franklin ExtraBold"/>
                <a:sym typeface="Libre Franklin ExtraBold"/>
              </a:defRPr>
            </a:lvl9pPr>
          </a:lstStyle>
          <a:p>
            <a:endParaRPr/>
          </a:p>
        </p:txBody>
      </p:sp>
      <p:sp>
        <p:nvSpPr>
          <p:cNvPr id="1412" name="Google Shape;1412;p32"/>
          <p:cNvSpPr txBox="1">
            <a:spLocks noGrp="1"/>
          </p:cNvSpPr>
          <p:nvPr>
            <p:ph type="subTitle" idx="7"/>
          </p:nvPr>
        </p:nvSpPr>
        <p:spPr>
          <a:xfrm>
            <a:off x="2648138" y="2823050"/>
            <a:ext cx="1418700" cy="4554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000"/>
              <a:buNone/>
              <a:defRPr sz="2000"/>
            </a:lvl1pPr>
            <a:lvl2pPr lvl="1" rtl="0">
              <a:spcBef>
                <a:spcPts val="160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1413" name="Google Shape;1413;p32"/>
          <p:cNvSpPr txBox="1">
            <a:spLocks noGrp="1"/>
          </p:cNvSpPr>
          <p:nvPr>
            <p:ph type="subTitle" idx="8"/>
          </p:nvPr>
        </p:nvSpPr>
        <p:spPr>
          <a:xfrm>
            <a:off x="2648138" y="2486750"/>
            <a:ext cx="1418700" cy="345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Font typeface="Libre Franklin ExtraBold"/>
              <a:buNone/>
              <a:defRPr sz="2000">
                <a:latin typeface="Libre Franklin ExtraBold"/>
                <a:ea typeface="Libre Franklin ExtraBold"/>
                <a:cs typeface="Libre Franklin ExtraBold"/>
                <a:sym typeface="Libre Franklin ExtraBold"/>
              </a:defRPr>
            </a:lvl1pPr>
            <a:lvl2pPr lvl="1"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2pPr>
            <a:lvl3pPr lvl="2"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3pPr>
            <a:lvl4pPr lvl="3"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4pPr>
            <a:lvl5pPr lvl="4"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5pPr>
            <a:lvl6pPr lvl="5"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6pPr>
            <a:lvl7pPr lvl="6"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7pPr>
            <a:lvl8pPr lvl="7"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8pPr>
            <a:lvl9pPr lvl="8" rtl="0">
              <a:spcBef>
                <a:spcPts val="1600"/>
              </a:spcBef>
              <a:spcAft>
                <a:spcPts val="1600"/>
              </a:spcAft>
              <a:buSzPts val="2400"/>
              <a:buFont typeface="Libre Franklin ExtraBold"/>
              <a:buNone/>
              <a:defRPr sz="2400">
                <a:latin typeface="Libre Franklin ExtraBold"/>
                <a:ea typeface="Libre Franklin ExtraBold"/>
                <a:cs typeface="Libre Franklin ExtraBold"/>
                <a:sym typeface="Libre Franklin ExtraBold"/>
              </a:defRPr>
            </a:lvl9pPr>
          </a:lstStyle>
          <a:p>
            <a:endParaRPr/>
          </a:p>
        </p:txBody>
      </p:sp>
      <p:sp>
        <p:nvSpPr>
          <p:cNvPr id="1414" name="Google Shape;1414;p32"/>
          <p:cNvSpPr txBox="1">
            <a:spLocks noGrp="1"/>
          </p:cNvSpPr>
          <p:nvPr>
            <p:ph type="subTitle" idx="9"/>
          </p:nvPr>
        </p:nvSpPr>
        <p:spPr>
          <a:xfrm>
            <a:off x="5077637" y="3803100"/>
            <a:ext cx="1418700" cy="455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000"/>
              <a:buNone/>
              <a:defRPr sz="2000"/>
            </a:lvl1pPr>
            <a:lvl2pPr lvl="1" rtl="0">
              <a:spcBef>
                <a:spcPts val="160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1415" name="Google Shape;1415;p32"/>
          <p:cNvSpPr txBox="1">
            <a:spLocks noGrp="1"/>
          </p:cNvSpPr>
          <p:nvPr>
            <p:ph type="subTitle" idx="13"/>
          </p:nvPr>
        </p:nvSpPr>
        <p:spPr>
          <a:xfrm>
            <a:off x="5077637" y="3466800"/>
            <a:ext cx="1418700" cy="345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Libre Franklin ExtraBold"/>
              <a:buNone/>
              <a:defRPr sz="2000">
                <a:latin typeface="Libre Franklin ExtraBold"/>
                <a:ea typeface="Libre Franklin ExtraBold"/>
                <a:cs typeface="Libre Franklin ExtraBold"/>
                <a:sym typeface="Libre Franklin ExtraBold"/>
              </a:defRPr>
            </a:lvl1pPr>
            <a:lvl2pPr lvl="1"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2pPr>
            <a:lvl3pPr lvl="2"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3pPr>
            <a:lvl4pPr lvl="3"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4pPr>
            <a:lvl5pPr lvl="4"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5pPr>
            <a:lvl6pPr lvl="5"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6pPr>
            <a:lvl7pPr lvl="6"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7pPr>
            <a:lvl8pPr lvl="7"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8pPr>
            <a:lvl9pPr lvl="8" rtl="0">
              <a:spcBef>
                <a:spcPts val="1600"/>
              </a:spcBef>
              <a:spcAft>
                <a:spcPts val="1600"/>
              </a:spcAft>
              <a:buSzPts val="2400"/>
              <a:buFont typeface="Libre Franklin ExtraBold"/>
              <a:buNone/>
              <a:defRPr sz="2400">
                <a:latin typeface="Libre Franklin ExtraBold"/>
                <a:ea typeface="Libre Franklin ExtraBold"/>
                <a:cs typeface="Libre Franklin ExtraBold"/>
                <a:sym typeface="Libre Franklin ExtraBold"/>
              </a:defRPr>
            </a:lvl9pPr>
          </a:lstStyle>
          <a:p>
            <a:endParaRPr/>
          </a:p>
        </p:txBody>
      </p:sp>
      <p:sp>
        <p:nvSpPr>
          <p:cNvPr id="1416" name="Google Shape;1416;p32"/>
          <p:cNvSpPr txBox="1">
            <a:spLocks noGrp="1"/>
          </p:cNvSpPr>
          <p:nvPr>
            <p:ph type="subTitle" idx="14"/>
          </p:nvPr>
        </p:nvSpPr>
        <p:spPr>
          <a:xfrm>
            <a:off x="2648162" y="3803100"/>
            <a:ext cx="1418700" cy="4554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000"/>
              <a:buNone/>
              <a:defRPr sz="2000"/>
            </a:lvl1pPr>
            <a:lvl2pPr lvl="1" rtl="0">
              <a:spcBef>
                <a:spcPts val="160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1417" name="Google Shape;1417;p32"/>
          <p:cNvSpPr txBox="1">
            <a:spLocks noGrp="1"/>
          </p:cNvSpPr>
          <p:nvPr>
            <p:ph type="subTitle" idx="15"/>
          </p:nvPr>
        </p:nvSpPr>
        <p:spPr>
          <a:xfrm>
            <a:off x="2648162" y="3466800"/>
            <a:ext cx="1418700" cy="345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Font typeface="Libre Franklin ExtraBold"/>
              <a:buNone/>
              <a:defRPr sz="2000">
                <a:latin typeface="Libre Franklin ExtraBold"/>
                <a:ea typeface="Libre Franklin ExtraBold"/>
                <a:cs typeface="Libre Franklin ExtraBold"/>
                <a:sym typeface="Libre Franklin ExtraBold"/>
              </a:defRPr>
            </a:lvl1pPr>
            <a:lvl2pPr lvl="1"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2pPr>
            <a:lvl3pPr lvl="2"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3pPr>
            <a:lvl4pPr lvl="3"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4pPr>
            <a:lvl5pPr lvl="4"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5pPr>
            <a:lvl6pPr lvl="5"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6pPr>
            <a:lvl7pPr lvl="6"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7pPr>
            <a:lvl8pPr lvl="7"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8pPr>
            <a:lvl9pPr lvl="8" rtl="0">
              <a:spcBef>
                <a:spcPts val="1600"/>
              </a:spcBef>
              <a:spcAft>
                <a:spcPts val="1600"/>
              </a:spcAft>
              <a:buSzPts val="2400"/>
              <a:buFont typeface="Libre Franklin ExtraBold"/>
              <a:buNone/>
              <a:defRPr sz="2400">
                <a:latin typeface="Libre Franklin ExtraBold"/>
                <a:ea typeface="Libre Franklin ExtraBold"/>
                <a:cs typeface="Libre Franklin ExtraBold"/>
                <a:sym typeface="Libre Franklin ExtraBold"/>
              </a:defRPr>
            </a:lvl9pPr>
          </a:lstStyle>
          <a:p>
            <a:endParaRPr/>
          </a:p>
        </p:txBody>
      </p:sp>
      <p:sp>
        <p:nvSpPr>
          <p:cNvPr id="1418" name="Google Shape;1418;p32"/>
          <p:cNvSpPr txBox="1">
            <a:spLocks noGrp="1"/>
          </p:cNvSpPr>
          <p:nvPr>
            <p:ph type="title"/>
          </p:nvPr>
        </p:nvSpPr>
        <p:spPr>
          <a:xfrm>
            <a:off x="713225" y="539500"/>
            <a:ext cx="7717500" cy="6774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cxnSp>
        <p:nvCxnSpPr>
          <p:cNvPr id="1419" name="Google Shape;1419;p32"/>
          <p:cNvCxnSpPr/>
          <p:nvPr/>
        </p:nvCxnSpPr>
        <p:spPr>
          <a:xfrm>
            <a:off x="8797921" y="4775"/>
            <a:ext cx="0" cy="5143500"/>
          </a:xfrm>
          <a:prstGeom prst="straightConnector1">
            <a:avLst/>
          </a:prstGeom>
          <a:noFill/>
          <a:ln w="19050" cap="flat" cmpd="sng">
            <a:solidFill>
              <a:schemeClr val="accent4"/>
            </a:solidFill>
            <a:prstDash val="solid"/>
            <a:round/>
            <a:headEnd type="none" w="med" len="med"/>
            <a:tailEnd type="none" w="med" len="med"/>
          </a:ln>
        </p:spPr>
      </p:cxnSp>
      <p:cxnSp>
        <p:nvCxnSpPr>
          <p:cNvPr id="1420" name="Google Shape;1420;p32"/>
          <p:cNvCxnSpPr/>
          <p:nvPr/>
        </p:nvCxnSpPr>
        <p:spPr>
          <a:xfrm>
            <a:off x="431721" y="4775"/>
            <a:ext cx="0" cy="5143500"/>
          </a:xfrm>
          <a:prstGeom prst="straightConnector1">
            <a:avLst/>
          </a:prstGeom>
          <a:noFill/>
          <a:ln w="19050" cap="flat" cmpd="sng">
            <a:solidFill>
              <a:schemeClr val="accent4"/>
            </a:solidFill>
            <a:prstDash val="solid"/>
            <a:round/>
            <a:headEnd type="none" w="med" len="med"/>
            <a:tailEnd type="none" w="med" len="med"/>
          </a:ln>
        </p:spPr>
      </p:cxnSp>
      <p:sp>
        <p:nvSpPr>
          <p:cNvPr id="1421" name="Google Shape;1421;p32"/>
          <p:cNvSpPr/>
          <p:nvPr/>
        </p:nvSpPr>
        <p:spPr>
          <a:xfrm rot="10800000" flipH="1">
            <a:off x="8933838" y="4824013"/>
            <a:ext cx="129912" cy="129876"/>
          </a:xfrm>
          <a:custGeom>
            <a:avLst/>
            <a:gdLst/>
            <a:ahLst/>
            <a:cxnLst/>
            <a:rect l="l" t="t" r="r" b="b"/>
            <a:pathLst>
              <a:path w="7907" h="7906" extrusionOk="0">
                <a:moveTo>
                  <a:pt x="3203" y="0"/>
                </a:moveTo>
                <a:lnTo>
                  <a:pt x="3203" y="3203"/>
                </a:lnTo>
                <a:lnTo>
                  <a:pt x="1" y="3203"/>
                </a:lnTo>
                <a:lnTo>
                  <a:pt x="1" y="4691"/>
                </a:lnTo>
                <a:lnTo>
                  <a:pt x="3203" y="4691"/>
                </a:lnTo>
                <a:lnTo>
                  <a:pt x="3203" y="7906"/>
                </a:lnTo>
                <a:lnTo>
                  <a:pt x="4704" y="7906"/>
                </a:lnTo>
                <a:lnTo>
                  <a:pt x="4704" y="4691"/>
                </a:lnTo>
                <a:lnTo>
                  <a:pt x="7906" y="4691"/>
                </a:lnTo>
                <a:lnTo>
                  <a:pt x="7906" y="3203"/>
                </a:lnTo>
                <a:lnTo>
                  <a:pt x="4704" y="3203"/>
                </a:lnTo>
                <a:lnTo>
                  <a:pt x="47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2" name="Google Shape;1422;p32"/>
          <p:cNvGrpSpPr/>
          <p:nvPr/>
        </p:nvGrpSpPr>
        <p:grpSpPr>
          <a:xfrm rot="10800000" flipH="1">
            <a:off x="8951613" y="3327817"/>
            <a:ext cx="118484" cy="339650"/>
            <a:chOff x="8846561" y="2782361"/>
            <a:chExt cx="154517" cy="442886"/>
          </a:xfrm>
        </p:grpSpPr>
        <p:sp>
          <p:nvSpPr>
            <p:cNvPr id="1423" name="Google Shape;1423;p32"/>
            <p:cNvSpPr/>
            <p:nvPr/>
          </p:nvSpPr>
          <p:spPr>
            <a:xfrm>
              <a:off x="8846561" y="2782361"/>
              <a:ext cx="154517" cy="154132"/>
            </a:xfrm>
            <a:custGeom>
              <a:avLst/>
              <a:gdLst/>
              <a:ahLst/>
              <a:cxnLst/>
              <a:rect l="l" t="t" r="r" b="b"/>
              <a:pathLst>
                <a:path w="4823" h="4811" extrusionOk="0">
                  <a:moveTo>
                    <a:pt x="762" y="1"/>
                  </a:moveTo>
                  <a:lnTo>
                    <a:pt x="0" y="763"/>
                  </a:lnTo>
                  <a:lnTo>
                    <a:pt x="1643" y="2406"/>
                  </a:lnTo>
                  <a:lnTo>
                    <a:pt x="0" y="4049"/>
                  </a:lnTo>
                  <a:lnTo>
                    <a:pt x="762" y="4811"/>
                  </a:lnTo>
                  <a:lnTo>
                    <a:pt x="2417" y="3168"/>
                  </a:lnTo>
                  <a:lnTo>
                    <a:pt x="4060" y="4811"/>
                  </a:lnTo>
                  <a:lnTo>
                    <a:pt x="4822" y="4049"/>
                  </a:lnTo>
                  <a:lnTo>
                    <a:pt x="3179" y="2406"/>
                  </a:lnTo>
                  <a:lnTo>
                    <a:pt x="4822" y="763"/>
                  </a:lnTo>
                  <a:lnTo>
                    <a:pt x="4060" y="1"/>
                  </a:lnTo>
                  <a:lnTo>
                    <a:pt x="2417" y="1644"/>
                  </a:lnTo>
                  <a:lnTo>
                    <a:pt x="76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2"/>
            <p:cNvSpPr/>
            <p:nvPr/>
          </p:nvSpPr>
          <p:spPr>
            <a:xfrm>
              <a:off x="8846561" y="3070730"/>
              <a:ext cx="154517" cy="154517"/>
            </a:xfrm>
            <a:custGeom>
              <a:avLst/>
              <a:gdLst/>
              <a:ahLst/>
              <a:cxnLst/>
              <a:rect l="l" t="t" r="r" b="b"/>
              <a:pathLst>
                <a:path w="4823" h="4823" extrusionOk="0">
                  <a:moveTo>
                    <a:pt x="762" y="1"/>
                  </a:moveTo>
                  <a:lnTo>
                    <a:pt x="0" y="763"/>
                  </a:lnTo>
                  <a:lnTo>
                    <a:pt x="1643" y="2406"/>
                  </a:lnTo>
                  <a:lnTo>
                    <a:pt x="0" y="4061"/>
                  </a:lnTo>
                  <a:lnTo>
                    <a:pt x="762" y="4823"/>
                  </a:lnTo>
                  <a:lnTo>
                    <a:pt x="2417" y="3180"/>
                  </a:lnTo>
                  <a:lnTo>
                    <a:pt x="4060" y="4823"/>
                  </a:lnTo>
                  <a:lnTo>
                    <a:pt x="4822" y="4061"/>
                  </a:lnTo>
                  <a:lnTo>
                    <a:pt x="3179" y="2406"/>
                  </a:lnTo>
                  <a:lnTo>
                    <a:pt x="4822" y="763"/>
                  </a:lnTo>
                  <a:lnTo>
                    <a:pt x="4060" y="1"/>
                  </a:lnTo>
                  <a:lnTo>
                    <a:pt x="2417" y="1644"/>
                  </a:lnTo>
                  <a:lnTo>
                    <a:pt x="76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 name="Google Shape;1425;p32"/>
          <p:cNvGrpSpPr/>
          <p:nvPr/>
        </p:nvGrpSpPr>
        <p:grpSpPr>
          <a:xfrm rot="10800000" flipH="1">
            <a:off x="8883759" y="1468928"/>
            <a:ext cx="181204" cy="295450"/>
            <a:chOff x="8814523" y="4301099"/>
            <a:chExt cx="181204" cy="295450"/>
          </a:xfrm>
        </p:grpSpPr>
        <p:sp>
          <p:nvSpPr>
            <p:cNvPr id="1426" name="Google Shape;1426;p32"/>
            <p:cNvSpPr/>
            <p:nvPr/>
          </p:nvSpPr>
          <p:spPr>
            <a:xfrm>
              <a:off x="8814523" y="4429633"/>
              <a:ext cx="44660" cy="37996"/>
            </a:xfrm>
            <a:custGeom>
              <a:avLst/>
              <a:gdLst/>
              <a:ahLst/>
              <a:cxnLst/>
              <a:rect l="l" t="t" r="r" b="b"/>
              <a:pathLst>
                <a:path w="1394" h="1186" extrusionOk="0">
                  <a:moveTo>
                    <a:pt x="792" y="1"/>
                  </a:moveTo>
                  <a:cubicBezTo>
                    <a:pt x="647" y="1"/>
                    <a:pt x="500" y="54"/>
                    <a:pt x="381" y="173"/>
                  </a:cubicBezTo>
                  <a:cubicBezTo>
                    <a:pt x="0" y="554"/>
                    <a:pt x="274" y="1185"/>
                    <a:pt x="798" y="1185"/>
                  </a:cubicBezTo>
                  <a:cubicBezTo>
                    <a:pt x="1131" y="1185"/>
                    <a:pt x="1393" y="923"/>
                    <a:pt x="1393" y="602"/>
                  </a:cubicBezTo>
                  <a:cubicBezTo>
                    <a:pt x="1393" y="238"/>
                    <a:pt x="1097" y="1"/>
                    <a:pt x="7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2"/>
            <p:cNvSpPr/>
            <p:nvPr/>
          </p:nvSpPr>
          <p:spPr>
            <a:xfrm>
              <a:off x="8951067" y="4429633"/>
              <a:ext cx="44660" cy="37996"/>
            </a:xfrm>
            <a:custGeom>
              <a:avLst/>
              <a:gdLst/>
              <a:ahLst/>
              <a:cxnLst/>
              <a:rect l="l" t="t" r="r" b="b"/>
              <a:pathLst>
                <a:path w="1394" h="1186" extrusionOk="0">
                  <a:moveTo>
                    <a:pt x="792" y="1"/>
                  </a:moveTo>
                  <a:cubicBezTo>
                    <a:pt x="647" y="1"/>
                    <a:pt x="500" y="54"/>
                    <a:pt x="381" y="173"/>
                  </a:cubicBezTo>
                  <a:cubicBezTo>
                    <a:pt x="0" y="554"/>
                    <a:pt x="262" y="1185"/>
                    <a:pt x="798" y="1185"/>
                  </a:cubicBezTo>
                  <a:cubicBezTo>
                    <a:pt x="1120" y="1185"/>
                    <a:pt x="1393" y="923"/>
                    <a:pt x="1393" y="602"/>
                  </a:cubicBezTo>
                  <a:cubicBezTo>
                    <a:pt x="1393" y="238"/>
                    <a:pt x="1098" y="1"/>
                    <a:pt x="7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2"/>
            <p:cNvSpPr/>
            <p:nvPr/>
          </p:nvSpPr>
          <p:spPr>
            <a:xfrm>
              <a:off x="8814523" y="4301099"/>
              <a:ext cx="44660" cy="37964"/>
            </a:xfrm>
            <a:custGeom>
              <a:avLst/>
              <a:gdLst/>
              <a:ahLst/>
              <a:cxnLst/>
              <a:rect l="l" t="t" r="r" b="b"/>
              <a:pathLst>
                <a:path w="1394" h="1185" extrusionOk="0">
                  <a:moveTo>
                    <a:pt x="792" y="1"/>
                  </a:moveTo>
                  <a:cubicBezTo>
                    <a:pt x="647" y="1"/>
                    <a:pt x="500" y="54"/>
                    <a:pt x="381" y="173"/>
                  </a:cubicBezTo>
                  <a:cubicBezTo>
                    <a:pt x="0" y="554"/>
                    <a:pt x="274" y="1185"/>
                    <a:pt x="798" y="1185"/>
                  </a:cubicBezTo>
                  <a:cubicBezTo>
                    <a:pt x="1131" y="1185"/>
                    <a:pt x="1393" y="923"/>
                    <a:pt x="1393" y="601"/>
                  </a:cubicBezTo>
                  <a:cubicBezTo>
                    <a:pt x="1393" y="238"/>
                    <a:pt x="1097" y="1"/>
                    <a:pt x="7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2"/>
            <p:cNvSpPr/>
            <p:nvPr/>
          </p:nvSpPr>
          <p:spPr>
            <a:xfrm>
              <a:off x="8951067" y="4301099"/>
              <a:ext cx="44660" cy="37964"/>
            </a:xfrm>
            <a:custGeom>
              <a:avLst/>
              <a:gdLst/>
              <a:ahLst/>
              <a:cxnLst/>
              <a:rect l="l" t="t" r="r" b="b"/>
              <a:pathLst>
                <a:path w="1394" h="1185" extrusionOk="0">
                  <a:moveTo>
                    <a:pt x="792" y="1"/>
                  </a:moveTo>
                  <a:cubicBezTo>
                    <a:pt x="647" y="1"/>
                    <a:pt x="500" y="54"/>
                    <a:pt x="381" y="173"/>
                  </a:cubicBezTo>
                  <a:cubicBezTo>
                    <a:pt x="0" y="554"/>
                    <a:pt x="262" y="1185"/>
                    <a:pt x="798" y="1185"/>
                  </a:cubicBezTo>
                  <a:cubicBezTo>
                    <a:pt x="1120" y="1185"/>
                    <a:pt x="1393" y="923"/>
                    <a:pt x="1393" y="601"/>
                  </a:cubicBezTo>
                  <a:cubicBezTo>
                    <a:pt x="1393" y="238"/>
                    <a:pt x="1098" y="1"/>
                    <a:pt x="7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2"/>
            <p:cNvSpPr/>
            <p:nvPr/>
          </p:nvSpPr>
          <p:spPr>
            <a:xfrm>
              <a:off x="8814523" y="4558328"/>
              <a:ext cx="44660" cy="38221"/>
            </a:xfrm>
            <a:custGeom>
              <a:avLst/>
              <a:gdLst/>
              <a:ahLst/>
              <a:cxnLst/>
              <a:rect l="l" t="t" r="r" b="b"/>
              <a:pathLst>
                <a:path w="1394" h="1193" extrusionOk="0">
                  <a:moveTo>
                    <a:pt x="799" y="0"/>
                  </a:moveTo>
                  <a:cubicBezTo>
                    <a:pt x="652" y="0"/>
                    <a:pt x="502" y="56"/>
                    <a:pt x="381" y="180"/>
                  </a:cubicBezTo>
                  <a:cubicBezTo>
                    <a:pt x="0" y="550"/>
                    <a:pt x="274" y="1193"/>
                    <a:pt x="798" y="1193"/>
                  </a:cubicBezTo>
                  <a:cubicBezTo>
                    <a:pt x="1131" y="1193"/>
                    <a:pt x="1393" y="919"/>
                    <a:pt x="1393" y="597"/>
                  </a:cubicBezTo>
                  <a:cubicBezTo>
                    <a:pt x="1393" y="237"/>
                    <a:pt x="1102" y="0"/>
                    <a:pt x="7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2"/>
            <p:cNvSpPr/>
            <p:nvPr/>
          </p:nvSpPr>
          <p:spPr>
            <a:xfrm>
              <a:off x="8951067" y="4558328"/>
              <a:ext cx="44660" cy="38221"/>
            </a:xfrm>
            <a:custGeom>
              <a:avLst/>
              <a:gdLst/>
              <a:ahLst/>
              <a:cxnLst/>
              <a:rect l="l" t="t" r="r" b="b"/>
              <a:pathLst>
                <a:path w="1394" h="1193" extrusionOk="0">
                  <a:moveTo>
                    <a:pt x="799" y="0"/>
                  </a:moveTo>
                  <a:cubicBezTo>
                    <a:pt x="652" y="0"/>
                    <a:pt x="502" y="56"/>
                    <a:pt x="381" y="180"/>
                  </a:cubicBezTo>
                  <a:cubicBezTo>
                    <a:pt x="0" y="550"/>
                    <a:pt x="262" y="1193"/>
                    <a:pt x="798" y="1193"/>
                  </a:cubicBezTo>
                  <a:cubicBezTo>
                    <a:pt x="1120" y="1193"/>
                    <a:pt x="1393" y="919"/>
                    <a:pt x="1393" y="597"/>
                  </a:cubicBezTo>
                  <a:cubicBezTo>
                    <a:pt x="1393" y="237"/>
                    <a:pt x="1102" y="0"/>
                    <a:pt x="7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2" name="Google Shape;1432;p32"/>
          <p:cNvSpPr/>
          <p:nvPr/>
        </p:nvSpPr>
        <p:spPr>
          <a:xfrm rot="10800000" flipH="1">
            <a:off x="142201" y="3959961"/>
            <a:ext cx="118489" cy="118206"/>
          </a:xfrm>
          <a:custGeom>
            <a:avLst/>
            <a:gdLst/>
            <a:ahLst/>
            <a:cxnLst/>
            <a:rect l="l" t="t" r="r" b="b"/>
            <a:pathLst>
              <a:path w="4823" h="4811" extrusionOk="0">
                <a:moveTo>
                  <a:pt x="762" y="1"/>
                </a:moveTo>
                <a:lnTo>
                  <a:pt x="0" y="763"/>
                </a:lnTo>
                <a:lnTo>
                  <a:pt x="1643" y="2406"/>
                </a:lnTo>
                <a:lnTo>
                  <a:pt x="0" y="4049"/>
                </a:lnTo>
                <a:lnTo>
                  <a:pt x="762" y="4811"/>
                </a:lnTo>
                <a:lnTo>
                  <a:pt x="2417" y="3168"/>
                </a:lnTo>
                <a:lnTo>
                  <a:pt x="4060" y="4811"/>
                </a:lnTo>
                <a:lnTo>
                  <a:pt x="4822" y="4049"/>
                </a:lnTo>
                <a:lnTo>
                  <a:pt x="3179" y="2406"/>
                </a:lnTo>
                <a:lnTo>
                  <a:pt x="4822" y="763"/>
                </a:lnTo>
                <a:lnTo>
                  <a:pt x="4060" y="1"/>
                </a:lnTo>
                <a:lnTo>
                  <a:pt x="2417" y="1644"/>
                </a:lnTo>
                <a:lnTo>
                  <a:pt x="76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3" name="Google Shape;1433;p32"/>
          <p:cNvGrpSpPr/>
          <p:nvPr/>
        </p:nvGrpSpPr>
        <p:grpSpPr>
          <a:xfrm rot="10800000">
            <a:off x="136698" y="539506"/>
            <a:ext cx="129525" cy="371975"/>
            <a:chOff x="179009" y="2072968"/>
            <a:chExt cx="190870" cy="548151"/>
          </a:xfrm>
        </p:grpSpPr>
        <p:sp>
          <p:nvSpPr>
            <p:cNvPr id="1434" name="Google Shape;1434;p32"/>
            <p:cNvSpPr/>
            <p:nvPr/>
          </p:nvSpPr>
          <p:spPr>
            <a:xfrm>
              <a:off x="179009" y="2072968"/>
              <a:ext cx="190870" cy="190870"/>
            </a:xfrm>
            <a:custGeom>
              <a:avLst/>
              <a:gdLst/>
              <a:ahLst/>
              <a:cxnLst/>
              <a:rect l="l" t="t" r="r" b="b"/>
              <a:pathLst>
                <a:path w="5954" h="5954" extrusionOk="0">
                  <a:moveTo>
                    <a:pt x="941" y="1"/>
                  </a:moveTo>
                  <a:lnTo>
                    <a:pt x="0" y="953"/>
                  </a:lnTo>
                  <a:lnTo>
                    <a:pt x="2036" y="2977"/>
                  </a:lnTo>
                  <a:lnTo>
                    <a:pt x="0" y="5013"/>
                  </a:lnTo>
                  <a:lnTo>
                    <a:pt x="941" y="5954"/>
                  </a:lnTo>
                  <a:lnTo>
                    <a:pt x="2977" y="3930"/>
                  </a:lnTo>
                  <a:lnTo>
                    <a:pt x="5013" y="5954"/>
                  </a:lnTo>
                  <a:lnTo>
                    <a:pt x="5953" y="5013"/>
                  </a:lnTo>
                  <a:lnTo>
                    <a:pt x="3929" y="2977"/>
                  </a:lnTo>
                  <a:lnTo>
                    <a:pt x="5953" y="953"/>
                  </a:lnTo>
                  <a:lnTo>
                    <a:pt x="5013" y="1"/>
                  </a:lnTo>
                  <a:lnTo>
                    <a:pt x="2977" y="2037"/>
                  </a:lnTo>
                  <a:lnTo>
                    <a:pt x="9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2"/>
            <p:cNvSpPr/>
            <p:nvPr/>
          </p:nvSpPr>
          <p:spPr>
            <a:xfrm>
              <a:off x="179009" y="2429864"/>
              <a:ext cx="190870" cy="191255"/>
            </a:xfrm>
            <a:custGeom>
              <a:avLst/>
              <a:gdLst/>
              <a:ahLst/>
              <a:cxnLst/>
              <a:rect l="l" t="t" r="r" b="b"/>
              <a:pathLst>
                <a:path w="5954" h="5966" extrusionOk="0">
                  <a:moveTo>
                    <a:pt x="941" y="0"/>
                  </a:moveTo>
                  <a:lnTo>
                    <a:pt x="0" y="953"/>
                  </a:lnTo>
                  <a:lnTo>
                    <a:pt x="2036" y="2988"/>
                  </a:lnTo>
                  <a:lnTo>
                    <a:pt x="0" y="5013"/>
                  </a:lnTo>
                  <a:lnTo>
                    <a:pt x="941" y="5965"/>
                  </a:lnTo>
                  <a:lnTo>
                    <a:pt x="2977" y="3929"/>
                  </a:lnTo>
                  <a:lnTo>
                    <a:pt x="5013" y="5965"/>
                  </a:lnTo>
                  <a:lnTo>
                    <a:pt x="5953" y="5013"/>
                  </a:lnTo>
                  <a:lnTo>
                    <a:pt x="3929" y="2988"/>
                  </a:lnTo>
                  <a:lnTo>
                    <a:pt x="5953" y="953"/>
                  </a:lnTo>
                  <a:lnTo>
                    <a:pt x="5013" y="0"/>
                  </a:lnTo>
                  <a:lnTo>
                    <a:pt x="2977" y="2036"/>
                  </a:lnTo>
                  <a:lnTo>
                    <a:pt x="9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6" name="Google Shape;1436;p32"/>
          <p:cNvSpPr/>
          <p:nvPr/>
        </p:nvSpPr>
        <p:spPr>
          <a:xfrm rot="10800000">
            <a:off x="8940163" y="330318"/>
            <a:ext cx="144696" cy="144734"/>
          </a:xfrm>
          <a:custGeom>
            <a:avLst/>
            <a:gdLst/>
            <a:ahLst/>
            <a:cxnLst/>
            <a:rect l="l" t="t" r="r" b="b"/>
            <a:pathLst>
              <a:path w="3846" h="3847" extrusionOk="0">
                <a:moveTo>
                  <a:pt x="1560" y="1"/>
                </a:moveTo>
                <a:lnTo>
                  <a:pt x="1560" y="1560"/>
                </a:lnTo>
                <a:lnTo>
                  <a:pt x="0" y="1560"/>
                </a:lnTo>
                <a:lnTo>
                  <a:pt x="0" y="2287"/>
                </a:lnTo>
                <a:lnTo>
                  <a:pt x="1560" y="2287"/>
                </a:lnTo>
                <a:lnTo>
                  <a:pt x="1560" y="3846"/>
                </a:lnTo>
                <a:lnTo>
                  <a:pt x="2286" y="3846"/>
                </a:lnTo>
                <a:lnTo>
                  <a:pt x="2286" y="2287"/>
                </a:lnTo>
                <a:lnTo>
                  <a:pt x="3846" y="2287"/>
                </a:lnTo>
                <a:lnTo>
                  <a:pt x="3846" y="1560"/>
                </a:lnTo>
                <a:lnTo>
                  <a:pt x="2286" y="1560"/>
                </a:lnTo>
                <a:lnTo>
                  <a:pt x="22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2"/>
          <p:cNvSpPr/>
          <p:nvPr/>
        </p:nvSpPr>
        <p:spPr>
          <a:xfrm rot="10800000">
            <a:off x="8937310" y="92340"/>
            <a:ext cx="150399" cy="150680"/>
          </a:xfrm>
          <a:custGeom>
            <a:avLst/>
            <a:gdLst/>
            <a:ahLst/>
            <a:cxnLst/>
            <a:rect l="l" t="t" r="r" b="b"/>
            <a:pathLst>
              <a:path w="5883" h="5894" extrusionOk="0">
                <a:moveTo>
                  <a:pt x="1" y="0"/>
                </a:moveTo>
                <a:lnTo>
                  <a:pt x="1" y="5894"/>
                </a:lnTo>
                <a:lnTo>
                  <a:pt x="5882" y="5894"/>
                </a:lnTo>
                <a:lnTo>
                  <a:pt x="58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2"/>
          <p:cNvSpPr/>
          <p:nvPr/>
        </p:nvSpPr>
        <p:spPr>
          <a:xfrm rot="8100000">
            <a:off x="129092" y="2778245"/>
            <a:ext cx="144693" cy="144730"/>
          </a:xfrm>
          <a:custGeom>
            <a:avLst/>
            <a:gdLst/>
            <a:ahLst/>
            <a:cxnLst/>
            <a:rect l="l" t="t" r="r" b="b"/>
            <a:pathLst>
              <a:path w="3846" h="3847" extrusionOk="0">
                <a:moveTo>
                  <a:pt x="1560" y="1"/>
                </a:moveTo>
                <a:lnTo>
                  <a:pt x="1560" y="1560"/>
                </a:lnTo>
                <a:lnTo>
                  <a:pt x="0" y="1560"/>
                </a:lnTo>
                <a:lnTo>
                  <a:pt x="0" y="2287"/>
                </a:lnTo>
                <a:lnTo>
                  <a:pt x="1560" y="2287"/>
                </a:lnTo>
                <a:lnTo>
                  <a:pt x="1560" y="3846"/>
                </a:lnTo>
                <a:lnTo>
                  <a:pt x="2286" y="3846"/>
                </a:lnTo>
                <a:lnTo>
                  <a:pt x="2286" y="2287"/>
                </a:lnTo>
                <a:lnTo>
                  <a:pt x="3846" y="2287"/>
                </a:lnTo>
                <a:lnTo>
                  <a:pt x="3846" y="1560"/>
                </a:lnTo>
                <a:lnTo>
                  <a:pt x="2286" y="1560"/>
                </a:lnTo>
                <a:lnTo>
                  <a:pt x="22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9" name="Google Shape;1439;p32"/>
          <p:cNvGrpSpPr/>
          <p:nvPr/>
        </p:nvGrpSpPr>
        <p:grpSpPr>
          <a:xfrm rot="10800000" flipH="1">
            <a:off x="110847" y="4658453"/>
            <a:ext cx="181204" cy="295450"/>
            <a:chOff x="8814523" y="4301099"/>
            <a:chExt cx="181204" cy="295450"/>
          </a:xfrm>
        </p:grpSpPr>
        <p:sp>
          <p:nvSpPr>
            <p:cNvPr id="1440" name="Google Shape;1440;p32"/>
            <p:cNvSpPr/>
            <p:nvPr/>
          </p:nvSpPr>
          <p:spPr>
            <a:xfrm>
              <a:off x="8814523" y="4429633"/>
              <a:ext cx="44660" cy="37996"/>
            </a:xfrm>
            <a:custGeom>
              <a:avLst/>
              <a:gdLst/>
              <a:ahLst/>
              <a:cxnLst/>
              <a:rect l="l" t="t" r="r" b="b"/>
              <a:pathLst>
                <a:path w="1394" h="1186" extrusionOk="0">
                  <a:moveTo>
                    <a:pt x="792" y="1"/>
                  </a:moveTo>
                  <a:cubicBezTo>
                    <a:pt x="647" y="1"/>
                    <a:pt x="500" y="54"/>
                    <a:pt x="381" y="173"/>
                  </a:cubicBezTo>
                  <a:cubicBezTo>
                    <a:pt x="0" y="554"/>
                    <a:pt x="274" y="1185"/>
                    <a:pt x="798" y="1185"/>
                  </a:cubicBezTo>
                  <a:cubicBezTo>
                    <a:pt x="1131" y="1185"/>
                    <a:pt x="1393" y="923"/>
                    <a:pt x="1393" y="602"/>
                  </a:cubicBezTo>
                  <a:cubicBezTo>
                    <a:pt x="1393" y="238"/>
                    <a:pt x="1097" y="1"/>
                    <a:pt x="7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2"/>
            <p:cNvSpPr/>
            <p:nvPr/>
          </p:nvSpPr>
          <p:spPr>
            <a:xfrm>
              <a:off x="8951067" y="4429633"/>
              <a:ext cx="44660" cy="37996"/>
            </a:xfrm>
            <a:custGeom>
              <a:avLst/>
              <a:gdLst/>
              <a:ahLst/>
              <a:cxnLst/>
              <a:rect l="l" t="t" r="r" b="b"/>
              <a:pathLst>
                <a:path w="1394" h="1186" extrusionOk="0">
                  <a:moveTo>
                    <a:pt x="792" y="1"/>
                  </a:moveTo>
                  <a:cubicBezTo>
                    <a:pt x="647" y="1"/>
                    <a:pt x="500" y="54"/>
                    <a:pt x="381" y="173"/>
                  </a:cubicBezTo>
                  <a:cubicBezTo>
                    <a:pt x="0" y="554"/>
                    <a:pt x="262" y="1185"/>
                    <a:pt x="798" y="1185"/>
                  </a:cubicBezTo>
                  <a:cubicBezTo>
                    <a:pt x="1120" y="1185"/>
                    <a:pt x="1393" y="923"/>
                    <a:pt x="1393" y="602"/>
                  </a:cubicBezTo>
                  <a:cubicBezTo>
                    <a:pt x="1393" y="238"/>
                    <a:pt x="1098" y="1"/>
                    <a:pt x="7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2"/>
            <p:cNvSpPr/>
            <p:nvPr/>
          </p:nvSpPr>
          <p:spPr>
            <a:xfrm>
              <a:off x="8814523" y="4301099"/>
              <a:ext cx="44660" cy="37964"/>
            </a:xfrm>
            <a:custGeom>
              <a:avLst/>
              <a:gdLst/>
              <a:ahLst/>
              <a:cxnLst/>
              <a:rect l="l" t="t" r="r" b="b"/>
              <a:pathLst>
                <a:path w="1394" h="1185" extrusionOk="0">
                  <a:moveTo>
                    <a:pt x="792" y="1"/>
                  </a:moveTo>
                  <a:cubicBezTo>
                    <a:pt x="647" y="1"/>
                    <a:pt x="500" y="54"/>
                    <a:pt x="381" y="173"/>
                  </a:cubicBezTo>
                  <a:cubicBezTo>
                    <a:pt x="0" y="554"/>
                    <a:pt x="274" y="1185"/>
                    <a:pt x="798" y="1185"/>
                  </a:cubicBezTo>
                  <a:cubicBezTo>
                    <a:pt x="1131" y="1185"/>
                    <a:pt x="1393" y="923"/>
                    <a:pt x="1393" y="601"/>
                  </a:cubicBezTo>
                  <a:cubicBezTo>
                    <a:pt x="1393" y="238"/>
                    <a:pt x="1097" y="1"/>
                    <a:pt x="7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2"/>
            <p:cNvSpPr/>
            <p:nvPr/>
          </p:nvSpPr>
          <p:spPr>
            <a:xfrm>
              <a:off x="8951067" y="4301099"/>
              <a:ext cx="44660" cy="37964"/>
            </a:xfrm>
            <a:custGeom>
              <a:avLst/>
              <a:gdLst/>
              <a:ahLst/>
              <a:cxnLst/>
              <a:rect l="l" t="t" r="r" b="b"/>
              <a:pathLst>
                <a:path w="1394" h="1185" extrusionOk="0">
                  <a:moveTo>
                    <a:pt x="792" y="1"/>
                  </a:moveTo>
                  <a:cubicBezTo>
                    <a:pt x="647" y="1"/>
                    <a:pt x="500" y="54"/>
                    <a:pt x="381" y="173"/>
                  </a:cubicBezTo>
                  <a:cubicBezTo>
                    <a:pt x="0" y="554"/>
                    <a:pt x="262" y="1185"/>
                    <a:pt x="798" y="1185"/>
                  </a:cubicBezTo>
                  <a:cubicBezTo>
                    <a:pt x="1120" y="1185"/>
                    <a:pt x="1393" y="923"/>
                    <a:pt x="1393" y="601"/>
                  </a:cubicBezTo>
                  <a:cubicBezTo>
                    <a:pt x="1393" y="238"/>
                    <a:pt x="1098" y="1"/>
                    <a:pt x="7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2"/>
            <p:cNvSpPr/>
            <p:nvPr/>
          </p:nvSpPr>
          <p:spPr>
            <a:xfrm>
              <a:off x="8814523" y="4558328"/>
              <a:ext cx="44660" cy="38221"/>
            </a:xfrm>
            <a:custGeom>
              <a:avLst/>
              <a:gdLst/>
              <a:ahLst/>
              <a:cxnLst/>
              <a:rect l="l" t="t" r="r" b="b"/>
              <a:pathLst>
                <a:path w="1394" h="1193" extrusionOk="0">
                  <a:moveTo>
                    <a:pt x="799" y="0"/>
                  </a:moveTo>
                  <a:cubicBezTo>
                    <a:pt x="652" y="0"/>
                    <a:pt x="502" y="56"/>
                    <a:pt x="381" y="180"/>
                  </a:cubicBezTo>
                  <a:cubicBezTo>
                    <a:pt x="0" y="550"/>
                    <a:pt x="274" y="1193"/>
                    <a:pt x="798" y="1193"/>
                  </a:cubicBezTo>
                  <a:cubicBezTo>
                    <a:pt x="1131" y="1193"/>
                    <a:pt x="1393" y="919"/>
                    <a:pt x="1393" y="597"/>
                  </a:cubicBezTo>
                  <a:cubicBezTo>
                    <a:pt x="1393" y="237"/>
                    <a:pt x="1102" y="0"/>
                    <a:pt x="7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2"/>
            <p:cNvSpPr/>
            <p:nvPr/>
          </p:nvSpPr>
          <p:spPr>
            <a:xfrm>
              <a:off x="8951067" y="4558328"/>
              <a:ext cx="44660" cy="38221"/>
            </a:xfrm>
            <a:custGeom>
              <a:avLst/>
              <a:gdLst/>
              <a:ahLst/>
              <a:cxnLst/>
              <a:rect l="l" t="t" r="r" b="b"/>
              <a:pathLst>
                <a:path w="1394" h="1193" extrusionOk="0">
                  <a:moveTo>
                    <a:pt x="799" y="0"/>
                  </a:moveTo>
                  <a:cubicBezTo>
                    <a:pt x="652" y="0"/>
                    <a:pt x="502" y="56"/>
                    <a:pt x="381" y="180"/>
                  </a:cubicBezTo>
                  <a:cubicBezTo>
                    <a:pt x="0" y="550"/>
                    <a:pt x="262" y="1193"/>
                    <a:pt x="798" y="1193"/>
                  </a:cubicBezTo>
                  <a:cubicBezTo>
                    <a:pt x="1120" y="1193"/>
                    <a:pt x="1393" y="919"/>
                    <a:pt x="1393" y="597"/>
                  </a:cubicBezTo>
                  <a:cubicBezTo>
                    <a:pt x="1393" y="237"/>
                    <a:pt x="1102" y="0"/>
                    <a:pt x="7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32"/>
          <p:cNvSpPr/>
          <p:nvPr/>
        </p:nvSpPr>
        <p:spPr>
          <a:xfrm rot="5400000">
            <a:off x="-185674" y="1775254"/>
            <a:ext cx="801739" cy="109250"/>
          </a:xfrm>
          <a:custGeom>
            <a:avLst/>
            <a:gdLst/>
            <a:ahLst/>
            <a:cxnLst/>
            <a:rect l="l" t="t" r="r" b="b"/>
            <a:pathLst>
              <a:path w="18706" h="2549" extrusionOk="0">
                <a:moveTo>
                  <a:pt x="1917" y="1"/>
                </a:moveTo>
                <a:lnTo>
                  <a:pt x="1" y="1941"/>
                </a:lnTo>
                <a:lnTo>
                  <a:pt x="334" y="2275"/>
                </a:lnTo>
                <a:lnTo>
                  <a:pt x="1917" y="667"/>
                </a:lnTo>
                <a:lnTo>
                  <a:pt x="3775" y="2548"/>
                </a:lnTo>
                <a:lnTo>
                  <a:pt x="5644" y="667"/>
                </a:lnTo>
                <a:lnTo>
                  <a:pt x="7502" y="2548"/>
                </a:lnTo>
                <a:lnTo>
                  <a:pt x="9359" y="667"/>
                </a:lnTo>
                <a:lnTo>
                  <a:pt x="11216" y="2548"/>
                </a:lnTo>
                <a:lnTo>
                  <a:pt x="13074" y="667"/>
                </a:lnTo>
                <a:lnTo>
                  <a:pt x="14931" y="2548"/>
                </a:lnTo>
                <a:lnTo>
                  <a:pt x="16788" y="667"/>
                </a:lnTo>
                <a:lnTo>
                  <a:pt x="18372" y="2275"/>
                </a:lnTo>
                <a:lnTo>
                  <a:pt x="18705" y="1941"/>
                </a:lnTo>
                <a:lnTo>
                  <a:pt x="16788" y="1"/>
                </a:lnTo>
                <a:lnTo>
                  <a:pt x="14931" y="1882"/>
                </a:lnTo>
                <a:lnTo>
                  <a:pt x="13074" y="1"/>
                </a:lnTo>
                <a:lnTo>
                  <a:pt x="11216" y="1882"/>
                </a:lnTo>
                <a:lnTo>
                  <a:pt x="9359" y="1"/>
                </a:lnTo>
                <a:lnTo>
                  <a:pt x="7502" y="1882"/>
                </a:lnTo>
                <a:lnTo>
                  <a:pt x="5644" y="1"/>
                </a:lnTo>
                <a:lnTo>
                  <a:pt x="3775" y="1882"/>
                </a:lnTo>
                <a:lnTo>
                  <a:pt x="19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2"/>
          <p:cNvSpPr/>
          <p:nvPr/>
        </p:nvSpPr>
        <p:spPr>
          <a:xfrm rot="-5400000" flipH="1">
            <a:off x="8611651" y="2594916"/>
            <a:ext cx="801739" cy="109250"/>
          </a:xfrm>
          <a:custGeom>
            <a:avLst/>
            <a:gdLst/>
            <a:ahLst/>
            <a:cxnLst/>
            <a:rect l="l" t="t" r="r" b="b"/>
            <a:pathLst>
              <a:path w="18706" h="2549" extrusionOk="0">
                <a:moveTo>
                  <a:pt x="1917" y="1"/>
                </a:moveTo>
                <a:lnTo>
                  <a:pt x="1" y="1941"/>
                </a:lnTo>
                <a:lnTo>
                  <a:pt x="334" y="2275"/>
                </a:lnTo>
                <a:lnTo>
                  <a:pt x="1917" y="667"/>
                </a:lnTo>
                <a:lnTo>
                  <a:pt x="3775" y="2548"/>
                </a:lnTo>
                <a:lnTo>
                  <a:pt x="5644" y="667"/>
                </a:lnTo>
                <a:lnTo>
                  <a:pt x="7502" y="2548"/>
                </a:lnTo>
                <a:lnTo>
                  <a:pt x="9359" y="667"/>
                </a:lnTo>
                <a:lnTo>
                  <a:pt x="11216" y="2548"/>
                </a:lnTo>
                <a:lnTo>
                  <a:pt x="13074" y="667"/>
                </a:lnTo>
                <a:lnTo>
                  <a:pt x="14931" y="2548"/>
                </a:lnTo>
                <a:lnTo>
                  <a:pt x="16788" y="667"/>
                </a:lnTo>
                <a:lnTo>
                  <a:pt x="18372" y="2275"/>
                </a:lnTo>
                <a:lnTo>
                  <a:pt x="18705" y="1941"/>
                </a:lnTo>
                <a:lnTo>
                  <a:pt x="16788" y="1"/>
                </a:lnTo>
                <a:lnTo>
                  <a:pt x="14931" y="1882"/>
                </a:lnTo>
                <a:lnTo>
                  <a:pt x="13074" y="1"/>
                </a:lnTo>
                <a:lnTo>
                  <a:pt x="11216" y="1882"/>
                </a:lnTo>
                <a:lnTo>
                  <a:pt x="9359" y="1"/>
                </a:lnTo>
                <a:lnTo>
                  <a:pt x="7502" y="1882"/>
                </a:lnTo>
                <a:lnTo>
                  <a:pt x="5644" y="1"/>
                </a:lnTo>
                <a:lnTo>
                  <a:pt x="3775" y="1882"/>
                </a:lnTo>
                <a:lnTo>
                  <a:pt x="19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2"/>
          <p:cNvSpPr/>
          <p:nvPr/>
        </p:nvSpPr>
        <p:spPr>
          <a:xfrm>
            <a:off x="426550" y="4938854"/>
            <a:ext cx="8379739" cy="204647"/>
          </a:xfrm>
          <a:custGeom>
            <a:avLst/>
            <a:gdLst/>
            <a:ahLst/>
            <a:cxnLst/>
            <a:rect l="l" t="t" r="r" b="b"/>
            <a:pathLst>
              <a:path w="285608" h="27683" extrusionOk="0">
                <a:moveTo>
                  <a:pt x="0" y="0"/>
                </a:moveTo>
                <a:lnTo>
                  <a:pt x="0" y="27682"/>
                </a:lnTo>
                <a:lnTo>
                  <a:pt x="285607" y="27682"/>
                </a:lnTo>
                <a:lnTo>
                  <a:pt x="28560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our columns 2">
  <p:cSld name="CUSTOM_14">
    <p:spTree>
      <p:nvGrpSpPr>
        <p:cNvPr id="1" name="Shape 1449"/>
        <p:cNvGrpSpPr/>
        <p:nvPr/>
      </p:nvGrpSpPr>
      <p:grpSpPr>
        <a:xfrm>
          <a:off x="0" y="0"/>
          <a:ext cx="0" cy="0"/>
          <a:chOff x="0" y="0"/>
          <a:chExt cx="0" cy="0"/>
        </a:xfrm>
      </p:grpSpPr>
      <p:sp>
        <p:nvSpPr>
          <p:cNvPr id="1450" name="Google Shape;1450;p33"/>
          <p:cNvSpPr txBox="1">
            <a:spLocks noGrp="1"/>
          </p:cNvSpPr>
          <p:nvPr>
            <p:ph type="subTitle" idx="1"/>
          </p:nvPr>
        </p:nvSpPr>
        <p:spPr>
          <a:xfrm>
            <a:off x="5773150" y="2172250"/>
            <a:ext cx="2019900" cy="6774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000"/>
              <a:buNone/>
              <a:defRPr/>
            </a:lvl1pPr>
            <a:lvl2pPr lvl="1" rtl="0">
              <a:spcBef>
                <a:spcPts val="160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1451" name="Google Shape;1451;p33"/>
          <p:cNvSpPr txBox="1">
            <a:spLocks noGrp="1"/>
          </p:cNvSpPr>
          <p:nvPr>
            <p:ph type="subTitle" idx="2"/>
          </p:nvPr>
        </p:nvSpPr>
        <p:spPr>
          <a:xfrm>
            <a:off x="5773150" y="1496826"/>
            <a:ext cx="2019900" cy="677400"/>
          </a:xfrm>
          <a:prstGeom prst="rect">
            <a:avLst/>
          </a:prstGeom>
        </p:spPr>
        <p:txBody>
          <a:bodyPr spcFirstLastPara="1" wrap="square" lIns="91425" tIns="91425" rIns="91425" bIns="91425" anchor="t" anchorCtr="0">
            <a:noAutofit/>
          </a:bodyPr>
          <a:lstStyle>
            <a:lvl1pPr lvl="0" algn="l" rtl="0">
              <a:lnSpc>
                <a:spcPct val="100000"/>
              </a:lnSpc>
              <a:spcBef>
                <a:spcPts val="0"/>
              </a:spcBef>
              <a:spcAft>
                <a:spcPts val="0"/>
              </a:spcAft>
              <a:buSzPts val="2000"/>
              <a:buFont typeface="Libre Franklin"/>
              <a:buNone/>
              <a:defRPr b="1">
                <a:latin typeface="Libre Franklin"/>
                <a:ea typeface="Libre Franklin"/>
                <a:cs typeface="Libre Franklin"/>
                <a:sym typeface="Libre Franklin"/>
              </a:defRPr>
            </a:lvl1pPr>
            <a:lvl2pPr lvl="1" rtl="0">
              <a:spcBef>
                <a:spcPts val="1600"/>
              </a:spcBef>
              <a:spcAft>
                <a:spcPts val="0"/>
              </a:spcAft>
              <a:buSzPts val="2000"/>
              <a:buFont typeface="Libre Franklin"/>
              <a:buNone/>
              <a:defRPr b="1">
                <a:latin typeface="Libre Franklin"/>
                <a:ea typeface="Libre Franklin"/>
                <a:cs typeface="Libre Franklin"/>
                <a:sym typeface="Libre Franklin"/>
              </a:defRPr>
            </a:lvl2pPr>
            <a:lvl3pPr lvl="2" rtl="0">
              <a:spcBef>
                <a:spcPts val="1600"/>
              </a:spcBef>
              <a:spcAft>
                <a:spcPts val="0"/>
              </a:spcAft>
              <a:buSzPts val="2000"/>
              <a:buFont typeface="Libre Franklin"/>
              <a:buNone/>
              <a:defRPr b="1">
                <a:latin typeface="Libre Franklin"/>
                <a:ea typeface="Libre Franklin"/>
                <a:cs typeface="Libre Franklin"/>
                <a:sym typeface="Libre Franklin"/>
              </a:defRPr>
            </a:lvl3pPr>
            <a:lvl4pPr lvl="3" rtl="0">
              <a:spcBef>
                <a:spcPts val="1600"/>
              </a:spcBef>
              <a:spcAft>
                <a:spcPts val="0"/>
              </a:spcAft>
              <a:buSzPts val="2000"/>
              <a:buFont typeface="Libre Franklin"/>
              <a:buNone/>
              <a:defRPr b="1">
                <a:latin typeface="Libre Franklin"/>
                <a:ea typeface="Libre Franklin"/>
                <a:cs typeface="Libre Franklin"/>
                <a:sym typeface="Libre Franklin"/>
              </a:defRPr>
            </a:lvl4pPr>
            <a:lvl5pPr lvl="4" rtl="0">
              <a:spcBef>
                <a:spcPts val="1600"/>
              </a:spcBef>
              <a:spcAft>
                <a:spcPts val="0"/>
              </a:spcAft>
              <a:buSzPts val="2000"/>
              <a:buFont typeface="Libre Franklin"/>
              <a:buNone/>
              <a:defRPr b="1">
                <a:latin typeface="Libre Franklin"/>
                <a:ea typeface="Libre Franklin"/>
                <a:cs typeface="Libre Franklin"/>
                <a:sym typeface="Libre Franklin"/>
              </a:defRPr>
            </a:lvl5pPr>
            <a:lvl6pPr lvl="5" rtl="0">
              <a:spcBef>
                <a:spcPts val="1600"/>
              </a:spcBef>
              <a:spcAft>
                <a:spcPts val="0"/>
              </a:spcAft>
              <a:buSzPts val="2000"/>
              <a:buFont typeface="Libre Franklin"/>
              <a:buNone/>
              <a:defRPr b="1">
                <a:latin typeface="Libre Franklin"/>
                <a:ea typeface="Libre Franklin"/>
                <a:cs typeface="Libre Franklin"/>
                <a:sym typeface="Libre Franklin"/>
              </a:defRPr>
            </a:lvl6pPr>
            <a:lvl7pPr lvl="6" rtl="0">
              <a:spcBef>
                <a:spcPts val="1600"/>
              </a:spcBef>
              <a:spcAft>
                <a:spcPts val="0"/>
              </a:spcAft>
              <a:buSzPts val="2000"/>
              <a:buFont typeface="Libre Franklin"/>
              <a:buNone/>
              <a:defRPr b="1">
                <a:latin typeface="Libre Franklin"/>
                <a:ea typeface="Libre Franklin"/>
                <a:cs typeface="Libre Franklin"/>
                <a:sym typeface="Libre Franklin"/>
              </a:defRPr>
            </a:lvl7pPr>
            <a:lvl8pPr lvl="7" rtl="0">
              <a:spcBef>
                <a:spcPts val="1600"/>
              </a:spcBef>
              <a:spcAft>
                <a:spcPts val="0"/>
              </a:spcAft>
              <a:buSzPts val="2000"/>
              <a:buFont typeface="Libre Franklin"/>
              <a:buNone/>
              <a:defRPr b="1">
                <a:latin typeface="Libre Franklin"/>
                <a:ea typeface="Libre Franklin"/>
                <a:cs typeface="Libre Franklin"/>
                <a:sym typeface="Libre Franklin"/>
              </a:defRPr>
            </a:lvl8pPr>
            <a:lvl9pPr lvl="8" rtl="0">
              <a:spcBef>
                <a:spcPts val="1600"/>
              </a:spcBef>
              <a:spcAft>
                <a:spcPts val="1600"/>
              </a:spcAft>
              <a:buSzPts val="2000"/>
              <a:buFont typeface="Libre Franklin"/>
              <a:buNone/>
              <a:defRPr b="1">
                <a:latin typeface="Libre Franklin"/>
                <a:ea typeface="Libre Franklin"/>
                <a:cs typeface="Libre Franklin"/>
                <a:sym typeface="Libre Franklin"/>
              </a:defRPr>
            </a:lvl9pPr>
          </a:lstStyle>
          <a:p>
            <a:endParaRPr/>
          </a:p>
        </p:txBody>
      </p:sp>
      <p:sp>
        <p:nvSpPr>
          <p:cNvPr id="1452" name="Google Shape;1452;p33"/>
          <p:cNvSpPr txBox="1">
            <a:spLocks noGrp="1"/>
          </p:cNvSpPr>
          <p:nvPr>
            <p:ph type="subTitle" idx="3"/>
          </p:nvPr>
        </p:nvSpPr>
        <p:spPr>
          <a:xfrm>
            <a:off x="2445075" y="2173100"/>
            <a:ext cx="2019900" cy="6774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000"/>
              <a:buNone/>
              <a:defRPr sz="1900"/>
            </a:lvl1pPr>
            <a:lvl2pPr lvl="1" rtl="0">
              <a:spcBef>
                <a:spcPts val="160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1453" name="Google Shape;1453;p33"/>
          <p:cNvSpPr txBox="1">
            <a:spLocks noGrp="1"/>
          </p:cNvSpPr>
          <p:nvPr>
            <p:ph type="subTitle" idx="4"/>
          </p:nvPr>
        </p:nvSpPr>
        <p:spPr>
          <a:xfrm>
            <a:off x="2445075" y="1497676"/>
            <a:ext cx="2019900" cy="677400"/>
          </a:xfrm>
          <a:prstGeom prst="rect">
            <a:avLst/>
          </a:prstGeom>
        </p:spPr>
        <p:txBody>
          <a:bodyPr spcFirstLastPara="1" wrap="square" lIns="91425" tIns="91425" rIns="91425" bIns="91425" anchor="t" anchorCtr="0">
            <a:noAutofit/>
          </a:bodyPr>
          <a:lstStyle>
            <a:lvl1pPr lvl="0" algn="l" rtl="0">
              <a:lnSpc>
                <a:spcPct val="100000"/>
              </a:lnSpc>
              <a:spcBef>
                <a:spcPts val="0"/>
              </a:spcBef>
              <a:spcAft>
                <a:spcPts val="0"/>
              </a:spcAft>
              <a:buSzPts val="2000"/>
              <a:buFont typeface="Libre Franklin"/>
              <a:buNone/>
              <a:defRPr sz="1900" b="1">
                <a:latin typeface="Libre Franklin"/>
                <a:ea typeface="Libre Franklin"/>
                <a:cs typeface="Libre Franklin"/>
                <a:sym typeface="Libre Franklin"/>
              </a:defRPr>
            </a:lvl1pPr>
            <a:lvl2pPr lvl="1" rtl="0">
              <a:spcBef>
                <a:spcPts val="1600"/>
              </a:spcBef>
              <a:spcAft>
                <a:spcPts val="0"/>
              </a:spcAft>
              <a:buSzPts val="2000"/>
              <a:buFont typeface="Libre Franklin"/>
              <a:buNone/>
              <a:defRPr b="1">
                <a:latin typeface="Libre Franklin"/>
                <a:ea typeface="Libre Franklin"/>
                <a:cs typeface="Libre Franklin"/>
                <a:sym typeface="Libre Franklin"/>
              </a:defRPr>
            </a:lvl2pPr>
            <a:lvl3pPr lvl="2" rtl="0">
              <a:spcBef>
                <a:spcPts val="1600"/>
              </a:spcBef>
              <a:spcAft>
                <a:spcPts val="0"/>
              </a:spcAft>
              <a:buSzPts val="2000"/>
              <a:buFont typeface="Libre Franklin"/>
              <a:buNone/>
              <a:defRPr b="1">
                <a:latin typeface="Libre Franklin"/>
                <a:ea typeface="Libre Franklin"/>
                <a:cs typeface="Libre Franklin"/>
                <a:sym typeface="Libre Franklin"/>
              </a:defRPr>
            </a:lvl3pPr>
            <a:lvl4pPr lvl="3" rtl="0">
              <a:spcBef>
                <a:spcPts val="1600"/>
              </a:spcBef>
              <a:spcAft>
                <a:spcPts val="0"/>
              </a:spcAft>
              <a:buSzPts val="2000"/>
              <a:buFont typeface="Libre Franklin"/>
              <a:buNone/>
              <a:defRPr b="1">
                <a:latin typeface="Libre Franklin"/>
                <a:ea typeface="Libre Franklin"/>
                <a:cs typeface="Libre Franklin"/>
                <a:sym typeface="Libre Franklin"/>
              </a:defRPr>
            </a:lvl4pPr>
            <a:lvl5pPr lvl="4" rtl="0">
              <a:spcBef>
                <a:spcPts val="1600"/>
              </a:spcBef>
              <a:spcAft>
                <a:spcPts val="0"/>
              </a:spcAft>
              <a:buSzPts val="2000"/>
              <a:buFont typeface="Libre Franklin"/>
              <a:buNone/>
              <a:defRPr b="1">
                <a:latin typeface="Libre Franklin"/>
                <a:ea typeface="Libre Franklin"/>
                <a:cs typeface="Libre Franklin"/>
                <a:sym typeface="Libre Franklin"/>
              </a:defRPr>
            </a:lvl5pPr>
            <a:lvl6pPr lvl="5" rtl="0">
              <a:spcBef>
                <a:spcPts val="1600"/>
              </a:spcBef>
              <a:spcAft>
                <a:spcPts val="0"/>
              </a:spcAft>
              <a:buSzPts val="2000"/>
              <a:buFont typeface="Libre Franklin"/>
              <a:buNone/>
              <a:defRPr b="1">
                <a:latin typeface="Libre Franklin"/>
                <a:ea typeface="Libre Franklin"/>
                <a:cs typeface="Libre Franklin"/>
                <a:sym typeface="Libre Franklin"/>
              </a:defRPr>
            </a:lvl6pPr>
            <a:lvl7pPr lvl="6" rtl="0">
              <a:spcBef>
                <a:spcPts val="1600"/>
              </a:spcBef>
              <a:spcAft>
                <a:spcPts val="0"/>
              </a:spcAft>
              <a:buSzPts val="2000"/>
              <a:buFont typeface="Libre Franklin"/>
              <a:buNone/>
              <a:defRPr b="1">
                <a:latin typeface="Libre Franklin"/>
                <a:ea typeface="Libre Franklin"/>
                <a:cs typeface="Libre Franklin"/>
                <a:sym typeface="Libre Franklin"/>
              </a:defRPr>
            </a:lvl7pPr>
            <a:lvl8pPr lvl="7" rtl="0">
              <a:spcBef>
                <a:spcPts val="1600"/>
              </a:spcBef>
              <a:spcAft>
                <a:spcPts val="0"/>
              </a:spcAft>
              <a:buSzPts val="2000"/>
              <a:buFont typeface="Libre Franklin"/>
              <a:buNone/>
              <a:defRPr b="1">
                <a:latin typeface="Libre Franklin"/>
                <a:ea typeface="Libre Franklin"/>
                <a:cs typeface="Libre Franklin"/>
                <a:sym typeface="Libre Franklin"/>
              </a:defRPr>
            </a:lvl8pPr>
            <a:lvl9pPr lvl="8" rtl="0">
              <a:spcBef>
                <a:spcPts val="1600"/>
              </a:spcBef>
              <a:spcAft>
                <a:spcPts val="1600"/>
              </a:spcAft>
              <a:buSzPts val="2000"/>
              <a:buFont typeface="Libre Franklin"/>
              <a:buNone/>
              <a:defRPr b="1">
                <a:latin typeface="Libre Franklin"/>
                <a:ea typeface="Libre Franklin"/>
                <a:cs typeface="Libre Franklin"/>
                <a:sym typeface="Libre Franklin"/>
              </a:defRPr>
            </a:lvl9pPr>
          </a:lstStyle>
          <a:p>
            <a:endParaRPr/>
          </a:p>
        </p:txBody>
      </p:sp>
      <p:sp>
        <p:nvSpPr>
          <p:cNvPr id="1454" name="Google Shape;1454;p33"/>
          <p:cNvSpPr txBox="1">
            <a:spLocks noGrp="1"/>
          </p:cNvSpPr>
          <p:nvPr>
            <p:ph type="subTitle" idx="5"/>
          </p:nvPr>
        </p:nvSpPr>
        <p:spPr>
          <a:xfrm>
            <a:off x="2436950" y="3931175"/>
            <a:ext cx="2019900" cy="6774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000"/>
              <a:buNone/>
              <a:defRPr/>
            </a:lvl1pPr>
            <a:lvl2pPr lvl="1" rtl="0">
              <a:spcBef>
                <a:spcPts val="160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1455" name="Google Shape;1455;p33"/>
          <p:cNvSpPr txBox="1">
            <a:spLocks noGrp="1"/>
          </p:cNvSpPr>
          <p:nvPr>
            <p:ph type="subTitle" idx="6"/>
          </p:nvPr>
        </p:nvSpPr>
        <p:spPr>
          <a:xfrm>
            <a:off x="2436950" y="3255751"/>
            <a:ext cx="2019900" cy="677400"/>
          </a:xfrm>
          <a:prstGeom prst="rect">
            <a:avLst/>
          </a:prstGeom>
        </p:spPr>
        <p:txBody>
          <a:bodyPr spcFirstLastPara="1" wrap="square" lIns="91425" tIns="91425" rIns="91425" bIns="91425" anchor="t" anchorCtr="0">
            <a:noAutofit/>
          </a:bodyPr>
          <a:lstStyle>
            <a:lvl1pPr lvl="0" algn="l" rtl="0">
              <a:lnSpc>
                <a:spcPct val="100000"/>
              </a:lnSpc>
              <a:spcBef>
                <a:spcPts val="0"/>
              </a:spcBef>
              <a:spcAft>
                <a:spcPts val="0"/>
              </a:spcAft>
              <a:buSzPts val="2000"/>
              <a:buFont typeface="Libre Franklin"/>
              <a:buNone/>
              <a:defRPr b="1">
                <a:latin typeface="Libre Franklin"/>
                <a:ea typeface="Libre Franklin"/>
                <a:cs typeface="Libre Franklin"/>
                <a:sym typeface="Libre Franklin"/>
              </a:defRPr>
            </a:lvl1pPr>
            <a:lvl2pPr lvl="1" rtl="0">
              <a:spcBef>
                <a:spcPts val="1600"/>
              </a:spcBef>
              <a:spcAft>
                <a:spcPts val="0"/>
              </a:spcAft>
              <a:buSzPts val="2000"/>
              <a:buFont typeface="Libre Franklin"/>
              <a:buNone/>
              <a:defRPr b="1">
                <a:latin typeface="Libre Franklin"/>
                <a:ea typeface="Libre Franklin"/>
                <a:cs typeface="Libre Franklin"/>
                <a:sym typeface="Libre Franklin"/>
              </a:defRPr>
            </a:lvl2pPr>
            <a:lvl3pPr lvl="2" rtl="0">
              <a:spcBef>
                <a:spcPts val="1600"/>
              </a:spcBef>
              <a:spcAft>
                <a:spcPts val="0"/>
              </a:spcAft>
              <a:buSzPts val="2000"/>
              <a:buFont typeface="Libre Franklin"/>
              <a:buNone/>
              <a:defRPr b="1">
                <a:latin typeface="Libre Franklin"/>
                <a:ea typeface="Libre Franklin"/>
                <a:cs typeface="Libre Franklin"/>
                <a:sym typeface="Libre Franklin"/>
              </a:defRPr>
            </a:lvl3pPr>
            <a:lvl4pPr lvl="3" rtl="0">
              <a:spcBef>
                <a:spcPts val="1600"/>
              </a:spcBef>
              <a:spcAft>
                <a:spcPts val="0"/>
              </a:spcAft>
              <a:buSzPts val="2000"/>
              <a:buFont typeface="Libre Franklin"/>
              <a:buNone/>
              <a:defRPr b="1">
                <a:latin typeface="Libre Franklin"/>
                <a:ea typeface="Libre Franklin"/>
                <a:cs typeface="Libre Franklin"/>
                <a:sym typeface="Libre Franklin"/>
              </a:defRPr>
            </a:lvl4pPr>
            <a:lvl5pPr lvl="4" rtl="0">
              <a:spcBef>
                <a:spcPts val="1600"/>
              </a:spcBef>
              <a:spcAft>
                <a:spcPts val="0"/>
              </a:spcAft>
              <a:buSzPts val="2000"/>
              <a:buFont typeface="Libre Franklin"/>
              <a:buNone/>
              <a:defRPr b="1">
                <a:latin typeface="Libre Franklin"/>
                <a:ea typeface="Libre Franklin"/>
                <a:cs typeface="Libre Franklin"/>
                <a:sym typeface="Libre Franklin"/>
              </a:defRPr>
            </a:lvl5pPr>
            <a:lvl6pPr lvl="5" rtl="0">
              <a:spcBef>
                <a:spcPts val="1600"/>
              </a:spcBef>
              <a:spcAft>
                <a:spcPts val="0"/>
              </a:spcAft>
              <a:buSzPts val="2000"/>
              <a:buFont typeface="Libre Franklin"/>
              <a:buNone/>
              <a:defRPr b="1">
                <a:latin typeface="Libre Franklin"/>
                <a:ea typeface="Libre Franklin"/>
                <a:cs typeface="Libre Franklin"/>
                <a:sym typeface="Libre Franklin"/>
              </a:defRPr>
            </a:lvl6pPr>
            <a:lvl7pPr lvl="6" rtl="0">
              <a:spcBef>
                <a:spcPts val="1600"/>
              </a:spcBef>
              <a:spcAft>
                <a:spcPts val="0"/>
              </a:spcAft>
              <a:buSzPts val="2000"/>
              <a:buFont typeface="Libre Franklin"/>
              <a:buNone/>
              <a:defRPr b="1">
                <a:latin typeface="Libre Franklin"/>
                <a:ea typeface="Libre Franklin"/>
                <a:cs typeface="Libre Franklin"/>
                <a:sym typeface="Libre Franklin"/>
              </a:defRPr>
            </a:lvl7pPr>
            <a:lvl8pPr lvl="7" rtl="0">
              <a:spcBef>
                <a:spcPts val="1600"/>
              </a:spcBef>
              <a:spcAft>
                <a:spcPts val="0"/>
              </a:spcAft>
              <a:buSzPts val="2000"/>
              <a:buFont typeface="Libre Franklin"/>
              <a:buNone/>
              <a:defRPr b="1">
                <a:latin typeface="Libre Franklin"/>
                <a:ea typeface="Libre Franklin"/>
                <a:cs typeface="Libre Franklin"/>
                <a:sym typeface="Libre Franklin"/>
              </a:defRPr>
            </a:lvl8pPr>
            <a:lvl9pPr lvl="8" rtl="0">
              <a:spcBef>
                <a:spcPts val="1600"/>
              </a:spcBef>
              <a:spcAft>
                <a:spcPts val="1600"/>
              </a:spcAft>
              <a:buSzPts val="2000"/>
              <a:buFont typeface="Libre Franklin"/>
              <a:buNone/>
              <a:defRPr b="1">
                <a:latin typeface="Libre Franklin"/>
                <a:ea typeface="Libre Franklin"/>
                <a:cs typeface="Libre Franklin"/>
                <a:sym typeface="Libre Franklin"/>
              </a:defRPr>
            </a:lvl9pPr>
          </a:lstStyle>
          <a:p>
            <a:endParaRPr/>
          </a:p>
        </p:txBody>
      </p:sp>
      <p:sp>
        <p:nvSpPr>
          <p:cNvPr id="1456" name="Google Shape;1456;p33"/>
          <p:cNvSpPr txBox="1">
            <a:spLocks noGrp="1"/>
          </p:cNvSpPr>
          <p:nvPr>
            <p:ph type="title"/>
          </p:nvPr>
        </p:nvSpPr>
        <p:spPr>
          <a:xfrm>
            <a:off x="713225" y="539500"/>
            <a:ext cx="7717500" cy="6774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457" name="Google Shape;1457;p33"/>
          <p:cNvSpPr/>
          <p:nvPr/>
        </p:nvSpPr>
        <p:spPr>
          <a:xfrm rot="-8100000" flipH="1">
            <a:off x="8358889" y="-168428"/>
            <a:ext cx="885439" cy="101781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3"/>
          <p:cNvSpPr/>
          <p:nvPr/>
        </p:nvSpPr>
        <p:spPr>
          <a:xfrm>
            <a:off x="7701924" y="0"/>
            <a:ext cx="1452708" cy="1461757"/>
          </a:xfrm>
          <a:custGeom>
            <a:avLst/>
            <a:gdLst/>
            <a:ahLst/>
            <a:cxnLst/>
            <a:rect l="l" t="t" r="r" b="b"/>
            <a:pathLst>
              <a:path w="45344" h="45630" extrusionOk="0">
                <a:moveTo>
                  <a:pt x="19487" y="0"/>
                </a:moveTo>
                <a:lnTo>
                  <a:pt x="12928" y="6559"/>
                </a:lnTo>
                <a:lnTo>
                  <a:pt x="0" y="6559"/>
                </a:lnTo>
                <a:lnTo>
                  <a:pt x="0" y="45630"/>
                </a:lnTo>
                <a:lnTo>
                  <a:pt x="38690" y="45630"/>
                </a:lnTo>
                <a:lnTo>
                  <a:pt x="38690" y="32511"/>
                </a:lnTo>
                <a:lnTo>
                  <a:pt x="45344" y="25857"/>
                </a:lnTo>
                <a:lnTo>
                  <a:pt x="45344" y="95"/>
                </a:lnTo>
                <a:close/>
              </a:path>
            </a:pathLst>
          </a:custGeom>
          <a:noFill/>
          <a:ln w="19050" cap="flat" cmpd="sng">
            <a:solidFill>
              <a:schemeClr val="accent1"/>
            </a:solidFill>
            <a:prstDash val="solid"/>
            <a:round/>
            <a:headEnd type="none" w="med" len="med"/>
            <a:tailEnd type="none" w="med" len="med"/>
          </a:ln>
        </p:spPr>
      </p:sp>
      <p:sp>
        <p:nvSpPr>
          <p:cNvPr id="1459" name="Google Shape;1459;p33"/>
          <p:cNvSpPr/>
          <p:nvPr/>
        </p:nvSpPr>
        <p:spPr>
          <a:xfrm flipH="1">
            <a:off x="7891108" y="355568"/>
            <a:ext cx="885300" cy="934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0" name="Google Shape;1460;p33"/>
          <p:cNvGrpSpPr/>
          <p:nvPr/>
        </p:nvGrpSpPr>
        <p:grpSpPr>
          <a:xfrm flipH="1">
            <a:off x="7960277" y="396603"/>
            <a:ext cx="740697" cy="852454"/>
            <a:chOff x="8369505" y="4354255"/>
            <a:chExt cx="588555" cy="677357"/>
          </a:xfrm>
        </p:grpSpPr>
        <p:sp>
          <p:nvSpPr>
            <p:cNvPr id="1461" name="Google Shape;1461;p33"/>
            <p:cNvSpPr/>
            <p:nvPr/>
          </p:nvSpPr>
          <p:spPr>
            <a:xfrm>
              <a:off x="8881800" y="4888380"/>
              <a:ext cx="38162" cy="32687"/>
            </a:xfrm>
            <a:custGeom>
              <a:avLst/>
              <a:gdLst/>
              <a:ahLst/>
              <a:cxnLst/>
              <a:rect l="l" t="t" r="r" b="b"/>
              <a:pathLst>
                <a:path w="1192" h="1021" extrusionOk="0">
                  <a:moveTo>
                    <a:pt x="512" y="1"/>
                  </a:moveTo>
                  <a:cubicBezTo>
                    <a:pt x="251" y="1"/>
                    <a:pt x="1" y="203"/>
                    <a:pt x="1" y="509"/>
                  </a:cubicBezTo>
                  <a:cubicBezTo>
                    <a:pt x="1" y="794"/>
                    <a:pt x="227" y="1021"/>
                    <a:pt x="501" y="1021"/>
                  </a:cubicBezTo>
                  <a:cubicBezTo>
                    <a:pt x="965" y="1021"/>
                    <a:pt x="1191" y="473"/>
                    <a:pt x="870" y="152"/>
                  </a:cubicBezTo>
                  <a:cubicBezTo>
                    <a:pt x="765" y="47"/>
                    <a:pt x="637" y="1"/>
                    <a:pt x="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3"/>
            <p:cNvSpPr/>
            <p:nvPr/>
          </p:nvSpPr>
          <p:spPr>
            <a:xfrm>
              <a:off x="8764403" y="4888380"/>
              <a:ext cx="38162" cy="32687"/>
            </a:xfrm>
            <a:custGeom>
              <a:avLst/>
              <a:gdLst/>
              <a:ahLst/>
              <a:cxnLst/>
              <a:rect l="l" t="t" r="r" b="b"/>
              <a:pathLst>
                <a:path w="1192" h="1021" extrusionOk="0">
                  <a:moveTo>
                    <a:pt x="512" y="1"/>
                  </a:moveTo>
                  <a:cubicBezTo>
                    <a:pt x="250" y="1"/>
                    <a:pt x="0" y="203"/>
                    <a:pt x="0" y="509"/>
                  </a:cubicBezTo>
                  <a:cubicBezTo>
                    <a:pt x="0" y="794"/>
                    <a:pt x="227" y="1021"/>
                    <a:pt x="512" y="1021"/>
                  </a:cubicBezTo>
                  <a:cubicBezTo>
                    <a:pt x="965" y="1021"/>
                    <a:pt x="1191" y="473"/>
                    <a:pt x="870" y="152"/>
                  </a:cubicBezTo>
                  <a:cubicBezTo>
                    <a:pt x="765" y="47"/>
                    <a:pt x="637" y="1"/>
                    <a:pt x="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3"/>
            <p:cNvSpPr/>
            <p:nvPr/>
          </p:nvSpPr>
          <p:spPr>
            <a:xfrm>
              <a:off x="8647391" y="4888380"/>
              <a:ext cx="38130" cy="32687"/>
            </a:xfrm>
            <a:custGeom>
              <a:avLst/>
              <a:gdLst/>
              <a:ahLst/>
              <a:cxnLst/>
              <a:rect l="l" t="t" r="r" b="b"/>
              <a:pathLst>
                <a:path w="1191" h="1021" extrusionOk="0">
                  <a:moveTo>
                    <a:pt x="512" y="1"/>
                  </a:moveTo>
                  <a:cubicBezTo>
                    <a:pt x="250" y="1"/>
                    <a:pt x="0" y="203"/>
                    <a:pt x="0" y="509"/>
                  </a:cubicBezTo>
                  <a:cubicBezTo>
                    <a:pt x="0" y="794"/>
                    <a:pt x="226" y="1021"/>
                    <a:pt x="512" y="1021"/>
                  </a:cubicBezTo>
                  <a:cubicBezTo>
                    <a:pt x="965" y="1021"/>
                    <a:pt x="1191" y="473"/>
                    <a:pt x="869" y="152"/>
                  </a:cubicBezTo>
                  <a:cubicBezTo>
                    <a:pt x="765" y="47"/>
                    <a:pt x="637" y="1"/>
                    <a:pt x="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3"/>
            <p:cNvSpPr/>
            <p:nvPr/>
          </p:nvSpPr>
          <p:spPr>
            <a:xfrm>
              <a:off x="8530346" y="4888380"/>
              <a:ext cx="38162" cy="32687"/>
            </a:xfrm>
            <a:custGeom>
              <a:avLst/>
              <a:gdLst/>
              <a:ahLst/>
              <a:cxnLst/>
              <a:rect l="l" t="t" r="r" b="b"/>
              <a:pathLst>
                <a:path w="1192" h="1021" extrusionOk="0">
                  <a:moveTo>
                    <a:pt x="512" y="1"/>
                  </a:moveTo>
                  <a:cubicBezTo>
                    <a:pt x="251" y="1"/>
                    <a:pt x="1" y="203"/>
                    <a:pt x="1" y="509"/>
                  </a:cubicBezTo>
                  <a:cubicBezTo>
                    <a:pt x="1" y="794"/>
                    <a:pt x="227" y="1021"/>
                    <a:pt x="513" y="1021"/>
                  </a:cubicBezTo>
                  <a:cubicBezTo>
                    <a:pt x="965" y="1021"/>
                    <a:pt x="1192" y="473"/>
                    <a:pt x="870" y="152"/>
                  </a:cubicBezTo>
                  <a:cubicBezTo>
                    <a:pt x="766" y="47"/>
                    <a:pt x="638" y="1"/>
                    <a:pt x="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3"/>
            <p:cNvSpPr/>
            <p:nvPr/>
          </p:nvSpPr>
          <p:spPr>
            <a:xfrm>
              <a:off x="8413333" y="4888380"/>
              <a:ext cx="38162" cy="32687"/>
            </a:xfrm>
            <a:custGeom>
              <a:avLst/>
              <a:gdLst/>
              <a:ahLst/>
              <a:cxnLst/>
              <a:rect l="l" t="t" r="r" b="b"/>
              <a:pathLst>
                <a:path w="1192" h="1021" extrusionOk="0">
                  <a:moveTo>
                    <a:pt x="512" y="1"/>
                  </a:moveTo>
                  <a:cubicBezTo>
                    <a:pt x="251" y="1"/>
                    <a:pt x="1" y="203"/>
                    <a:pt x="1" y="509"/>
                  </a:cubicBezTo>
                  <a:cubicBezTo>
                    <a:pt x="1" y="794"/>
                    <a:pt x="227" y="1021"/>
                    <a:pt x="501" y="1021"/>
                  </a:cubicBezTo>
                  <a:cubicBezTo>
                    <a:pt x="965" y="1021"/>
                    <a:pt x="1191" y="473"/>
                    <a:pt x="870" y="152"/>
                  </a:cubicBezTo>
                  <a:cubicBezTo>
                    <a:pt x="766" y="47"/>
                    <a:pt x="638" y="1"/>
                    <a:pt x="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3"/>
            <p:cNvSpPr/>
            <p:nvPr/>
          </p:nvSpPr>
          <p:spPr>
            <a:xfrm>
              <a:off x="8881800" y="4777867"/>
              <a:ext cx="38162" cy="33039"/>
            </a:xfrm>
            <a:custGeom>
              <a:avLst/>
              <a:gdLst/>
              <a:ahLst/>
              <a:cxnLst/>
              <a:rect l="l" t="t" r="r" b="b"/>
              <a:pathLst>
                <a:path w="1192" h="1032" extrusionOk="0">
                  <a:moveTo>
                    <a:pt x="514" y="0"/>
                  </a:moveTo>
                  <a:cubicBezTo>
                    <a:pt x="252" y="0"/>
                    <a:pt x="1" y="205"/>
                    <a:pt x="1" y="520"/>
                  </a:cubicBezTo>
                  <a:cubicBezTo>
                    <a:pt x="1" y="794"/>
                    <a:pt x="227" y="1032"/>
                    <a:pt x="501" y="1032"/>
                  </a:cubicBezTo>
                  <a:cubicBezTo>
                    <a:pt x="965" y="1032"/>
                    <a:pt x="1191" y="472"/>
                    <a:pt x="870" y="151"/>
                  </a:cubicBezTo>
                  <a:cubicBezTo>
                    <a:pt x="766" y="47"/>
                    <a:pt x="638" y="0"/>
                    <a:pt x="5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3"/>
            <p:cNvSpPr/>
            <p:nvPr/>
          </p:nvSpPr>
          <p:spPr>
            <a:xfrm>
              <a:off x="8764403" y="4777867"/>
              <a:ext cx="38162" cy="33039"/>
            </a:xfrm>
            <a:custGeom>
              <a:avLst/>
              <a:gdLst/>
              <a:ahLst/>
              <a:cxnLst/>
              <a:rect l="l" t="t" r="r" b="b"/>
              <a:pathLst>
                <a:path w="1192" h="1032" extrusionOk="0">
                  <a:moveTo>
                    <a:pt x="513" y="0"/>
                  </a:moveTo>
                  <a:cubicBezTo>
                    <a:pt x="251" y="0"/>
                    <a:pt x="0" y="205"/>
                    <a:pt x="0" y="520"/>
                  </a:cubicBezTo>
                  <a:cubicBezTo>
                    <a:pt x="0" y="794"/>
                    <a:pt x="227" y="1032"/>
                    <a:pt x="512" y="1032"/>
                  </a:cubicBezTo>
                  <a:cubicBezTo>
                    <a:pt x="965" y="1032"/>
                    <a:pt x="1191" y="472"/>
                    <a:pt x="870" y="151"/>
                  </a:cubicBezTo>
                  <a:cubicBezTo>
                    <a:pt x="766" y="47"/>
                    <a:pt x="638" y="0"/>
                    <a:pt x="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3"/>
            <p:cNvSpPr/>
            <p:nvPr/>
          </p:nvSpPr>
          <p:spPr>
            <a:xfrm>
              <a:off x="8647391" y="4777867"/>
              <a:ext cx="38130" cy="33039"/>
            </a:xfrm>
            <a:custGeom>
              <a:avLst/>
              <a:gdLst/>
              <a:ahLst/>
              <a:cxnLst/>
              <a:rect l="l" t="t" r="r" b="b"/>
              <a:pathLst>
                <a:path w="1191" h="1032" extrusionOk="0">
                  <a:moveTo>
                    <a:pt x="513" y="0"/>
                  </a:moveTo>
                  <a:cubicBezTo>
                    <a:pt x="251" y="0"/>
                    <a:pt x="0" y="205"/>
                    <a:pt x="0" y="520"/>
                  </a:cubicBezTo>
                  <a:cubicBezTo>
                    <a:pt x="0" y="794"/>
                    <a:pt x="226" y="1032"/>
                    <a:pt x="512" y="1032"/>
                  </a:cubicBezTo>
                  <a:cubicBezTo>
                    <a:pt x="965" y="1032"/>
                    <a:pt x="1191" y="472"/>
                    <a:pt x="869" y="151"/>
                  </a:cubicBezTo>
                  <a:cubicBezTo>
                    <a:pt x="766" y="47"/>
                    <a:pt x="638" y="0"/>
                    <a:pt x="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3"/>
            <p:cNvSpPr/>
            <p:nvPr/>
          </p:nvSpPr>
          <p:spPr>
            <a:xfrm>
              <a:off x="8530346" y="4777867"/>
              <a:ext cx="38162" cy="33039"/>
            </a:xfrm>
            <a:custGeom>
              <a:avLst/>
              <a:gdLst/>
              <a:ahLst/>
              <a:cxnLst/>
              <a:rect l="l" t="t" r="r" b="b"/>
              <a:pathLst>
                <a:path w="1192" h="1032" extrusionOk="0">
                  <a:moveTo>
                    <a:pt x="514" y="0"/>
                  </a:moveTo>
                  <a:cubicBezTo>
                    <a:pt x="252" y="0"/>
                    <a:pt x="1" y="205"/>
                    <a:pt x="1" y="520"/>
                  </a:cubicBezTo>
                  <a:cubicBezTo>
                    <a:pt x="1" y="794"/>
                    <a:pt x="227" y="1032"/>
                    <a:pt x="513" y="1032"/>
                  </a:cubicBezTo>
                  <a:cubicBezTo>
                    <a:pt x="965" y="1032"/>
                    <a:pt x="1192" y="472"/>
                    <a:pt x="870" y="151"/>
                  </a:cubicBezTo>
                  <a:cubicBezTo>
                    <a:pt x="766" y="47"/>
                    <a:pt x="639" y="0"/>
                    <a:pt x="5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3"/>
            <p:cNvSpPr/>
            <p:nvPr/>
          </p:nvSpPr>
          <p:spPr>
            <a:xfrm>
              <a:off x="8413333" y="4777867"/>
              <a:ext cx="38162" cy="33039"/>
            </a:xfrm>
            <a:custGeom>
              <a:avLst/>
              <a:gdLst/>
              <a:ahLst/>
              <a:cxnLst/>
              <a:rect l="l" t="t" r="r" b="b"/>
              <a:pathLst>
                <a:path w="1192" h="1032" extrusionOk="0">
                  <a:moveTo>
                    <a:pt x="514" y="0"/>
                  </a:moveTo>
                  <a:cubicBezTo>
                    <a:pt x="252" y="0"/>
                    <a:pt x="1" y="205"/>
                    <a:pt x="1" y="520"/>
                  </a:cubicBezTo>
                  <a:cubicBezTo>
                    <a:pt x="1" y="794"/>
                    <a:pt x="227" y="1032"/>
                    <a:pt x="501" y="1032"/>
                  </a:cubicBezTo>
                  <a:cubicBezTo>
                    <a:pt x="965" y="1032"/>
                    <a:pt x="1191" y="472"/>
                    <a:pt x="870" y="151"/>
                  </a:cubicBezTo>
                  <a:cubicBezTo>
                    <a:pt x="766" y="47"/>
                    <a:pt x="639" y="0"/>
                    <a:pt x="5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3"/>
            <p:cNvSpPr/>
            <p:nvPr/>
          </p:nvSpPr>
          <p:spPr>
            <a:xfrm>
              <a:off x="8881800" y="4998637"/>
              <a:ext cx="38162" cy="32975"/>
            </a:xfrm>
            <a:custGeom>
              <a:avLst/>
              <a:gdLst/>
              <a:ahLst/>
              <a:cxnLst/>
              <a:rect l="l" t="t" r="r" b="b"/>
              <a:pathLst>
                <a:path w="1192" h="1030" extrusionOk="0">
                  <a:moveTo>
                    <a:pt x="519" y="0"/>
                  </a:moveTo>
                  <a:cubicBezTo>
                    <a:pt x="255" y="0"/>
                    <a:pt x="1" y="209"/>
                    <a:pt x="1" y="518"/>
                  </a:cubicBezTo>
                  <a:cubicBezTo>
                    <a:pt x="1" y="791"/>
                    <a:pt x="227" y="1029"/>
                    <a:pt x="501" y="1029"/>
                  </a:cubicBezTo>
                  <a:cubicBezTo>
                    <a:pt x="965" y="1029"/>
                    <a:pt x="1191" y="470"/>
                    <a:pt x="870" y="148"/>
                  </a:cubicBezTo>
                  <a:cubicBezTo>
                    <a:pt x="767" y="46"/>
                    <a:pt x="642"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3"/>
            <p:cNvSpPr/>
            <p:nvPr/>
          </p:nvSpPr>
          <p:spPr>
            <a:xfrm>
              <a:off x="8764403" y="4998637"/>
              <a:ext cx="38162" cy="32975"/>
            </a:xfrm>
            <a:custGeom>
              <a:avLst/>
              <a:gdLst/>
              <a:ahLst/>
              <a:cxnLst/>
              <a:rect l="l" t="t" r="r" b="b"/>
              <a:pathLst>
                <a:path w="1192" h="1030" extrusionOk="0">
                  <a:moveTo>
                    <a:pt x="519" y="0"/>
                  </a:moveTo>
                  <a:cubicBezTo>
                    <a:pt x="255" y="0"/>
                    <a:pt x="0" y="209"/>
                    <a:pt x="0" y="518"/>
                  </a:cubicBezTo>
                  <a:cubicBezTo>
                    <a:pt x="0" y="791"/>
                    <a:pt x="239" y="1029"/>
                    <a:pt x="512" y="1029"/>
                  </a:cubicBezTo>
                  <a:cubicBezTo>
                    <a:pt x="965" y="1029"/>
                    <a:pt x="1191" y="470"/>
                    <a:pt x="870" y="148"/>
                  </a:cubicBezTo>
                  <a:cubicBezTo>
                    <a:pt x="767" y="46"/>
                    <a:pt x="642"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3"/>
            <p:cNvSpPr/>
            <p:nvPr/>
          </p:nvSpPr>
          <p:spPr>
            <a:xfrm>
              <a:off x="8647391" y="4998637"/>
              <a:ext cx="38130" cy="32975"/>
            </a:xfrm>
            <a:custGeom>
              <a:avLst/>
              <a:gdLst/>
              <a:ahLst/>
              <a:cxnLst/>
              <a:rect l="l" t="t" r="r" b="b"/>
              <a:pathLst>
                <a:path w="1191" h="1030" extrusionOk="0">
                  <a:moveTo>
                    <a:pt x="518" y="0"/>
                  </a:moveTo>
                  <a:cubicBezTo>
                    <a:pt x="255" y="0"/>
                    <a:pt x="0" y="209"/>
                    <a:pt x="0" y="518"/>
                  </a:cubicBezTo>
                  <a:cubicBezTo>
                    <a:pt x="0" y="791"/>
                    <a:pt x="226" y="1029"/>
                    <a:pt x="512" y="1029"/>
                  </a:cubicBezTo>
                  <a:cubicBezTo>
                    <a:pt x="965" y="1029"/>
                    <a:pt x="1191" y="470"/>
                    <a:pt x="869" y="148"/>
                  </a:cubicBezTo>
                  <a:cubicBezTo>
                    <a:pt x="767" y="46"/>
                    <a:pt x="642" y="0"/>
                    <a:pt x="5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3"/>
            <p:cNvSpPr/>
            <p:nvPr/>
          </p:nvSpPr>
          <p:spPr>
            <a:xfrm>
              <a:off x="8530346" y="4998637"/>
              <a:ext cx="38162" cy="32975"/>
            </a:xfrm>
            <a:custGeom>
              <a:avLst/>
              <a:gdLst/>
              <a:ahLst/>
              <a:cxnLst/>
              <a:rect l="l" t="t" r="r" b="b"/>
              <a:pathLst>
                <a:path w="1192" h="1030" extrusionOk="0">
                  <a:moveTo>
                    <a:pt x="519" y="0"/>
                  </a:moveTo>
                  <a:cubicBezTo>
                    <a:pt x="255" y="0"/>
                    <a:pt x="1" y="209"/>
                    <a:pt x="1" y="518"/>
                  </a:cubicBezTo>
                  <a:cubicBezTo>
                    <a:pt x="1" y="791"/>
                    <a:pt x="227" y="1029"/>
                    <a:pt x="513" y="1029"/>
                  </a:cubicBezTo>
                  <a:cubicBezTo>
                    <a:pt x="965" y="1029"/>
                    <a:pt x="1192" y="470"/>
                    <a:pt x="870" y="148"/>
                  </a:cubicBezTo>
                  <a:cubicBezTo>
                    <a:pt x="768" y="46"/>
                    <a:pt x="642"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3"/>
            <p:cNvSpPr/>
            <p:nvPr/>
          </p:nvSpPr>
          <p:spPr>
            <a:xfrm>
              <a:off x="8413333" y="4998637"/>
              <a:ext cx="38162" cy="32975"/>
            </a:xfrm>
            <a:custGeom>
              <a:avLst/>
              <a:gdLst/>
              <a:ahLst/>
              <a:cxnLst/>
              <a:rect l="l" t="t" r="r" b="b"/>
              <a:pathLst>
                <a:path w="1192" h="1030" extrusionOk="0">
                  <a:moveTo>
                    <a:pt x="519" y="0"/>
                  </a:moveTo>
                  <a:cubicBezTo>
                    <a:pt x="255" y="0"/>
                    <a:pt x="1" y="209"/>
                    <a:pt x="1" y="518"/>
                  </a:cubicBezTo>
                  <a:cubicBezTo>
                    <a:pt x="1" y="791"/>
                    <a:pt x="227" y="1029"/>
                    <a:pt x="501" y="1029"/>
                  </a:cubicBezTo>
                  <a:cubicBezTo>
                    <a:pt x="965" y="1029"/>
                    <a:pt x="1191" y="470"/>
                    <a:pt x="870" y="148"/>
                  </a:cubicBezTo>
                  <a:cubicBezTo>
                    <a:pt x="768" y="46"/>
                    <a:pt x="642"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3"/>
            <p:cNvSpPr/>
            <p:nvPr/>
          </p:nvSpPr>
          <p:spPr>
            <a:xfrm>
              <a:off x="8369505" y="4354255"/>
              <a:ext cx="585138" cy="79685"/>
            </a:xfrm>
            <a:custGeom>
              <a:avLst/>
              <a:gdLst/>
              <a:ahLst/>
              <a:cxnLst/>
              <a:rect l="l" t="t" r="r" b="b"/>
              <a:pathLst>
                <a:path w="18277" h="2489" extrusionOk="0">
                  <a:moveTo>
                    <a:pt x="1882" y="0"/>
                  </a:moveTo>
                  <a:lnTo>
                    <a:pt x="1" y="1893"/>
                  </a:lnTo>
                  <a:lnTo>
                    <a:pt x="334" y="2215"/>
                  </a:lnTo>
                  <a:lnTo>
                    <a:pt x="1882" y="655"/>
                  </a:lnTo>
                  <a:lnTo>
                    <a:pt x="3691" y="2489"/>
                  </a:lnTo>
                  <a:lnTo>
                    <a:pt x="5513" y="655"/>
                  </a:lnTo>
                  <a:lnTo>
                    <a:pt x="7323" y="2489"/>
                  </a:lnTo>
                  <a:lnTo>
                    <a:pt x="9145" y="655"/>
                  </a:lnTo>
                  <a:lnTo>
                    <a:pt x="10966" y="2489"/>
                  </a:lnTo>
                  <a:lnTo>
                    <a:pt x="12776" y="655"/>
                  </a:lnTo>
                  <a:lnTo>
                    <a:pt x="14598" y="2489"/>
                  </a:lnTo>
                  <a:lnTo>
                    <a:pt x="16407" y="655"/>
                  </a:lnTo>
                  <a:lnTo>
                    <a:pt x="17955" y="2215"/>
                  </a:lnTo>
                  <a:lnTo>
                    <a:pt x="18277" y="1893"/>
                  </a:lnTo>
                  <a:lnTo>
                    <a:pt x="16407" y="0"/>
                  </a:lnTo>
                  <a:lnTo>
                    <a:pt x="14598" y="1834"/>
                  </a:lnTo>
                  <a:lnTo>
                    <a:pt x="12776" y="0"/>
                  </a:lnTo>
                  <a:lnTo>
                    <a:pt x="10966" y="1846"/>
                  </a:lnTo>
                  <a:lnTo>
                    <a:pt x="9145" y="0"/>
                  </a:lnTo>
                  <a:lnTo>
                    <a:pt x="7323" y="1834"/>
                  </a:lnTo>
                  <a:lnTo>
                    <a:pt x="5513" y="0"/>
                  </a:lnTo>
                  <a:lnTo>
                    <a:pt x="3691" y="1846"/>
                  </a:lnTo>
                  <a:lnTo>
                    <a:pt x="18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3"/>
            <p:cNvSpPr/>
            <p:nvPr/>
          </p:nvSpPr>
          <p:spPr>
            <a:xfrm>
              <a:off x="8834931" y="4507091"/>
              <a:ext cx="123130" cy="123162"/>
            </a:xfrm>
            <a:custGeom>
              <a:avLst/>
              <a:gdLst/>
              <a:ahLst/>
              <a:cxnLst/>
              <a:rect l="l" t="t" r="r" b="b"/>
              <a:pathLst>
                <a:path w="3846" h="3847" extrusionOk="0">
                  <a:moveTo>
                    <a:pt x="1560" y="1"/>
                  </a:moveTo>
                  <a:lnTo>
                    <a:pt x="1560" y="1560"/>
                  </a:lnTo>
                  <a:lnTo>
                    <a:pt x="0" y="1560"/>
                  </a:lnTo>
                  <a:lnTo>
                    <a:pt x="0" y="2287"/>
                  </a:lnTo>
                  <a:lnTo>
                    <a:pt x="1560" y="2287"/>
                  </a:lnTo>
                  <a:lnTo>
                    <a:pt x="1560" y="3846"/>
                  </a:lnTo>
                  <a:lnTo>
                    <a:pt x="2286" y="3846"/>
                  </a:lnTo>
                  <a:lnTo>
                    <a:pt x="2286" y="2287"/>
                  </a:lnTo>
                  <a:lnTo>
                    <a:pt x="3846" y="2287"/>
                  </a:lnTo>
                  <a:lnTo>
                    <a:pt x="3846" y="1560"/>
                  </a:lnTo>
                  <a:lnTo>
                    <a:pt x="2286" y="1560"/>
                  </a:lnTo>
                  <a:lnTo>
                    <a:pt x="22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8" name="Google Shape;1478;p33"/>
          <p:cNvGrpSpPr/>
          <p:nvPr/>
        </p:nvGrpSpPr>
        <p:grpSpPr>
          <a:xfrm rot="5400000">
            <a:off x="-7581" y="4250576"/>
            <a:ext cx="900439" cy="885284"/>
            <a:chOff x="1196125" y="2476075"/>
            <a:chExt cx="421850" cy="414750"/>
          </a:xfrm>
        </p:grpSpPr>
        <p:sp>
          <p:nvSpPr>
            <p:cNvPr id="1479" name="Google Shape;1479;p33"/>
            <p:cNvSpPr/>
            <p:nvPr/>
          </p:nvSpPr>
          <p:spPr>
            <a:xfrm>
              <a:off x="1443400" y="2723350"/>
              <a:ext cx="174575" cy="167475"/>
            </a:xfrm>
            <a:custGeom>
              <a:avLst/>
              <a:gdLst/>
              <a:ahLst/>
              <a:cxnLst/>
              <a:rect l="l" t="t" r="r" b="b"/>
              <a:pathLst>
                <a:path w="6983" h="6699" extrusionOk="0">
                  <a:moveTo>
                    <a:pt x="6915" y="1"/>
                  </a:moveTo>
                  <a:cubicBezTo>
                    <a:pt x="3180" y="1"/>
                    <a:pt x="122" y="2964"/>
                    <a:pt x="0" y="6699"/>
                  </a:cubicBezTo>
                  <a:lnTo>
                    <a:pt x="6982" y="6699"/>
                  </a:lnTo>
                  <a:lnTo>
                    <a:pt x="69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3"/>
            <p:cNvSpPr/>
            <p:nvPr/>
          </p:nvSpPr>
          <p:spPr>
            <a:xfrm>
              <a:off x="1196125" y="2476075"/>
              <a:ext cx="421850" cy="414750"/>
            </a:xfrm>
            <a:custGeom>
              <a:avLst/>
              <a:gdLst/>
              <a:ahLst/>
              <a:cxnLst/>
              <a:rect l="l" t="t" r="r" b="b"/>
              <a:pathLst>
                <a:path w="16874" h="16590" extrusionOk="0">
                  <a:moveTo>
                    <a:pt x="16806" y="1"/>
                  </a:moveTo>
                  <a:cubicBezTo>
                    <a:pt x="7605" y="14"/>
                    <a:pt x="122" y="7402"/>
                    <a:pt x="0" y="16590"/>
                  </a:cubicBezTo>
                  <a:lnTo>
                    <a:pt x="162" y="16590"/>
                  </a:lnTo>
                  <a:cubicBezTo>
                    <a:pt x="298" y="7483"/>
                    <a:pt x="7699" y="177"/>
                    <a:pt x="16806" y="163"/>
                  </a:cubicBezTo>
                  <a:lnTo>
                    <a:pt x="16873" y="163"/>
                  </a:lnTo>
                  <a:lnTo>
                    <a:pt x="16873" y="1"/>
                  </a:lnTo>
                  <a:close/>
                  <a:moveTo>
                    <a:pt x="16806" y="1002"/>
                  </a:moveTo>
                  <a:cubicBezTo>
                    <a:pt x="8159" y="1016"/>
                    <a:pt x="1123" y="7944"/>
                    <a:pt x="1001" y="16590"/>
                  </a:cubicBezTo>
                  <a:lnTo>
                    <a:pt x="1164" y="16590"/>
                  </a:lnTo>
                  <a:cubicBezTo>
                    <a:pt x="1299" y="8038"/>
                    <a:pt x="8254" y="1178"/>
                    <a:pt x="16806" y="1165"/>
                  </a:cubicBezTo>
                  <a:lnTo>
                    <a:pt x="16873" y="1165"/>
                  </a:lnTo>
                  <a:lnTo>
                    <a:pt x="16873" y="1002"/>
                  </a:lnTo>
                  <a:close/>
                  <a:moveTo>
                    <a:pt x="16806" y="2003"/>
                  </a:moveTo>
                  <a:cubicBezTo>
                    <a:pt x="8714" y="2017"/>
                    <a:pt x="2138" y="8498"/>
                    <a:pt x="2003" y="16590"/>
                  </a:cubicBezTo>
                  <a:lnTo>
                    <a:pt x="2165" y="16590"/>
                  </a:lnTo>
                  <a:cubicBezTo>
                    <a:pt x="2300" y="8593"/>
                    <a:pt x="8809" y="2179"/>
                    <a:pt x="16806" y="2179"/>
                  </a:cubicBezTo>
                  <a:lnTo>
                    <a:pt x="16873" y="2179"/>
                  </a:lnTo>
                  <a:lnTo>
                    <a:pt x="16873" y="2003"/>
                  </a:lnTo>
                  <a:close/>
                  <a:moveTo>
                    <a:pt x="16806" y="3005"/>
                  </a:moveTo>
                  <a:cubicBezTo>
                    <a:pt x="9269" y="3018"/>
                    <a:pt x="3139" y="9053"/>
                    <a:pt x="3004" y="16590"/>
                  </a:cubicBezTo>
                  <a:lnTo>
                    <a:pt x="3180" y="16590"/>
                  </a:lnTo>
                  <a:cubicBezTo>
                    <a:pt x="3302" y="9148"/>
                    <a:pt x="9364" y="3181"/>
                    <a:pt x="16806" y="3181"/>
                  </a:cubicBezTo>
                  <a:lnTo>
                    <a:pt x="16873" y="3181"/>
                  </a:lnTo>
                  <a:lnTo>
                    <a:pt x="16873" y="3005"/>
                  </a:lnTo>
                  <a:close/>
                  <a:moveTo>
                    <a:pt x="16806" y="4020"/>
                  </a:moveTo>
                  <a:cubicBezTo>
                    <a:pt x="9824" y="4020"/>
                    <a:pt x="4141" y="9608"/>
                    <a:pt x="4005" y="16590"/>
                  </a:cubicBezTo>
                  <a:lnTo>
                    <a:pt x="4181" y="16590"/>
                  </a:lnTo>
                  <a:cubicBezTo>
                    <a:pt x="4303" y="9703"/>
                    <a:pt x="9918" y="4195"/>
                    <a:pt x="16806" y="4182"/>
                  </a:cubicBezTo>
                  <a:lnTo>
                    <a:pt x="16873" y="4182"/>
                  </a:lnTo>
                  <a:lnTo>
                    <a:pt x="16873" y="4020"/>
                  </a:lnTo>
                  <a:close/>
                  <a:moveTo>
                    <a:pt x="16806" y="5021"/>
                  </a:moveTo>
                  <a:cubicBezTo>
                    <a:pt x="10378" y="5021"/>
                    <a:pt x="5142" y="10163"/>
                    <a:pt x="5007" y="16590"/>
                  </a:cubicBezTo>
                  <a:lnTo>
                    <a:pt x="5183" y="16590"/>
                  </a:lnTo>
                  <a:cubicBezTo>
                    <a:pt x="5304" y="10257"/>
                    <a:pt x="10473" y="5197"/>
                    <a:pt x="16806" y="5183"/>
                  </a:cubicBezTo>
                  <a:lnTo>
                    <a:pt x="16873" y="5183"/>
                  </a:lnTo>
                  <a:lnTo>
                    <a:pt x="16873" y="5021"/>
                  </a:lnTo>
                  <a:close/>
                  <a:moveTo>
                    <a:pt x="16806" y="6022"/>
                  </a:moveTo>
                  <a:cubicBezTo>
                    <a:pt x="10933" y="6022"/>
                    <a:pt x="6143" y="10717"/>
                    <a:pt x="6021" y="16590"/>
                  </a:cubicBezTo>
                  <a:lnTo>
                    <a:pt x="6184" y="16590"/>
                  </a:lnTo>
                  <a:cubicBezTo>
                    <a:pt x="6319" y="10812"/>
                    <a:pt x="11028" y="6198"/>
                    <a:pt x="16806" y="6184"/>
                  </a:cubicBezTo>
                  <a:lnTo>
                    <a:pt x="16873" y="6184"/>
                  </a:lnTo>
                  <a:lnTo>
                    <a:pt x="16873" y="6022"/>
                  </a:lnTo>
                  <a:close/>
                  <a:moveTo>
                    <a:pt x="16806" y="7023"/>
                  </a:moveTo>
                  <a:cubicBezTo>
                    <a:pt x="11488" y="7037"/>
                    <a:pt x="7145" y="11272"/>
                    <a:pt x="7023" y="16590"/>
                  </a:cubicBezTo>
                  <a:lnTo>
                    <a:pt x="7185" y="16590"/>
                  </a:lnTo>
                  <a:cubicBezTo>
                    <a:pt x="7320" y="11367"/>
                    <a:pt x="11583" y="7199"/>
                    <a:pt x="16806" y="7199"/>
                  </a:cubicBezTo>
                  <a:lnTo>
                    <a:pt x="16873" y="7199"/>
                  </a:lnTo>
                  <a:lnTo>
                    <a:pt x="16873" y="7023"/>
                  </a:lnTo>
                  <a:close/>
                  <a:moveTo>
                    <a:pt x="16806" y="8025"/>
                  </a:moveTo>
                  <a:cubicBezTo>
                    <a:pt x="12043" y="8038"/>
                    <a:pt x="8159" y="11827"/>
                    <a:pt x="8024" y="16590"/>
                  </a:cubicBezTo>
                  <a:lnTo>
                    <a:pt x="8200" y="16590"/>
                  </a:lnTo>
                  <a:cubicBezTo>
                    <a:pt x="8322" y="11922"/>
                    <a:pt x="12138" y="8187"/>
                    <a:pt x="16806" y="8187"/>
                  </a:cubicBezTo>
                  <a:lnTo>
                    <a:pt x="16873" y="8187"/>
                  </a:lnTo>
                  <a:lnTo>
                    <a:pt x="16873" y="8025"/>
                  </a:lnTo>
                  <a:close/>
                  <a:moveTo>
                    <a:pt x="16806" y="9040"/>
                  </a:moveTo>
                  <a:cubicBezTo>
                    <a:pt x="12598" y="9040"/>
                    <a:pt x="9147" y="12382"/>
                    <a:pt x="9025" y="16590"/>
                  </a:cubicBezTo>
                  <a:lnTo>
                    <a:pt x="9201" y="16590"/>
                  </a:lnTo>
                  <a:cubicBezTo>
                    <a:pt x="9323" y="12476"/>
                    <a:pt x="12692" y="9202"/>
                    <a:pt x="16806" y="9202"/>
                  </a:cubicBezTo>
                  <a:lnTo>
                    <a:pt x="16873" y="9202"/>
                  </a:lnTo>
                  <a:lnTo>
                    <a:pt x="16873" y="904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1" name="Google Shape;1481;p33"/>
          <p:cNvSpPr/>
          <p:nvPr/>
        </p:nvSpPr>
        <p:spPr>
          <a:xfrm>
            <a:off x="142201" y="92340"/>
            <a:ext cx="118489" cy="118206"/>
          </a:xfrm>
          <a:custGeom>
            <a:avLst/>
            <a:gdLst/>
            <a:ahLst/>
            <a:cxnLst/>
            <a:rect l="l" t="t" r="r" b="b"/>
            <a:pathLst>
              <a:path w="4823" h="4811" extrusionOk="0">
                <a:moveTo>
                  <a:pt x="762" y="1"/>
                </a:moveTo>
                <a:lnTo>
                  <a:pt x="0" y="763"/>
                </a:lnTo>
                <a:lnTo>
                  <a:pt x="1643" y="2406"/>
                </a:lnTo>
                <a:lnTo>
                  <a:pt x="0" y="4049"/>
                </a:lnTo>
                <a:lnTo>
                  <a:pt x="762" y="4811"/>
                </a:lnTo>
                <a:lnTo>
                  <a:pt x="2417" y="3168"/>
                </a:lnTo>
                <a:lnTo>
                  <a:pt x="4060" y="4811"/>
                </a:lnTo>
                <a:lnTo>
                  <a:pt x="4822" y="4049"/>
                </a:lnTo>
                <a:lnTo>
                  <a:pt x="3179" y="2406"/>
                </a:lnTo>
                <a:lnTo>
                  <a:pt x="4822" y="763"/>
                </a:lnTo>
                <a:lnTo>
                  <a:pt x="4060" y="1"/>
                </a:lnTo>
                <a:lnTo>
                  <a:pt x="2417" y="1644"/>
                </a:lnTo>
                <a:lnTo>
                  <a:pt x="7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3"/>
          <p:cNvSpPr/>
          <p:nvPr/>
        </p:nvSpPr>
        <p:spPr>
          <a:xfrm flipH="1">
            <a:off x="8940163" y="3695455"/>
            <a:ext cx="144696" cy="144734"/>
          </a:xfrm>
          <a:custGeom>
            <a:avLst/>
            <a:gdLst/>
            <a:ahLst/>
            <a:cxnLst/>
            <a:rect l="l" t="t" r="r" b="b"/>
            <a:pathLst>
              <a:path w="3846" h="3847" extrusionOk="0">
                <a:moveTo>
                  <a:pt x="1560" y="1"/>
                </a:moveTo>
                <a:lnTo>
                  <a:pt x="1560" y="1560"/>
                </a:lnTo>
                <a:lnTo>
                  <a:pt x="0" y="1560"/>
                </a:lnTo>
                <a:lnTo>
                  <a:pt x="0" y="2287"/>
                </a:lnTo>
                <a:lnTo>
                  <a:pt x="1560" y="2287"/>
                </a:lnTo>
                <a:lnTo>
                  <a:pt x="1560" y="3846"/>
                </a:lnTo>
                <a:lnTo>
                  <a:pt x="2286" y="3846"/>
                </a:lnTo>
                <a:lnTo>
                  <a:pt x="2286" y="2287"/>
                </a:lnTo>
                <a:lnTo>
                  <a:pt x="3846" y="2287"/>
                </a:lnTo>
                <a:lnTo>
                  <a:pt x="3846" y="1560"/>
                </a:lnTo>
                <a:lnTo>
                  <a:pt x="2286" y="1560"/>
                </a:lnTo>
                <a:lnTo>
                  <a:pt x="22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3"/>
          <p:cNvSpPr/>
          <p:nvPr/>
        </p:nvSpPr>
        <p:spPr>
          <a:xfrm flipH="1">
            <a:off x="8937310" y="3927487"/>
            <a:ext cx="150399" cy="150680"/>
          </a:xfrm>
          <a:custGeom>
            <a:avLst/>
            <a:gdLst/>
            <a:ahLst/>
            <a:cxnLst/>
            <a:rect l="l" t="t" r="r" b="b"/>
            <a:pathLst>
              <a:path w="5883" h="5894" extrusionOk="0">
                <a:moveTo>
                  <a:pt x="1" y="0"/>
                </a:moveTo>
                <a:lnTo>
                  <a:pt x="1" y="5894"/>
                </a:lnTo>
                <a:lnTo>
                  <a:pt x="5882" y="5894"/>
                </a:lnTo>
                <a:lnTo>
                  <a:pt x="58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3"/>
          <p:cNvSpPr/>
          <p:nvPr/>
        </p:nvSpPr>
        <p:spPr>
          <a:xfrm rot="5400000" flipH="1">
            <a:off x="-185674" y="2286002"/>
            <a:ext cx="801739" cy="109250"/>
          </a:xfrm>
          <a:custGeom>
            <a:avLst/>
            <a:gdLst/>
            <a:ahLst/>
            <a:cxnLst/>
            <a:rect l="l" t="t" r="r" b="b"/>
            <a:pathLst>
              <a:path w="18706" h="2549" extrusionOk="0">
                <a:moveTo>
                  <a:pt x="1917" y="1"/>
                </a:moveTo>
                <a:lnTo>
                  <a:pt x="1" y="1941"/>
                </a:lnTo>
                <a:lnTo>
                  <a:pt x="334" y="2275"/>
                </a:lnTo>
                <a:lnTo>
                  <a:pt x="1917" y="667"/>
                </a:lnTo>
                <a:lnTo>
                  <a:pt x="3775" y="2548"/>
                </a:lnTo>
                <a:lnTo>
                  <a:pt x="5644" y="667"/>
                </a:lnTo>
                <a:lnTo>
                  <a:pt x="7502" y="2548"/>
                </a:lnTo>
                <a:lnTo>
                  <a:pt x="9359" y="667"/>
                </a:lnTo>
                <a:lnTo>
                  <a:pt x="11216" y="2548"/>
                </a:lnTo>
                <a:lnTo>
                  <a:pt x="13074" y="667"/>
                </a:lnTo>
                <a:lnTo>
                  <a:pt x="14931" y="2548"/>
                </a:lnTo>
                <a:lnTo>
                  <a:pt x="16788" y="667"/>
                </a:lnTo>
                <a:lnTo>
                  <a:pt x="18372" y="2275"/>
                </a:lnTo>
                <a:lnTo>
                  <a:pt x="18705" y="1941"/>
                </a:lnTo>
                <a:lnTo>
                  <a:pt x="16788" y="1"/>
                </a:lnTo>
                <a:lnTo>
                  <a:pt x="14931" y="1882"/>
                </a:lnTo>
                <a:lnTo>
                  <a:pt x="13074" y="1"/>
                </a:lnTo>
                <a:lnTo>
                  <a:pt x="11216" y="1882"/>
                </a:lnTo>
                <a:lnTo>
                  <a:pt x="9359" y="1"/>
                </a:lnTo>
                <a:lnTo>
                  <a:pt x="7502" y="1882"/>
                </a:lnTo>
                <a:lnTo>
                  <a:pt x="5644" y="1"/>
                </a:lnTo>
                <a:lnTo>
                  <a:pt x="3775" y="1882"/>
                </a:lnTo>
                <a:lnTo>
                  <a:pt x="19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3"/>
          <p:cNvSpPr txBox="1">
            <a:spLocks noGrp="1"/>
          </p:cNvSpPr>
          <p:nvPr>
            <p:ph type="subTitle" idx="7"/>
          </p:nvPr>
        </p:nvSpPr>
        <p:spPr>
          <a:xfrm>
            <a:off x="5773150" y="3931163"/>
            <a:ext cx="2019900" cy="6774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000"/>
              <a:buNone/>
              <a:defRPr/>
            </a:lvl1pPr>
            <a:lvl2pPr lvl="1" rtl="0">
              <a:spcBef>
                <a:spcPts val="160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1486" name="Google Shape;1486;p33"/>
          <p:cNvSpPr txBox="1">
            <a:spLocks noGrp="1"/>
          </p:cNvSpPr>
          <p:nvPr>
            <p:ph type="subTitle" idx="8"/>
          </p:nvPr>
        </p:nvSpPr>
        <p:spPr>
          <a:xfrm>
            <a:off x="5773150" y="3255738"/>
            <a:ext cx="2019900" cy="677400"/>
          </a:xfrm>
          <a:prstGeom prst="rect">
            <a:avLst/>
          </a:prstGeom>
        </p:spPr>
        <p:txBody>
          <a:bodyPr spcFirstLastPara="1" wrap="square" lIns="91425" tIns="91425" rIns="91425" bIns="91425" anchor="t" anchorCtr="0">
            <a:noAutofit/>
          </a:bodyPr>
          <a:lstStyle>
            <a:lvl1pPr lvl="0" algn="l" rtl="0">
              <a:lnSpc>
                <a:spcPct val="100000"/>
              </a:lnSpc>
              <a:spcBef>
                <a:spcPts val="0"/>
              </a:spcBef>
              <a:spcAft>
                <a:spcPts val="0"/>
              </a:spcAft>
              <a:buSzPts val="2000"/>
              <a:buFont typeface="Libre Franklin"/>
              <a:buNone/>
              <a:defRPr b="1">
                <a:latin typeface="Libre Franklin"/>
                <a:ea typeface="Libre Franklin"/>
                <a:cs typeface="Libre Franklin"/>
                <a:sym typeface="Libre Franklin"/>
              </a:defRPr>
            </a:lvl1pPr>
            <a:lvl2pPr lvl="1" rtl="0">
              <a:spcBef>
                <a:spcPts val="1600"/>
              </a:spcBef>
              <a:spcAft>
                <a:spcPts val="0"/>
              </a:spcAft>
              <a:buSzPts val="2000"/>
              <a:buFont typeface="Libre Franklin"/>
              <a:buNone/>
              <a:defRPr b="1">
                <a:latin typeface="Libre Franklin"/>
                <a:ea typeface="Libre Franklin"/>
                <a:cs typeface="Libre Franklin"/>
                <a:sym typeface="Libre Franklin"/>
              </a:defRPr>
            </a:lvl2pPr>
            <a:lvl3pPr lvl="2" rtl="0">
              <a:spcBef>
                <a:spcPts val="1600"/>
              </a:spcBef>
              <a:spcAft>
                <a:spcPts val="0"/>
              </a:spcAft>
              <a:buSzPts val="2000"/>
              <a:buFont typeface="Libre Franklin"/>
              <a:buNone/>
              <a:defRPr b="1">
                <a:latin typeface="Libre Franklin"/>
                <a:ea typeface="Libre Franklin"/>
                <a:cs typeface="Libre Franklin"/>
                <a:sym typeface="Libre Franklin"/>
              </a:defRPr>
            </a:lvl3pPr>
            <a:lvl4pPr lvl="3" rtl="0">
              <a:spcBef>
                <a:spcPts val="1600"/>
              </a:spcBef>
              <a:spcAft>
                <a:spcPts val="0"/>
              </a:spcAft>
              <a:buSzPts val="2000"/>
              <a:buFont typeface="Libre Franklin"/>
              <a:buNone/>
              <a:defRPr b="1">
                <a:latin typeface="Libre Franklin"/>
                <a:ea typeface="Libre Franklin"/>
                <a:cs typeface="Libre Franklin"/>
                <a:sym typeface="Libre Franklin"/>
              </a:defRPr>
            </a:lvl4pPr>
            <a:lvl5pPr lvl="4" rtl="0">
              <a:spcBef>
                <a:spcPts val="1600"/>
              </a:spcBef>
              <a:spcAft>
                <a:spcPts val="0"/>
              </a:spcAft>
              <a:buSzPts val="2000"/>
              <a:buFont typeface="Libre Franklin"/>
              <a:buNone/>
              <a:defRPr b="1">
                <a:latin typeface="Libre Franklin"/>
                <a:ea typeface="Libre Franklin"/>
                <a:cs typeface="Libre Franklin"/>
                <a:sym typeface="Libre Franklin"/>
              </a:defRPr>
            </a:lvl5pPr>
            <a:lvl6pPr lvl="5" rtl="0">
              <a:spcBef>
                <a:spcPts val="1600"/>
              </a:spcBef>
              <a:spcAft>
                <a:spcPts val="0"/>
              </a:spcAft>
              <a:buSzPts val="2000"/>
              <a:buFont typeface="Libre Franklin"/>
              <a:buNone/>
              <a:defRPr b="1">
                <a:latin typeface="Libre Franklin"/>
                <a:ea typeface="Libre Franklin"/>
                <a:cs typeface="Libre Franklin"/>
                <a:sym typeface="Libre Franklin"/>
              </a:defRPr>
            </a:lvl6pPr>
            <a:lvl7pPr lvl="6" rtl="0">
              <a:spcBef>
                <a:spcPts val="1600"/>
              </a:spcBef>
              <a:spcAft>
                <a:spcPts val="0"/>
              </a:spcAft>
              <a:buSzPts val="2000"/>
              <a:buFont typeface="Libre Franklin"/>
              <a:buNone/>
              <a:defRPr b="1">
                <a:latin typeface="Libre Franklin"/>
                <a:ea typeface="Libre Franklin"/>
                <a:cs typeface="Libre Franklin"/>
                <a:sym typeface="Libre Franklin"/>
              </a:defRPr>
            </a:lvl7pPr>
            <a:lvl8pPr lvl="7" rtl="0">
              <a:spcBef>
                <a:spcPts val="1600"/>
              </a:spcBef>
              <a:spcAft>
                <a:spcPts val="0"/>
              </a:spcAft>
              <a:buSzPts val="2000"/>
              <a:buFont typeface="Libre Franklin"/>
              <a:buNone/>
              <a:defRPr b="1">
                <a:latin typeface="Libre Franklin"/>
                <a:ea typeface="Libre Franklin"/>
                <a:cs typeface="Libre Franklin"/>
                <a:sym typeface="Libre Franklin"/>
              </a:defRPr>
            </a:lvl8pPr>
            <a:lvl9pPr lvl="8" rtl="0">
              <a:spcBef>
                <a:spcPts val="1600"/>
              </a:spcBef>
              <a:spcAft>
                <a:spcPts val="1600"/>
              </a:spcAft>
              <a:buSzPts val="2000"/>
              <a:buFont typeface="Libre Franklin"/>
              <a:buNone/>
              <a:defRPr b="1">
                <a:latin typeface="Libre Franklin"/>
                <a:ea typeface="Libre Franklin"/>
                <a:cs typeface="Libre Franklin"/>
                <a:sym typeface="Libre Franklin"/>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ext and five columns">
  <p:cSld name="CUSTOM_15">
    <p:spTree>
      <p:nvGrpSpPr>
        <p:cNvPr id="1" name="Shape 1487"/>
        <p:cNvGrpSpPr/>
        <p:nvPr/>
      </p:nvGrpSpPr>
      <p:grpSpPr>
        <a:xfrm>
          <a:off x="0" y="0"/>
          <a:ext cx="0" cy="0"/>
          <a:chOff x="0" y="0"/>
          <a:chExt cx="0" cy="0"/>
        </a:xfrm>
      </p:grpSpPr>
      <p:sp>
        <p:nvSpPr>
          <p:cNvPr id="1488" name="Google Shape;1488;p34"/>
          <p:cNvSpPr/>
          <p:nvPr/>
        </p:nvSpPr>
        <p:spPr>
          <a:xfrm rot="10800000" flipH="1">
            <a:off x="8896251" y="4883201"/>
            <a:ext cx="129912" cy="129876"/>
          </a:xfrm>
          <a:custGeom>
            <a:avLst/>
            <a:gdLst/>
            <a:ahLst/>
            <a:cxnLst/>
            <a:rect l="l" t="t" r="r" b="b"/>
            <a:pathLst>
              <a:path w="7907" h="7906" extrusionOk="0">
                <a:moveTo>
                  <a:pt x="3203" y="0"/>
                </a:moveTo>
                <a:lnTo>
                  <a:pt x="3203" y="3203"/>
                </a:lnTo>
                <a:lnTo>
                  <a:pt x="1" y="3203"/>
                </a:lnTo>
                <a:lnTo>
                  <a:pt x="1" y="4691"/>
                </a:lnTo>
                <a:lnTo>
                  <a:pt x="3203" y="4691"/>
                </a:lnTo>
                <a:lnTo>
                  <a:pt x="3203" y="7906"/>
                </a:lnTo>
                <a:lnTo>
                  <a:pt x="4704" y="7906"/>
                </a:lnTo>
                <a:lnTo>
                  <a:pt x="4704" y="4691"/>
                </a:lnTo>
                <a:lnTo>
                  <a:pt x="7906" y="4691"/>
                </a:lnTo>
                <a:lnTo>
                  <a:pt x="7906" y="3203"/>
                </a:lnTo>
                <a:lnTo>
                  <a:pt x="4704" y="3203"/>
                </a:lnTo>
                <a:lnTo>
                  <a:pt x="47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9" name="Google Shape;1489;p34"/>
          <p:cNvGrpSpPr/>
          <p:nvPr/>
        </p:nvGrpSpPr>
        <p:grpSpPr>
          <a:xfrm rot="10800000" flipH="1">
            <a:off x="8914027" y="3387006"/>
            <a:ext cx="118484" cy="339650"/>
            <a:chOff x="8846561" y="2782361"/>
            <a:chExt cx="154517" cy="442886"/>
          </a:xfrm>
        </p:grpSpPr>
        <p:sp>
          <p:nvSpPr>
            <p:cNvPr id="1490" name="Google Shape;1490;p34"/>
            <p:cNvSpPr/>
            <p:nvPr/>
          </p:nvSpPr>
          <p:spPr>
            <a:xfrm>
              <a:off x="8846561" y="2782361"/>
              <a:ext cx="154517" cy="154132"/>
            </a:xfrm>
            <a:custGeom>
              <a:avLst/>
              <a:gdLst/>
              <a:ahLst/>
              <a:cxnLst/>
              <a:rect l="l" t="t" r="r" b="b"/>
              <a:pathLst>
                <a:path w="4823" h="4811" extrusionOk="0">
                  <a:moveTo>
                    <a:pt x="762" y="1"/>
                  </a:moveTo>
                  <a:lnTo>
                    <a:pt x="0" y="763"/>
                  </a:lnTo>
                  <a:lnTo>
                    <a:pt x="1643" y="2406"/>
                  </a:lnTo>
                  <a:lnTo>
                    <a:pt x="0" y="4049"/>
                  </a:lnTo>
                  <a:lnTo>
                    <a:pt x="762" y="4811"/>
                  </a:lnTo>
                  <a:lnTo>
                    <a:pt x="2417" y="3168"/>
                  </a:lnTo>
                  <a:lnTo>
                    <a:pt x="4060" y="4811"/>
                  </a:lnTo>
                  <a:lnTo>
                    <a:pt x="4822" y="4049"/>
                  </a:lnTo>
                  <a:lnTo>
                    <a:pt x="3179" y="2406"/>
                  </a:lnTo>
                  <a:lnTo>
                    <a:pt x="4822" y="763"/>
                  </a:lnTo>
                  <a:lnTo>
                    <a:pt x="4060" y="1"/>
                  </a:lnTo>
                  <a:lnTo>
                    <a:pt x="2417" y="1644"/>
                  </a:lnTo>
                  <a:lnTo>
                    <a:pt x="7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4"/>
            <p:cNvSpPr/>
            <p:nvPr/>
          </p:nvSpPr>
          <p:spPr>
            <a:xfrm>
              <a:off x="8846561" y="3070730"/>
              <a:ext cx="154517" cy="154517"/>
            </a:xfrm>
            <a:custGeom>
              <a:avLst/>
              <a:gdLst/>
              <a:ahLst/>
              <a:cxnLst/>
              <a:rect l="l" t="t" r="r" b="b"/>
              <a:pathLst>
                <a:path w="4823" h="4823" extrusionOk="0">
                  <a:moveTo>
                    <a:pt x="762" y="1"/>
                  </a:moveTo>
                  <a:lnTo>
                    <a:pt x="0" y="763"/>
                  </a:lnTo>
                  <a:lnTo>
                    <a:pt x="1643" y="2406"/>
                  </a:lnTo>
                  <a:lnTo>
                    <a:pt x="0" y="4061"/>
                  </a:lnTo>
                  <a:lnTo>
                    <a:pt x="762" y="4823"/>
                  </a:lnTo>
                  <a:lnTo>
                    <a:pt x="2417" y="3180"/>
                  </a:lnTo>
                  <a:lnTo>
                    <a:pt x="4060" y="4823"/>
                  </a:lnTo>
                  <a:lnTo>
                    <a:pt x="4822" y="4061"/>
                  </a:lnTo>
                  <a:lnTo>
                    <a:pt x="3179" y="2406"/>
                  </a:lnTo>
                  <a:lnTo>
                    <a:pt x="4822" y="763"/>
                  </a:lnTo>
                  <a:lnTo>
                    <a:pt x="4060" y="1"/>
                  </a:lnTo>
                  <a:lnTo>
                    <a:pt x="2417" y="1644"/>
                  </a:lnTo>
                  <a:lnTo>
                    <a:pt x="7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2" name="Google Shape;1492;p34"/>
          <p:cNvGrpSpPr/>
          <p:nvPr/>
        </p:nvGrpSpPr>
        <p:grpSpPr>
          <a:xfrm rot="10800000" flipH="1">
            <a:off x="8846173" y="1528116"/>
            <a:ext cx="181204" cy="295450"/>
            <a:chOff x="8814523" y="4301099"/>
            <a:chExt cx="181204" cy="295450"/>
          </a:xfrm>
        </p:grpSpPr>
        <p:sp>
          <p:nvSpPr>
            <p:cNvPr id="1493" name="Google Shape;1493;p34"/>
            <p:cNvSpPr/>
            <p:nvPr/>
          </p:nvSpPr>
          <p:spPr>
            <a:xfrm>
              <a:off x="8814523" y="4429633"/>
              <a:ext cx="44660" cy="37996"/>
            </a:xfrm>
            <a:custGeom>
              <a:avLst/>
              <a:gdLst/>
              <a:ahLst/>
              <a:cxnLst/>
              <a:rect l="l" t="t" r="r" b="b"/>
              <a:pathLst>
                <a:path w="1394" h="1186" extrusionOk="0">
                  <a:moveTo>
                    <a:pt x="792" y="1"/>
                  </a:moveTo>
                  <a:cubicBezTo>
                    <a:pt x="647" y="1"/>
                    <a:pt x="500" y="54"/>
                    <a:pt x="381" y="173"/>
                  </a:cubicBezTo>
                  <a:cubicBezTo>
                    <a:pt x="0" y="554"/>
                    <a:pt x="274" y="1185"/>
                    <a:pt x="798" y="1185"/>
                  </a:cubicBezTo>
                  <a:cubicBezTo>
                    <a:pt x="1131" y="1185"/>
                    <a:pt x="1393" y="923"/>
                    <a:pt x="1393" y="602"/>
                  </a:cubicBezTo>
                  <a:cubicBezTo>
                    <a:pt x="1393" y="238"/>
                    <a:pt x="1097" y="1"/>
                    <a:pt x="7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4"/>
            <p:cNvSpPr/>
            <p:nvPr/>
          </p:nvSpPr>
          <p:spPr>
            <a:xfrm>
              <a:off x="8951067" y="4429633"/>
              <a:ext cx="44660" cy="37996"/>
            </a:xfrm>
            <a:custGeom>
              <a:avLst/>
              <a:gdLst/>
              <a:ahLst/>
              <a:cxnLst/>
              <a:rect l="l" t="t" r="r" b="b"/>
              <a:pathLst>
                <a:path w="1394" h="1186" extrusionOk="0">
                  <a:moveTo>
                    <a:pt x="792" y="1"/>
                  </a:moveTo>
                  <a:cubicBezTo>
                    <a:pt x="647" y="1"/>
                    <a:pt x="500" y="54"/>
                    <a:pt x="381" y="173"/>
                  </a:cubicBezTo>
                  <a:cubicBezTo>
                    <a:pt x="0" y="554"/>
                    <a:pt x="262" y="1185"/>
                    <a:pt x="798" y="1185"/>
                  </a:cubicBezTo>
                  <a:cubicBezTo>
                    <a:pt x="1120" y="1185"/>
                    <a:pt x="1393" y="923"/>
                    <a:pt x="1393" y="602"/>
                  </a:cubicBezTo>
                  <a:cubicBezTo>
                    <a:pt x="1393" y="238"/>
                    <a:pt x="1098" y="1"/>
                    <a:pt x="7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4"/>
            <p:cNvSpPr/>
            <p:nvPr/>
          </p:nvSpPr>
          <p:spPr>
            <a:xfrm>
              <a:off x="8814523" y="4301099"/>
              <a:ext cx="44660" cy="37964"/>
            </a:xfrm>
            <a:custGeom>
              <a:avLst/>
              <a:gdLst/>
              <a:ahLst/>
              <a:cxnLst/>
              <a:rect l="l" t="t" r="r" b="b"/>
              <a:pathLst>
                <a:path w="1394" h="1185" extrusionOk="0">
                  <a:moveTo>
                    <a:pt x="792" y="1"/>
                  </a:moveTo>
                  <a:cubicBezTo>
                    <a:pt x="647" y="1"/>
                    <a:pt x="500" y="54"/>
                    <a:pt x="381" y="173"/>
                  </a:cubicBezTo>
                  <a:cubicBezTo>
                    <a:pt x="0" y="554"/>
                    <a:pt x="274" y="1185"/>
                    <a:pt x="798" y="1185"/>
                  </a:cubicBezTo>
                  <a:cubicBezTo>
                    <a:pt x="1131" y="1185"/>
                    <a:pt x="1393" y="923"/>
                    <a:pt x="1393" y="601"/>
                  </a:cubicBezTo>
                  <a:cubicBezTo>
                    <a:pt x="1393" y="238"/>
                    <a:pt x="1097" y="1"/>
                    <a:pt x="7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4"/>
            <p:cNvSpPr/>
            <p:nvPr/>
          </p:nvSpPr>
          <p:spPr>
            <a:xfrm>
              <a:off x="8951067" y="4301099"/>
              <a:ext cx="44660" cy="37964"/>
            </a:xfrm>
            <a:custGeom>
              <a:avLst/>
              <a:gdLst/>
              <a:ahLst/>
              <a:cxnLst/>
              <a:rect l="l" t="t" r="r" b="b"/>
              <a:pathLst>
                <a:path w="1394" h="1185" extrusionOk="0">
                  <a:moveTo>
                    <a:pt x="792" y="1"/>
                  </a:moveTo>
                  <a:cubicBezTo>
                    <a:pt x="647" y="1"/>
                    <a:pt x="500" y="54"/>
                    <a:pt x="381" y="173"/>
                  </a:cubicBezTo>
                  <a:cubicBezTo>
                    <a:pt x="0" y="554"/>
                    <a:pt x="262" y="1185"/>
                    <a:pt x="798" y="1185"/>
                  </a:cubicBezTo>
                  <a:cubicBezTo>
                    <a:pt x="1120" y="1185"/>
                    <a:pt x="1393" y="923"/>
                    <a:pt x="1393" y="601"/>
                  </a:cubicBezTo>
                  <a:cubicBezTo>
                    <a:pt x="1393" y="238"/>
                    <a:pt x="1098" y="1"/>
                    <a:pt x="7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4"/>
            <p:cNvSpPr/>
            <p:nvPr/>
          </p:nvSpPr>
          <p:spPr>
            <a:xfrm>
              <a:off x="8814523" y="4558328"/>
              <a:ext cx="44660" cy="38221"/>
            </a:xfrm>
            <a:custGeom>
              <a:avLst/>
              <a:gdLst/>
              <a:ahLst/>
              <a:cxnLst/>
              <a:rect l="l" t="t" r="r" b="b"/>
              <a:pathLst>
                <a:path w="1394" h="1193" extrusionOk="0">
                  <a:moveTo>
                    <a:pt x="799" y="0"/>
                  </a:moveTo>
                  <a:cubicBezTo>
                    <a:pt x="652" y="0"/>
                    <a:pt x="502" y="56"/>
                    <a:pt x="381" y="180"/>
                  </a:cubicBezTo>
                  <a:cubicBezTo>
                    <a:pt x="0" y="550"/>
                    <a:pt x="274" y="1193"/>
                    <a:pt x="798" y="1193"/>
                  </a:cubicBezTo>
                  <a:cubicBezTo>
                    <a:pt x="1131" y="1193"/>
                    <a:pt x="1393" y="919"/>
                    <a:pt x="1393" y="597"/>
                  </a:cubicBezTo>
                  <a:cubicBezTo>
                    <a:pt x="1393" y="237"/>
                    <a:pt x="1102" y="0"/>
                    <a:pt x="7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4"/>
            <p:cNvSpPr/>
            <p:nvPr/>
          </p:nvSpPr>
          <p:spPr>
            <a:xfrm>
              <a:off x="8951067" y="4558328"/>
              <a:ext cx="44660" cy="38221"/>
            </a:xfrm>
            <a:custGeom>
              <a:avLst/>
              <a:gdLst/>
              <a:ahLst/>
              <a:cxnLst/>
              <a:rect l="l" t="t" r="r" b="b"/>
              <a:pathLst>
                <a:path w="1394" h="1193" extrusionOk="0">
                  <a:moveTo>
                    <a:pt x="799" y="0"/>
                  </a:moveTo>
                  <a:cubicBezTo>
                    <a:pt x="652" y="0"/>
                    <a:pt x="502" y="56"/>
                    <a:pt x="381" y="180"/>
                  </a:cubicBezTo>
                  <a:cubicBezTo>
                    <a:pt x="0" y="550"/>
                    <a:pt x="262" y="1193"/>
                    <a:pt x="798" y="1193"/>
                  </a:cubicBezTo>
                  <a:cubicBezTo>
                    <a:pt x="1120" y="1193"/>
                    <a:pt x="1393" y="919"/>
                    <a:pt x="1393" y="597"/>
                  </a:cubicBezTo>
                  <a:cubicBezTo>
                    <a:pt x="1393" y="237"/>
                    <a:pt x="1102" y="0"/>
                    <a:pt x="7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9" name="Google Shape;1499;p34"/>
          <p:cNvGrpSpPr/>
          <p:nvPr/>
        </p:nvGrpSpPr>
        <p:grpSpPr>
          <a:xfrm flipH="1">
            <a:off x="122892" y="4693490"/>
            <a:ext cx="359410" cy="333926"/>
            <a:chOff x="6672" y="3464315"/>
            <a:chExt cx="279631" cy="259804"/>
          </a:xfrm>
        </p:grpSpPr>
        <p:sp>
          <p:nvSpPr>
            <p:cNvPr id="1500" name="Google Shape;1500;p34"/>
            <p:cNvSpPr/>
            <p:nvPr/>
          </p:nvSpPr>
          <p:spPr>
            <a:xfrm>
              <a:off x="246938" y="3577534"/>
              <a:ext cx="39365" cy="33526"/>
            </a:xfrm>
            <a:custGeom>
              <a:avLst/>
              <a:gdLst/>
              <a:ahLst/>
              <a:cxnLst/>
              <a:rect l="l" t="t" r="r" b="b"/>
              <a:pathLst>
                <a:path w="1227" h="1045" extrusionOk="0">
                  <a:moveTo>
                    <a:pt x="526" y="1"/>
                  </a:moveTo>
                  <a:cubicBezTo>
                    <a:pt x="257" y="1"/>
                    <a:pt x="1" y="206"/>
                    <a:pt x="1" y="520"/>
                  </a:cubicBezTo>
                  <a:cubicBezTo>
                    <a:pt x="1" y="806"/>
                    <a:pt x="239" y="1044"/>
                    <a:pt x="524" y="1044"/>
                  </a:cubicBezTo>
                  <a:cubicBezTo>
                    <a:pt x="989" y="1044"/>
                    <a:pt x="1227" y="484"/>
                    <a:pt x="894" y="151"/>
                  </a:cubicBezTo>
                  <a:cubicBezTo>
                    <a:pt x="786" y="47"/>
                    <a:pt x="655" y="1"/>
                    <a:pt x="5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4"/>
            <p:cNvSpPr/>
            <p:nvPr/>
          </p:nvSpPr>
          <p:spPr>
            <a:xfrm>
              <a:off x="126982" y="3577534"/>
              <a:ext cx="39012" cy="33526"/>
            </a:xfrm>
            <a:custGeom>
              <a:avLst/>
              <a:gdLst/>
              <a:ahLst/>
              <a:cxnLst/>
              <a:rect l="l" t="t" r="r" b="b"/>
              <a:pathLst>
                <a:path w="1216" h="1045" extrusionOk="0">
                  <a:moveTo>
                    <a:pt x="527" y="1"/>
                  </a:moveTo>
                  <a:cubicBezTo>
                    <a:pt x="257" y="1"/>
                    <a:pt x="1" y="206"/>
                    <a:pt x="1" y="520"/>
                  </a:cubicBezTo>
                  <a:cubicBezTo>
                    <a:pt x="1" y="806"/>
                    <a:pt x="227" y="1044"/>
                    <a:pt x="525" y="1044"/>
                  </a:cubicBezTo>
                  <a:cubicBezTo>
                    <a:pt x="989" y="1044"/>
                    <a:pt x="1215" y="484"/>
                    <a:pt x="894" y="151"/>
                  </a:cubicBezTo>
                  <a:cubicBezTo>
                    <a:pt x="786" y="47"/>
                    <a:pt x="655" y="1"/>
                    <a:pt x="5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4"/>
            <p:cNvSpPr/>
            <p:nvPr/>
          </p:nvSpPr>
          <p:spPr>
            <a:xfrm>
              <a:off x="6672" y="3577374"/>
              <a:ext cx="39365" cy="33687"/>
            </a:xfrm>
            <a:custGeom>
              <a:avLst/>
              <a:gdLst/>
              <a:ahLst/>
              <a:cxnLst/>
              <a:rect l="l" t="t" r="r" b="b"/>
              <a:pathLst>
                <a:path w="1227" h="1050"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4"/>
            <p:cNvSpPr/>
            <p:nvPr/>
          </p:nvSpPr>
          <p:spPr>
            <a:xfrm>
              <a:off x="246938" y="3464315"/>
              <a:ext cx="39365" cy="33655"/>
            </a:xfrm>
            <a:custGeom>
              <a:avLst/>
              <a:gdLst/>
              <a:ahLst/>
              <a:cxnLst/>
              <a:rect l="l" t="t" r="r" b="b"/>
              <a:pathLst>
                <a:path w="1227" h="1049" extrusionOk="0">
                  <a:moveTo>
                    <a:pt x="526" y="0"/>
                  </a:moveTo>
                  <a:cubicBezTo>
                    <a:pt x="257" y="0"/>
                    <a:pt x="1" y="211"/>
                    <a:pt x="1" y="525"/>
                  </a:cubicBezTo>
                  <a:cubicBezTo>
                    <a:pt x="1" y="811"/>
                    <a:pt x="239" y="1049"/>
                    <a:pt x="524" y="1049"/>
                  </a:cubicBezTo>
                  <a:cubicBezTo>
                    <a:pt x="989" y="1049"/>
                    <a:pt x="1227" y="489"/>
                    <a:pt x="894" y="156"/>
                  </a:cubicBezTo>
                  <a:cubicBezTo>
                    <a:pt x="786" y="48"/>
                    <a:pt x="654" y="0"/>
                    <a:pt x="5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4"/>
            <p:cNvSpPr/>
            <p:nvPr/>
          </p:nvSpPr>
          <p:spPr>
            <a:xfrm>
              <a:off x="126982" y="3464315"/>
              <a:ext cx="39012" cy="33655"/>
            </a:xfrm>
            <a:custGeom>
              <a:avLst/>
              <a:gdLst/>
              <a:ahLst/>
              <a:cxnLst/>
              <a:rect l="l" t="t" r="r" b="b"/>
              <a:pathLst>
                <a:path w="1216" h="1049" extrusionOk="0">
                  <a:moveTo>
                    <a:pt x="523" y="0"/>
                  </a:moveTo>
                  <a:cubicBezTo>
                    <a:pt x="257" y="0"/>
                    <a:pt x="1" y="211"/>
                    <a:pt x="1" y="525"/>
                  </a:cubicBezTo>
                  <a:cubicBezTo>
                    <a:pt x="1" y="811"/>
                    <a:pt x="227" y="1049"/>
                    <a:pt x="525" y="1049"/>
                  </a:cubicBezTo>
                  <a:cubicBezTo>
                    <a:pt x="989" y="1049"/>
                    <a:pt x="1215" y="489"/>
                    <a:pt x="882" y="156"/>
                  </a:cubicBezTo>
                  <a:cubicBezTo>
                    <a:pt x="778" y="48"/>
                    <a:pt x="649" y="0"/>
                    <a:pt x="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4"/>
            <p:cNvSpPr/>
            <p:nvPr/>
          </p:nvSpPr>
          <p:spPr>
            <a:xfrm>
              <a:off x="6672" y="3464315"/>
              <a:ext cx="39365" cy="33655"/>
            </a:xfrm>
            <a:custGeom>
              <a:avLst/>
              <a:gdLst/>
              <a:ahLst/>
              <a:cxnLst/>
              <a:rect l="l" t="t" r="r" b="b"/>
              <a:pathLst>
                <a:path w="1227" h="1049"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4"/>
            <p:cNvSpPr/>
            <p:nvPr/>
          </p:nvSpPr>
          <p:spPr>
            <a:xfrm>
              <a:off x="246938" y="3690721"/>
              <a:ext cx="39365" cy="33398"/>
            </a:xfrm>
            <a:custGeom>
              <a:avLst/>
              <a:gdLst/>
              <a:ahLst/>
              <a:cxnLst/>
              <a:rect l="l" t="t" r="r" b="b"/>
              <a:pathLst>
                <a:path w="1227" h="1041" extrusionOk="0">
                  <a:moveTo>
                    <a:pt x="521" y="1"/>
                  </a:moveTo>
                  <a:cubicBezTo>
                    <a:pt x="254" y="1"/>
                    <a:pt x="1" y="208"/>
                    <a:pt x="1" y="528"/>
                  </a:cubicBezTo>
                  <a:cubicBezTo>
                    <a:pt x="1" y="814"/>
                    <a:pt x="239" y="1040"/>
                    <a:pt x="524" y="1040"/>
                  </a:cubicBezTo>
                  <a:cubicBezTo>
                    <a:pt x="989" y="1040"/>
                    <a:pt x="1227" y="481"/>
                    <a:pt x="894" y="159"/>
                  </a:cubicBezTo>
                  <a:cubicBezTo>
                    <a:pt x="784" y="50"/>
                    <a:pt x="651" y="1"/>
                    <a:pt x="5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4"/>
            <p:cNvSpPr/>
            <p:nvPr/>
          </p:nvSpPr>
          <p:spPr>
            <a:xfrm>
              <a:off x="126982" y="3690625"/>
              <a:ext cx="39012" cy="33494"/>
            </a:xfrm>
            <a:custGeom>
              <a:avLst/>
              <a:gdLst/>
              <a:ahLst/>
              <a:cxnLst/>
              <a:rect l="l" t="t" r="r" b="b"/>
              <a:pathLst>
                <a:path w="1216" h="1044" extrusionOk="0">
                  <a:moveTo>
                    <a:pt x="525" y="0"/>
                  </a:moveTo>
                  <a:cubicBezTo>
                    <a:pt x="259" y="0"/>
                    <a:pt x="1" y="208"/>
                    <a:pt x="1" y="531"/>
                  </a:cubicBezTo>
                  <a:cubicBezTo>
                    <a:pt x="1" y="817"/>
                    <a:pt x="227" y="1043"/>
                    <a:pt x="525" y="1043"/>
                  </a:cubicBezTo>
                  <a:cubicBezTo>
                    <a:pt x="989" y="1043"/>
                    <a:pt x="1215" y="484"/>
                    <a:pt x="882" y="150"/>
                  </a:cubicBezTo>
                  <a:cubicBezTo>
                    <a:pt x="779" y="47"/>
                    <a:pt x="651" y="0"/>
                    <a:pt x="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4"/>
            <p:cNvSpPr/>
            <p:nvPr/>
          </p:nvSpPr>
          <p:spPr>
            <a:xfrm>
              <a:off x="6672" y="3690625"/>
              <a:ext cx="39365" cy="33494"/>
            </a:xfrm>
            <a:custGeom>
              <a:avLst/>
              <a:gdLst/>
              <a:ahLst/>
              <a:cxnLst/>
              <a:rect l="l" t="t" r="r" b="b"/>
              <a:pathLst>
                <a:path w="1227" h="1044" extrusionOk="0">
                  <a:moveTo>
                    <a:pt x="528" y="0"/>
                  </a:moveTo>
                  <a:cubicBezTo>
                    <a:pt x="258" y="0"/>
                    <a:pt x="1" y="208"/>
                    <a:pt x="1" y="531"/>
                  </a:cubicBezTo>
                  <a:cubicBezTo>
                    <a:pt x="1" y="817"/>
                    <a:pt x="239" y="1043"/>
                    <a:pt x="524" y="1043"/>
                  </a:cubicBezTo>
                  <a:cubicBezTo>
                    <a:pt x="989" y="1043"/>
                    <a:pt x="1227" y="484"/>
                    <a:pt x="893" y="150"/>
                  </a:cubicBezTo>
                  <a:cubicBezTo>
                    <a:pt x="786" y="47"/>
                    <a:pt x="656" y="0"/>
                    <a:pt x="5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9" name="Google Shape;1509;p34"/>
          <p:cNvSpPr/>
          <p:nvPr/>
        </p:nvSpPr>
        <p:spPr>
          <a:xfrm rot="10800000" flipH="1">
            <a:off x="104614" y="4019149"/>
            <a:ext cx="118489" cy="118206"/>
          </a:xfrm>
          <a:custGeom>
            <a:avLst/>
            <a:gdLst/>
            <a:ahLst/>
            <a:cxnLst/>
            <a:rect l="l" t="t" r="r" b="b"/>
            <a:pathLst>
              <a:path w="4823" h="4811" extrusionOk="0">
                <a:moveTo>
                  <a:pt x="762" y="1"/>
                </a:moveTo>
                <a:lnTo>
                  <a:pt x="0" y="763"/>
                </a:lnTo>
                <a:lnTo>
                  <a:pt x="1643" y="2406"/>
                </a:lnTo>
                <a:lnTo>
                  <a:pt x="0" y="4049"/>
                </a:lnTo>
                <a:lnTo>
                  <a:pt x="762" y="4811"/>
                </a:lnTo>
                <a:lnTo>
                  <a:pt x="2417" y="3168"/>
                </a:lnTo>
                <a:lnTo>
                  <a:pt x="4060" y="4811"/>
                </a:lnTo>
                <a:lnTo>
                  <a:pt x="4822" y="4049"/>
                </a:lnTo>
                <a:lnTo>
                  <a:pt x="3179" y="2406"/>
                </a:lnTo>
                <a:lnTo>
                  <a:pt x="4822" y="763"/>
                </a:lnTo>
                <a:lnTo>
                  <a:pt x="4060" y="1"/>
                </a:lnTo>
                <a:lnTo>
                  <a:pt x="2417" y="1644"/>
                </a:lnTo>
                <a:lnTo>
                  <a:pt x="7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4"/>
          <p:cNvSpPr/>
          <p:nvPr/>
        </p:nvSpPr>
        <p:spPr>
          <a:xfrm rot="10800000">
            <a:off x="8266828" y="-856810"/>
            <a:ext cx="1755600" cy="1712700"/>
          </a:xfrm>
          <a:prstGeom prst="arc">
            <a:avLst>
              <a:gd name="adj1" fmla="val 16200000"/>
              <a:gd name="adj2" fmla="val 25688"/>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1" name="Google Shape;1511;p34"/>
          <p:cNvGrpSpPr/>
          <p:nvPr/>
        </p:nvGrpSpPr>
        <p:grpSpPr>
          <a:xfrm rot="10800000">
            <a:off x="99112" y="1119495"/>
            <a:ext cx="129525" cy="371975"/>
            <a:chOff x="179009" y="2072968"/>
            <a:chExt cx="190870" cy="548151"/>
          </a:xfrm>
        </p:grpSpPr>
        <p:sp>
          <p:nvSpPr>
            <p:cNvPr id="1512" name="Google Shape;1512;p34"/>
            <p:cNvSpPr/>
            <p:nvPr/>
          </p:nvSpPr>
          <p:spPr>
            <a:xfrm>
              <a:off x="179009" y="2072968"/>
              <a:ext cx="190870" cy="190870"/>
            </a:xfrm>
            <a:custGeom>
              <a:avLst/>
              <a:gdLst/>
              <a:ahLst/>
              <a:cxnLst/>
              <a:rect l="l" t="t" r="r" b="b"/>
              <a:pathLst>
                <a:path w="5954" h="5954" extrusionOk="0">
                  <a:moveTo>
                    <a:pt x="941" y="1"/>
                  </a:moveTo>
                  <a:lnTo>
                    <a:pt x="0" y="953"/>
                  </a:lnTo>
                  <a:lnTo>
                    <a:pt x="2036" y="2977"/>
                  </a:lnTo>
                  <a:lnTo>
                    <a:pt x="0" y="5013"/>
                  </a:lnTo>
                  <a:lnTo>
                    <a:pt x="941" y="5954"/>
                  </a:lnTo>
                  <a:lnTo>
                    <a:pt x="2977" y="3930"/>
                  </a:lnTo>
                  <a:lnTo>
                    <a:pt x="5013" y="5954"/>
                  </a:lnTo>
                  <a:lnTo>
                    <a:pt x="5953" y="5013"/>
                  </a:lnTo>
                  <a:lnTo>
                    <a:pt x="3929" y="2977"/>
                  </a:lnTo>
                  <a:lnTo>
                    <a:pt x="5953" y="953"/>
                  </a:lnTo>
                  <a:lnTo>
                    <a:pt x="5013" y="1"/>
                  </a:lnTo>
                  <a:lnTo>
                    <a:pt x="2977" y="2037"/>
                  </a:lnTo>
                  <a:lnTo>
                    <a:pt x="9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4"/>
            <p:cNvSpPr/>
            <p:nvPr/>
          </p:nvSpPr>
          <p:spPr>
            <a:xfrm>
              <a:off x="179009" y="2429864"/>
              <a:ext cx="190870" cy="191255"/>
            </a:xfrm>
            <a:custGeom>
              <a:avLst/>
              <a:gdLst/>
              <a:ahLst/>
              <a:cxnLst/>
              <a:rect l="l" t="t" r="r" b="b"/>
              <a:pathLst>
                <a:path w="5954" h="5966" extrusionOk="0">
                  <a:moveTo>
                    <a:pt x="941" y="0"/>
                  </a:moveTo>
                  <a:lnTo>
                    <a:pt x="0" y="953"/>
                  </a:lnTo>
                  <a:lnTo>
                    <a:pt x="2036" y="2988"/>
                  </a:lnTo>
                  <a:lnTo>
                    <a:pt x="0" y="5013"/>
                  </a:lnTo>
                  <a:lnTo>
                    <a:pt x="941" y="5965"/>
                  </a:lnTo>
                  <a:lnTo>
                    <a:pt x="2977" y="3929"/>
                  </a:lnTo>
                  <a:lnTo>
                    <a:pt x="5013" y="5965"/>
                  </a:lnTo>
                  <a:lnTo>
                    <a:pt x="5953" y="5013"/>
                  </a:lnTo>
                  <a:lnTo>
                    <a:pt x="3929" y="2988"/>
                  </a:lnTo>
                  <a:lnTo>
                    <a:pt x="5953" y="953"/>
                  </a:lnTo>
                  <a:lnTo>
                    <a:pt x="5013" y="0"/>
                  </a:lnTo>
                  <a:lnTo>
                    <a:pt x="2977" y="2036"/>
                  </a:lnTo>
                  <a:lnTo>
                    <a:pt x="9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4" name="Google Shape;1514;p34"/>
          <p:cNvSpPr/>
          <p:nvPr/>
        </p:nvSpPr>
        <p:spPr>
          <a:xfrm rot="10800000">
            <a:off x="8902577" y="389507"/>
            <a:ext cx="144696" cy="144734"/>
          </a:xfrm>
          <a:custGeom>
            <a:avLst/>
            <a:gdLst/>
            <a:ahLst/>
            <a:cxnLst/>
            <a:rect l="l" t="t" r="r" b="b"/>
            <a:pathLst>
              <a:path w="3846" h="3847" extrusionOk="0">
                <a:moveTo>
                  <a:pt x="1560" y="1"/>
                </a:moveTo>
                <a:lnTo>
                  <a:pt x="1560" y="1560"/>
                </a:lnTo>
                <a:lnTo>
                  <a:pt x="0" y="1560"/>
                </a:lnTo>
                <a:lnTo>
                  <a:pt x="0" y="2287"/>
                </a:lnTo>
                <a:lnTo>
                  <a:pt x="1560" y="2287"/>
                </a:lnTo>
                <a:lnTo>
                  <a:pt x="1560" y="3846"/>
                </a:lnTo>
                <a:lnTo>
                  <a:pt x="2286" y="3846"/>
                </a:lnTo>
                <a:lnTo>
                  <a:pt x="2286" y="2287"/>
                </a:lnTo>
                <a:lnTo>
                  <a:pt x="3846" y="2287"/>
                </a:lnTo>
                <a:lnTo>
                  <a:pt x="3846" y="1560"/>
                </a:lnTo>
                <a:lnTo>
                  <a:pt x="2286" y="1560"/>
                </a:lnTo>
                <a:lnTo>
                  <a:pt x="22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4"/>
          <p:cNvSpPr/>
          <p:nvPr/>
        </p:nvSpPr>
        <p:spPr>
          <a:xfrm rot="10800000">
            <a:off x="8899724" y="151528"/>
            <a:ext cx="150399" cy="150680"/>
          </a:xfrm>
          <a:custGeom>
            <a:avLst/>
            <a:gdLst/>
            <a:ahLst/>
            <a:cxnLst/>
            <a:rect l="l" t="t" r="r" b="b"/>
            <a:pathLst>
              <a:path w="5883" h="5894" extrusionOk="0">
                <a:moveTo>
                  <a:pt x="1" y="0"/>
                </a:moveTo>
                <a:lnTo>
                  <a:pt x="1" y="5894"/>
                </a:lnTo>
                <a:lnTo>
                  <a:pt x="5882" y="5894"/>
                </a:lnTo>
                <a:lnTo>
                  <a:pt x="58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4"/>
          <p:cNvSpPr/>
          <p:nvPr/>
        </p:nvSpPr>
        <p:spPr>
          <a:xfrm rot="8100000">
            <a:off x="8660831" y="4875783"/>
            <a:ext cx="144693" cy="144730"/>
          </a:xfrm>
          <a:custGeom>
            <a:avLst/>
            <a:gdLst/>
            <a:ahLst/>
            <a:cxnLst/>
            <a:rect l="l" t="t" r="r" b="b"/>
            <a:pathLst>
              <a:path w="3846" h="3847" extrusionOk="0">
                <a:moveTo>
                  <a:pt x="1560" y="1"/>
                </a:moveTo>
                <a:lnTo>
                  <a:pt x="1560" y="1560"/>
                </a:lnTo>
                <a:lnTo>
                  <a:pt x="0" y="1560"/>
                </a:lnTo>
                <a:lnTo>
                  <a:pt x="0" y="2287"/>
                </a:lnTo>
                <a:lnTo>
                  <a:pt x="1560" y="2287"/>
                </a:lnTo>
                <a:lnTo>
                  <a:pt x="1560" y="3846"/>
                </a:lnTo>
                <a:lnTo>
                  <a:pt x="2286" y="3846"/>
                </a:lnTo>
                <a:lnTo>
                  <a:pt x="2286" y="2287"/>
                </a:lnTo>
                <a:lnTo>
                  <a:pt x="3846" y="2287"/>
                </a:lnTo>
                <a:lnTo>
                  <a:pt x="3846" y="1560"/>
                </a:lnTo>
                <a:lnTo>
                  <a:pt x="2286" y="1560"/>
                </a:lnTo>
                <a:lnTo>
                  <a:pt x="22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7" name="Google Shape;1517;p34"/>
          <p:cNvGrpSpPr/>
          <p:nvPr/>
        </p:nvGrpSpPr>
        <p:grpSpPr>
          <a:xfrm flipH="1">
            <a:off x="59" y="-744"/>
            <a:ext cx="912788" cy="943812"/>
            <a:chOff x="1205575" y="2985525"/>
            <a:chExt cx="307875" cy="318350"/>
          </a:xfrm>
        </p:grpSpPr>
        <p:sp>
          <p:nvSpPr>
            <p:cNvPr id="1518" name="Google Shape;1518;p34"/>
            <p:cNvSpPr/>
            <p:nvPr/>
          </p:nvSpPr>
          <p:spPr>
            <a:xfrm>
              <a:off x="1468425" y="2985525"/>
              <a:ext cx="44675" cy="49400"/>
            </a:xfrm>
            <a:custGeom>
              <a:avLst/>
              <a:gdLst/>
              <a:ahLst/>
              <a:cxnLst/>
              <a:rect l="l" t="t" r="r" b="b"/>
              <a:pathLst>
                <a:path w="1787" h="1976" extrusionOk="0">
                  <a:moveTo>
                    <a:pt x="1" y="0"/>
                  </a:moveTo>
                  <a:cubicBezTo>
                    <a:pt x="461" y="772"/>
                    <a:pt x="1070" y="1448"/>
                    <a:pt x="1787" y="1976"/>
                  </a:cubicBezTo>
                  <a:lnTo>
                    <a:pt x="17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4"/>
            <p:cNvSpPr/>
            <p:nvPr/>
          </p:nvSpPr>
          <p:spPr>
            <a:xfrm>
              <a:off x="1205575" y="2985525"/>
              <a:ext cx="307875" cy="318350"/>
            </a:xfrm>
            <a:custGeom>
              <a:avLst/>
              <a:gdLst/>
              <a:ahLst/>
              <a:cxnLst/>
              <a:rect l="l" t="t" r="r" b="b"/>
              <a:pathLst>
                <a:path w="12315" h="12734" extrusionOk="0">
                  <a:moveTo>
                    <a:pt x="9513" y="0"/>
                  </a:moveTo>
                  <a:cubicBezTo>
                    <a:pt x="10163" y="1245"/>
                    <a:pt x="11124" y="2287"/>
                    <a:pt x="12301" y="3031"/>
                  </a:cubicBezTo>
                  <a:lnTo>
                    <a:pt x="12301" y="2828"/>
                  </a:lnTo>
                  <a:cubicBezTo>
                    <a:pt x="11218" y="2125"/>
                    <a:pt x="10325" y="1151"/>
                    <a:pt x="9703" y="0"/>
                  </a:cubicBezTo>
                  <a:close/>
                  <a:moveTo>
                    <a:pt x="8404" y="0"/>
                  </a:moveTo>
                  <a:cubicBezTo>
                    <a:pt x="9202" y="1787"/>
                    <a:pt x="10582" y="3261"/>
                    <a:pt x="12301" y="4182"/>
                  </a:cubicBezTo>
                  <a:lnTo>
                    <a:pt x="12301" y="3992"/>
                  </a:lnTo>
                  <a:cubicBezTo>
                    <a:pt x="10663" y="3099"/>
                    <a:pt x="9365" y="1705"/>
                    <a:pt x="8593" y="0"/>
                  </a:cubicBezTo>
                  <a:close/>
                  <a:moveTo>
                    <a:pt x="7321" y="0"/>
                  </a:moveTo>
                  <a:cubicBezTo>
                    <a:pt x="8241" y="2341"/>
                    <a:pt x="10028" y="4249"/>
                    <a:pt x="12301" y="5305"/>
                  </a:cubicBezTo>
                  <a:lnTo>
                    <a:pt x="12301" y="5115"/>
                  </a:lnTo>
                  <a:cubicBezTo>
                    <a:pt x="10122" y="4073"/>
                    <a:pt x="8404" y="2247"/>
                    <a:pt x="7497" y="0"/>
                  </a:cubicBezTo>
                  <a:close/>
                  <a:moveTo>
                    <a:pt x="6239" y="0"/>
                  </a:moveTo>
                  <a:cubicBezTo>
                    <a:pt x="7267" y="2896"/>
                    <a:pt x="9473" y="5223"/>
                    <a:pt x="12301" y="6401"/>
                  </a:cubicBezTo>
                  <a:lnTo>
                    <a:pt x="12301" y="6225"/>
                  </a:lnTo>
                  <a:cubicBezTo>
                    <a:pt x="9567" y="5061"/>
                    <a:pt x="7430" y="2801"/>
                    <a:pt x="6428" y="0"/>
                  </a:cubicBezTo>
                  <a:close/>
                  <a:moveTo>
                    <a:pt x="5183" y="0"/>
                  </a:moveTo>
                  <a:cubicBezTo>
                    <a:pt x="6293" y="3451"/>
                    <a:pt x="8918" y="6211"/>
                    <a:pt x="12301" y="7483"/>
                  </a:cubicBezTo>
                  <a:lnTo>
                    <a:pt x="12301" y="7307"/>
                  </a:lnTo>
                  <a:cubicBezTo>
                    <a:pt x="9013" y="6049"/>
                    <a:pt x="6455" y="3356"/>
                    <a:pt x="5359" y="0"/>
                  </a:cubicBezTo>
                  <a:close/>
                  <a:moveTo>
                    <a:pt x="4141" y="0"/>
                  </a:moveTo>
                  <a:cubicBezTo>
                    <a:pt x="5319" y="4006"/>
                    <a:pt x="8363" y="7199"/>
                    <a:pt x="12314" y="8552"/>
                  </a:cubicBezTo>
                  <a:lnTo>
                    <a:pt x="12314" y="8376"/>
                  </a:lnTo>
                  <a:cubicBezTo>
                    <a:pt x="8458" y="7037"/>
                    <a:pt x="5481" y="3924"/>
                    <a:pt x="4317" y="0"/>
                  </a:cubicBezTo>
                  <a:close/>
                  <a:moveTo>
                    <a:pt x="3100" y="0"/>
                  </a:moveTo>
                  <a:cubicBezTo>
                    <a:pt x="4331" y="4560"/>
                    <a:pt x="7808" y="8187"/>
                    <a:pt x="12314" y="9607"/>
                  </a:cubicBezTo>
                  <a:lnTo>
                    <a:pt x="12314" y="9432"/>
                  </a:lnTo>
                  <a:cubicBezTo>
                    <a:pt x="7903" y="8024"/>
                    <a:pt x="4493" y="4479"/>
                    <a:pt x="3276" y="0"/>
                  </a:cubicBezTo>
                  <a:close/>
                  <a:moveTo>
                    <a:pt x="2058" y="0"/>
                  </a:moveTo>
                  <a:cubicBezTo>
                    <a:pt x="3343" y="5129"/>
                    <a:pt x="7240" y="9174"/>
                    <a:pt x="12314" y="10649"/>
                  </a:cubicBezTo>
                  <a:lnTo>
                    <a:pt x="12314" y="10487"/>
                  </a:lnTo>
                  <a:cubicBezTo>
                    <a:pt x="7335" y="9012"/>
                    <a:pt x="3506" y="5034"/>
                    <a:pt x="2234" y="0"/>
                  </a:cubicBezTo>
                  <a:close/>
                  <a:moveTo>
                    <a:pt x="1029" y="0"/>
                  </a:moveTo>
                  <a:cubicBezTo>
                    <a:pt x="2355" y="5683"/>
                    <a:pt x="6685" y="10162"/>
                    <a:pt x="12314" y="11691"/>
                  </a:cubicBezTo>
                  <a:lnTo>
                    <a:pt x="12314" y="11529"/>
                  </a:lnTo>
                  <a:cubicBezTo>
                    <a:pt x="6780" y="10000"/>
                    <a:pt x="2518" y="5589"/>
                    <a:pt x="1205" y="0"/>
                  </a:cubicBezTo>
                  <a:close/>
                  <a:moveTo>
                    <a:pt x="1" y="0"/>
                  </a:moveTo>
                  <a:cubicBezTo>
                    <a:pt x="1368" y="6238"/>
                    <a:pt x="6131" y="11164"/>
                    <a:pt x="12314" y="12733"/>
                  </a:cubicBezTo>
                  <a:lnTo>
                    <a:pt x="12314" y="12571"/>
                  </a:lnTo>
                  <a:cubicBezTo>
                    <a:pt x="6225" y="11001"/>
                    <a:pt x="1530" y="6144"/>
                    <a:pt x="1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0" name="Google Shape;1520;p34"/>
          <p:cNvSpPr txBox="1">
            <a:spLocks noGrp="1"/>
          </p:cNvSpPr>
          <p:nvPr>
            <p:ph type="subTitle" idx="1"/>
          </p:nvPr>
        </p:nvSpPr>
        <p:spPr>
          <a:xfrm flipH="1">
            <a:off x="5061330" y="2020488"/>
            <a:ext cx="1494000" cy="295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1600"/>
              <a:buFont typeface="Libre Franklin Black"/>
              <a:buNone/>
              <a:defRPr sz="1600" b="1">
                <a:solidFill>
                  <a:schemeClr val="accent6"/>
                </a:solidFill>
                <a:latin typeface="Libre Franklin"/>
                <a:ea typeface="Libre Franklin"/>
                <a:cs typeface="Libre Franklin"/>
                <a:sym typeface="Libre Franklin"/>
              </a:defRPr>
            </a:lvl1pPr>
            <a:lvl2pPr lvl="1" rtl="0">
              <a:spcBef>
                <a:spcPts val="1600"/>
              </a:spcBef>
              <a:spcAft>
                <a:spcPts val="0"/>
              </a:spcAft>
              <a:buClr>
                <a:schemeClr val="accent5"/>
              </a:buClr>
              <a:buSzPts val="2000"/>
              <a:buNone/>
              <a:defRPr>
                <a:solidFill>
                  <a:schemeClr val="accent5"/>
                </a:solidFill>
              </a:defRPr>
            </a:lvl2pPr>
            <a:lvl3pPr lvl="2" rtl="0">
              <a:spcBef>
                <a:spcPts val="1600"/>
              </a:spcBef>
              <a:spcAft>
                <a:spcPts val="0"/>
              </a:spcAft>
              <a:buClr>
                <a:schemeClr val="accent5"/>
              </a:buClr>
              <a:buSzPts val="2000"/>
              <a:buNone/>
              <a:defRPr>
                <a:solidFill>
                  <a:schemeClr val="accent5"/>
                </a:solidFill>
              </a:defRPr>
            </a:lvl3pPr>
            <a:lvl4pPr lvl="3" rtl="0">
              <a:spcBef>
                <a:spcPts val="1600"/>
              </a:spcBef>
              <a:spcAft>
                <a:spcPts val="0"/>
              </a:spcAft>
              <a:buClr>
                <a:schemeClr val="accent5"/>
              </a:buClr>
              <a:buSzPts val="2000"/>
              <a:buNone/>
              <a:defRPr>
                <a:solidFill>
                  <a:schemeClr val="accent5"/>
                </a:solidFill>
              </a:defRPr>
            </a:lvl4pPr>
            <a:lvl5pPr lvl="4" rtl="0">
              <a:spcBef>
                <a:spcPts val="1600"/>
              </a:spcBef>
              <a:spcAft>
                <a:spcPts val="0"/>
              </a:spcAft>
              <a:buClr>
                <a:schemeClr val="accent5"/>
              </a:buClr>
              <a:buSzPts val="2000"/>
              <a:buNone/>
              <a:defRPr>
                <a:solidFill>
                  <a:schemeClr val="accent5"/>
                </a:solidFill>
              </a:defRPr>
            </a:lvl5pPr>
            <a:lvl6pPr lvl="5" rtl="0">
              <a:spcBef>
                <a:spcPts val="1600"/>
              </a:spcBef>
              <a:spcAft>
                <a:spcPts val="0"/>
              </a:spcAft>
              <a:buClr>
                <a:schemeClr val="accent5"/>
              </a:buClr>
              <a:buSzPts val="2000"/>
              <a:buNone/>
              <a:defRPr>
                <a:solidFill>
                  <a:schemeClr val="accent5"/>
                </a:solidFill>
              </a:defRPr>
            </a:lvl6pPr>
            <a:lvl7pPr lvl="6" rtl="0">
              <a:spcBef>
                <a:spcPts val="1600"/>
              </a:spcBef>
              <a:spcAft>
                <a:spcPts val="0"/>
              </a:spcAft>
              <a:buClr>
                <a:schemeClr val="accent5"/>
              </a:buClr>
              <a:buSzPts val="2000"/>
              <a:buNone/>
              <a:defRPr>
                <a:solidFill>
                  <a:schemeClr val="accent5"/>
                </a:solidFill>
              </a:defRPr>
            </a:lvl7pPr>
            <a:lvl8pPr lvl="7" rtl="0">
              <a:spcBef>
                <a:spcPts val="1600"/>
              </a:spcBef>
              <a:spcAft>
                <a:spcPts val="0"/>
              </a:spcAft>
              <a:buClr>
                <a:schemeClr val="accent5"/>
              </a:buClr>
              <a:buSzPts val="2000"/>
              <a:buNone/>
              <a:defRPr>
                <a:solidFill>
                  <a:schemeClr val="accent5"/>
                </a:solidFill>
              </a:defRPr>
            </a:lvl8pPr>
            <a:lvl9pPr lvl="8" rtl="0">
              <a:spcBef>
                <a:spcPts val="1600"/>
              </a:spcBef>
              <a:spcAft>
                <a:spcPts val="1600"/>
              </a:spcAft>
              <a:buClr>
                <a:schemeClr val="accent5"/>
              </a:buClr>
              <a:buSzPts val="2000"/>
              <a:buNone/>
              <a:defRPr>
                <a:solidFill>
                  <a:schemeClr val="accent5"/>
                </a:solidFill>
              </a:defRPr>
            </a:lvl9pPr>
          </a:lstStyle>
          <a:p>
            <a:endParaRPr/>
          </a:p>
        </p:txBody>
      </p:sp>
      <p:sp>
        <p:nvSpPr>
          <p:cNvPr id="1521" name="Google Shape;1521;p34"/>
          <p:cNvSpPr txBox="1">
            <a:spLocks noGrp="1"/>
          </p:cNvSpPr>
          <p:nvPr>
            <p:ph type="subTitle" idx="2"/>
          </p:nvPr>
        </p:nvSpPr>
        <p:spPr>
          <a:xfrm flipH="1">
            <a:off x="5061330" y="2306363"/>
            <a:ext cx="1494000" cy="510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160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1522" name="Google Shape;1522;p34"/>
          <p:cNvSpPr txBox="1">
            <a:spLocks noGrp="1"/>
          </p:cNvSpPr>
          <p:nvPr>
            <p:ph type="subTitle" idx="3"/>
          </p:nvPr>
        </p:nvSpPr>
        <p:spPr>
          <a:xfrm flipH="1">
            <a:off x="6099780" y="3586900"/>
            <a:ext cx="1494000" cy="295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600"/>
              <a:buFont typeface="Libre Franklin Black"/>
              <a:buNone/>
              <a:defRPr sz="1600" b="1">
                <a:solidFill>
                  <a:schemeClr val="accent1"/>
                </a:solidFill>
                <a:latin typeface="Libre Franklin"/>
                <a:ea typeface="Libre Franklin"/>
                <a:cs typeface="Libre Franklin"/>
                <a:sym typeface="Libre Franklin"/>
              </a:defRPr>
            </a:lvl1pPr>
            <a:lvl2pPr lvl="1" rtl="0">
              <a:spcBef>
                <a:spcPts val="1600"/>
              </a:spcBef>
              <a:spcAft>
                <a:spcPts val="0"/>
              </a:spcAft>
              <a:buClr>
                <a:schemeClr val="accent1"/>
              </a:buClr>
              <a:buSzPts val="2000"/>
              <a:buNone/>
              <a:defRPr>
                <a:solidFill>
                  <a:schemeClr val="accent1"/>
                </a:solidFill>
              </a:defRPr>
            </a:lvl2pPr>
            <a:lvl3pPr lvl="2" rtl="0">
              <a:spcBef>
                <a:spcPts val="1600"/>
              </a:spcBef>
              <a:spcAft>
                <a:spcPts val="0"/>
              </a:spcAft>
              <a:buClr>
                <a:schemeClr val="accent1"/>
              </a:buClr>
              <a:buSzPts val="2000"/>
              <a:buNone/>
              <a:defRPr>
                <a:solidFill>
                  <a:schemeClr val="accent1"/>
                </a:solidFill>
              </a:defRPr>
            </a:lvl3pPr>
            <a:lvl4pPr lvl="3" rtl="0">
              <a:spcBef>
                <a:spcPts val="1600"/>
              </a:spcBef>
              <a:spcAft>
                <a:spcPts val="0"/>
              </a:spcAft>
              <a:buClr>
                <a:schemeClr val="accent1"/>
              </a:buClr>
              <a:buSzPts val="2000"/>
              <a:buNone/>
              <a:defRPr>
                <a:solidFill>
                  <a:schemeClr val="accent1"/>
                </a:solidFill>
              </a:defRPr>
            </a:lvl4pPr>
            <a:lvl5pPr lvl="4" rtl="0">
              <a:spcBef>
                <a:spcPts val="1600"/>
              </a:spcBef>
              <a:spcAft>
                <a:spcPts val="0"/>
              </a:spcAft>
              <a:buClr>
                <a:schemeClr val="accent1"/>
              </a:buClr>
              <a:buSzPts val="2000"/>
              <a:buNone/>
              <a:defRPr>
                <a:solidFill>
                  <a:schemeClr val="accent1"/>
                </a:solidFill>
              </a:defRPr>
            </a:lvl5pPr>
            <a:lvl6pPr lvl="5" rtl="0">
              <a:spcBef>
                <a:spcPts val="1600"/>
              </a:spcBef>
              <a:spcAft>
                <a:spcPts val="0"/>
              </a:spcAft>
              <a:buClr>
                <a:schemeClr val="accent1"/>
              </a:buClr>
              <a:buSzPts val="2000"/>
              <a:buNone/>
              <a:defRPr>
                <a:solidFill>
                  <a:schemeClr val="accent1"/>
                </a:solidFill>
              </a:defRPr>
            </a:lvl6pPr>
            <a:lvl7pPr lvl="6" rtl="0">
              <a:spcBef>
                <a:spcPts val="1600"/>
              </a:spcBef>
              <a:spcAft>
                <a:spcPts val="0"/>
              </a:spcAft>
              <a:buClr>
                <a:schemeClr val="accent1"/>
              </a:buClr>
              <a:buSzPts val="2000"/>
              <a:buNone/>
              <a:defRPr>
                <a:solidFill>
                  <a:schemeClr val="accent1"/>
                </a:solidFill>
              </a:defRPr>
            </a:lvl7pPr>
            <a:lvl8pPr lvl="7" rtl="0">
              <a:spcBef>
                <a:spcPts val="1600"/>
              </a:spcBef>
              <a:spcAft>
                <a:spcPts val="0"/>
              </a:spcAft>
              <a:buClr>
                <a:schemeClr val="accent1"/>
              </a:buClr>
              <a:buSzPts val="2000"/>
              <a:buNone/>
              <a:defRPr>
                <a:solidFill>
                  <a:schemeClr val="accent1"/>
                </a:solidFill>
              </a:defRPr>
            </a:lvl8pPr>
            <a:lvl9pPr lvl="8" rtl="0">
              <a:spcBef>
                <a:spcPts val="1600"/>
              </a:spcBef>
              <a:spcAft>
                <a:spcPts val="1600"/>
              </a:spcAft>
              <a:buClr>
                <a:schemeClr val="accent1"/>
              </a:buClr>
              <a:buSzPts val="2000"/>
              <a:buNone/>
              <a:defRPr>
                <a:solidFill>
                  <a:schemeClr val="accent1"/>
                </a:solidFill>
              </a:defRPr>
            </a:lvl9pPr>
          </a:lstStyle>
          <a:p>
            <a:endParaRPr/>
          </a:p>
        </p:txBody>
      </p:sp>
      <p:sp>
        <p:nvSpPr>
          <p:cNvPr id="1523" name="Google Shape;1523;p34"/>
          <p:cNvSpPr txBox="1">
            <a:spLocks noGrp="1"/>
          </p:cNvSpPr>
          <p:nvPr>
            <p:ph type="subTitle" idx="4"/>
          </p:nvPr>
        </p:nvSpPr>
        <p:spPr>
          <a:xfrm flipH="1">
            <a:off x="6099780" y="3881013"/>
            <a:ext cx="1494000" cy="510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160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1524" name="Google Shape;1524;p34"/>
          <p:cNvSpPr txBox="1">
            <a:spLocks noGrp="1"/>
          </p:cNvSpPr>
          <p:nvPr>
            <p:ph type="subTitle" idx="5"/>
          </p:nvPr>
        </p:nvSpPr>
        <p:spPr>
          <a:xfrm flipH="1">
            <a:off x="6937980" y="2020488"/>
            <a:ext cx="1494000" cy="295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5"/>
              </a:buClr>
              <a:buSzPts val="1600"/>
              <a:buFont typeface="Libre Franklin Black"/>
              <a:buNone/>
              <a:defRPr sz="1600" b="1">
                <a:solidFill>
                  <a:schemeClr val="accent5"/>
                </a:solidFill>
                <a:latin typeface="Libre Franklin"/>
                <a:ea typeface="Libre Franklin"/>
                <a:cs typeface="Libre Franklin"/>
                <a:sym typeface="Libre Franklin"/>
              </a:defRPr>
            </a:lvl1pPr>
            <a:lvl2pPr lvl="1" rtl="0">
              <a:spcBef>
                <a:spcPts val="1600"/>
              </a:spcBef>
              <a:spcAft>
                <a:spcPts val="0"/>
              </a:spcAft>
              <a:buClr>
                <a:schemeClr val="accent5"/>
              </a:buClr>
              <a:buSzPts val="2000"/>
              <a:buNone/>
              <a:defRPr>
                <a:solidFill>
                  <a:schemeClr val="accent5"/>
                </a:solidFill>
              </a:defRPr>
            </a:lvl2pPr>
            <a:lvl3pPr lvl="2" rtl="0">
              <a:spcBef>
                <a:spcPts val="1600"/>
              </a:spcBef>
              <a:spcAft>
                <a:spcPts val="0"/>
              </a:spcAft>
              <a:buClr>
                <a:schemeClr val="accent5"/>
              </a:buClr>
              <a:buSzPts val="2000"/>
              <a:buNone/>
              <a:defRPr>
                <a:solidFill>
                  <a:schemeClr val="accent5"/>
                </a:solidFill>
              </a:defRPr>
            </a:lvl3pPr>
            <a:lvl4pPr lvl="3" rtl="0">
              <a:spcBef>
                <a:spcPts val="1600"/>
              </a:spcBef>
              <a:spcAft>
                <a:spcPts val="0"/>
              </a:spcAft>
              <a:buClr>
                <a:schemeClr val="accent5"/>
              </a:buClr>
              <a:buSzPts val="2000"/>
              <a:buNone/>
              <a:defRPr>
                <a:solidFill>
                  <a:schemeClr val="accent5"/>
                </a:solidFill>
              </a:defRPr>
            </a:lvl4pPr>
            <a:lvl5pPr lvl="4" rtl="0">
              <a:spcBef>
                <a:spcPts val="1600"/>
              </a:spcBef>
              <a:spcAft>
                <a:spcPts val="0"/>
              </a:spcAft>
              <a:buClr>
                <a:schemeClr val="accent5"/>
              </a:buClr>
              <a:buSzPts val="2000"/>
              <a:buNone/>
              <a:defRPr>
                <a:solidFill>
                  <a:schemeClr val="accent5"/>
                </a:solidFill>
              </a:defRPr>
            </a:lvl5pPr>
            <a:lvl6pPr lvl="5" rtl="0">
              <a:spcBef>
                <a:spcPts val="1600"/>
              </a:spcBef>
              <a:spcAft>
                <a:spcPts val="0"/>
              </a:spcAft>
              <a:buClr>
                <a:schemeClr val="accent5"/>
              </a:buClr>
              <a:buSzPts val="2000"/>
              <a:buNone/>
              <a:defRPr>
                <a:solidFill>
                  <a:schemeClr val="accent5"/>
                </a:solidFill>
              </a:defRPr>
            </a:lvl6pPr>
            <a:lvl7pPr lvl="6" rtl="0">
              <a:spcBef>
                <a:spcPts val="1600"/>
              </a:spcBef>
              <a:spcAft>
                <a:spcPts val="0"/>
              </a:spcAft>
              <a:buClr>
                <a:schemeClr val="accent5"/>
              </a:buClr>
              <a:buSzPts val="2000"/>
              <a:buNone/>
              <a:defRPr>
                <a:solidFill>
                  <a:schemeClr val="accent5"/>
                </a:solidFill>
              </a:defRPr>
            </a:lvl7pPr>
            <a:lvl8pPr lvl="7" rtl="0">
              <a:spcBef>
                <a:spcPts val="1600"/>
              </a:spcBef>
              <a:spcAft>
                <a:spcPts val="0"/>
              </a:spcAft>
              <a:buClr>
                <a:schemeClr val="accent5"/>
              </a:buClr>
              <a:buSzPts val="2000"/>
              <a:buNone/>
              <a:defRPr>
                <a:solidFill>
                  <a:schemeClr val="accent5"/>
                </a:solidFill>
              </a:defRPr>
            </a:lvl8pPr>
            <a:lvl9pPr lvl="8" rtl="0">
              <a:spcBef>
                <a:spcPts val="1600"/>
              </a:spcBef>
              <a:spcAft>
                <a:spcPts val="1600"/>
              </a:spcAft>
              <a:buClr>
                <a:schemeClr val="accent5"/>
              </a:buClr>
              <a:buSzPts val="2000"/>
              <a:buNone/>
              <a:defRPr>
                <a:solidFill>
                  <a:schemeClr val="accent5"/>
                </a:solidFill>
              </a:defRPr>
            </a:lvl9pPr>
          </a:lstStyle>
          <a:p>
            <a:endParaRPr/>
          </a:p>
        </p:txBody>
      </p:sp>
      <p:sp>
        <p:nvSpPr>
          <p:cNvPr id="1525" name="Google Shape;1525;p34"/>
          <p:cNvSpPr txBox="1">
            <a:spLocks noGrp="1"/>
          </p:cNvSpPr>
          <p:nvPr>
            <p:ph type="subTitle" idx="6"/>
          </p:nvPr>
        </p:nvSpPr>
        <p:spPr>
          <a:xfrm flipH="1">
            <a:off x="6937980" y="2306363"/>
            <a:ext cx="1494000" cy="510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160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1526" name="Google Shape;1526;p34"/>
          <p:cNvSpPr txBox="1">
            <a:spLocks noGrp="1"/>
          </p:cNvSpPr>
          <p:nvPr>
            <p:ph type="subTitle" idx="7"/>
          </p:nvPr>
        </p:nvSpPr>
        <p:spPr>
          <a:xfrm flipH="1">
            <a:off x="4022880" y="3586900"/>
            <a:ext cx="1494000" cy="295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1600"/>
              <a:buFont typeface="Libre Franklin Black"/>
              <a:buNone/>
              <a:defRPr sz="1600" b="1">
                <a:solidFill>
                  <a:schemeClr val="accent4"/>
                </a:solidFill>
                <a:latin typeface="Libre Franklin"/>
                <a:ea typeface="Libre Franklin"/>
                <a:cs typeface="Libre Franklin"/>
                <a:sym typeface="Libre Franklin"/>
              </a:defRPr>
            </a:lvl1pPr>
            <a:lvl2pPr lvl="1" rtl="0">
              <a:spcBef>
                <a:spcPts val="1600"/>
              </a:spcBef>
              <a:spcAft>
                <a:spcPts val="0"/>
              </a:spcAft>
              <a:buClr>
                <a:schemeClr val="accent3"/>
              </a:buClr>
              <a:buSzPts val="2000"/>
              <a:buNone/>
              <a:defRPr>
                <a:solidFill>
                  <a:schemeClr val="accent3"/>
                </a:solidFill>
              </a:defRPr>
            </a:lvl2pPr>
            <a:lvl3pPr lvl="2" rtl="0">
              <a:spcBef>
                <a:spcPts val="1600"/>
              </a:spcBef>
              <a:spcAft>
                <a:spcPts val="0"/>
              </a:spcAft>
              <a:buClr>
                <a:schemeClr val="accent3"/>
              </a:buClr>
              <a:buSzPts val="2000"/>
              <a:buNone/>
              <a:defRPr>
                <a:solidFill>
                  <a:schemeClr val="accent3"/>
                </a:solidFill>
              </a:defRPr>
            </a:lvl3pPr>
            <a:lvl4pPr lvl="3" rtl="0">
              <a:spcBef>
                <a:spcPts val="1600"/>
              </a:spcBef>
              <a:spcAft>
                <a:spcPts val="0"/>
              </a:spcAft>
              <a:buClr>
                <a:schemeClr val="accent3"/>
              </a:buClr>
              <a:buSzPts val="2000"/>
              <a:buNone/>
              <a:defRPr>
                <a:solidFill>
                  <a:schemeClr val="accent3"/>
                </a:solidFill>
              </a:defRPr>
            </a:lvl4pPr>
            <a:lvl5pPr lvl="4" rtl="0">
              <a:spcBef>
                <a:spcPts val="1600"/>
              </a:spcBef>
              <a:spcAft>
                <a:spcPts val="0"/>
              </a:spcAft>
              <a:buClr>
                <a:schemeClr val="accent3"/>
              </a:buClr>
              <a:buSzPts val="2000"/>
              <a:buNone/>
              <a:defRPr>
                <a:solidFill>
                  <a:schemeClr val="accent3"/>
                </a:solidFill>
              </a:defRPr>
            </a:lvl5pPr>
            <a:lvl6pPr lvl="5" rtl="0">
              <a:spcBef>
                <a:spcPts val="1600"/>
              </a:spcBef>
              <a:spcAft>
                <a:spcPts val="0"/>
              </a:spcAft>
              <a:buClr>
                <a:schemeClr val="accent3"/>
              </a:buClr>
              <a:buSzPts val="2000"/>
              <a:buNone/>
              <a:defRPr>
                <a:solidFill>
                  <a:schemeClr val="accent3"/>
                </a:solidFill>
              </a:defRPr>
            </a:lvl6pPr>
            <a:lvl7pPr lvl="6" rtl="0">
              <a:spcBef>
                <a:spcPts val="1600"/>
              </a:spcBef>
              <a:spcAft>
                <a:spcPts val="0"/>
              </a:spcAft>
              <a:buClr>
                <a:schemeClr val="accent3"/>
              </a:buClr>
              <a:buSzPts val="2000"/>
              <a:buNone/>
              <a:defRPr>
                <a:solidFill>
                  <a:schemeClr val="accent3"/>
                </a:solidFill>
              </a:defRPr>
            </a:lvl7pPr>
            <a:lvl8pPr lvl="7" rtl="0">
              <a:spcBef>
                <a:spcPts val="1600"/>
              </a:spcBef>
              <a:spcAft>
                <a:spcPts val="0"/>
              </a:spcAft>
              <a:buClr>
                <a:schemeClr val="accent3"/>
              </a:buClr>
              <a:buSzPts val="2000"/>
              <a:buNone/>
              <a:defRPr>
                <a:solidFill>
                  <a:schemeClr val="accent3"/>
                </a:solidFill>
              </a:defRPr>
            </a:lvl8pPr>
            <a:lvl9pPr lvl="8" rtl="0">
              <a:spcBef>
                <a:spcPts val="1600"/>
              </a:spcBef>
              <a:spcAft>
                <a:spcPts val="1600"/>
              </a:spcAft>
              <a:buClr>
                <a:schemeClr val="accent3"/>
              </a:buClr>
              <a:buSzPts val="2000"/>
              <a:buNone/>
              <a:defRPr>
                <a:solidFill>
                  <a:schemeClr val="accent3"/>
                </a:solidFill>
              </a:defRPr>
            </a:lvl9pPr>
          </a:lstStyle>
          <a:p>
            <a:endParaRPr/>
          </a:p>
        </p:txBody>
      </p:sp>
      <p:sp>
        <p:nvSpPr>
          <p:cNvPr id="1527" name="Google Shape;1527;p34"/>
          <p:cNvSpPr txBox="1">
            <a:spLocks noGrp="1"/>
          </p:cNvSpPr>
          <p:nvPr>
            <p:ph type="subTitle" idx="8"/>
          </p:nvPr>
        </p:nvSpPr>
        <p:spPr>
          <a:xfrm flipH="1">
            <a:off x="4022880" y="3881013"/>
            <a:ext cx="1494000" cy="510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160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1528" name="Google Shape;1528;p34"/>
          <p:cNvSpPr txBox="1">
            <a:spLocks noGrp="1"/>
          </p:cNvSpPr>
          <p:nvPr>
            <p:ph type="subTitle" idx="9"/>
          </p:nvPr>
        </p:nvSpPr>
        <p:spPr>
          <a:xfrm flipH="1">
            <a:off x="3184680" y="2020488"/>
            <a:ext cx="1494000" cy="295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600"/>
              <a:buFont typeface="Libre Franklin Black"/>
              <a:buNone/>
              <a:defRPr sz="1600" b="1">
                <a:solidFill>
                  <a:schemeClr val="accent3"/>
                </a:solidFill>
                <a:latin typeface="Libre Franklin"/>
                <a:ea typeface="Libre Franklin"/>
                <a:cs typeface="Libre Franklin"/>
                <a:sym typeface="Libre Franklin"/>
              </a:defRPr>
            </a:lvl1pPr>
            <a:lvl2pPr lvl="1" rtl="0">
              <a:spcBef>
                <a:spcPts val="1600"/>
              </a:spcBef>
              <a:spcAft>
                <a:spcPts val="0"/>
              </a:spcAft>
              <a:buClr>
                <a:schemeClr val="accent3"/>
              </a:buClr>
              <a:buSzPts val="2000"/>
              <a:buNone/>
              <a:defRPr>
                <a:solidFill>
                  <a:schemeClr val="accent3"/>
                </a:solidFill>
              </a:defRPr>
            </a:lvl2pPr>
            <a:lvl3pPr lvl="2" rtl="0">
              <a:spcBef>
                <a:spcPts val="1600"/>
              </a:spcBef>
              <a:spcAft>
                <a:spcPts val="0"/>
              </a:spcAft>
              <a:buClr>
                <a:schemeClr val="accent3"/>
              </a:buClr>
              <a:buSzPts val="2000"/>
              <a:buNone/>
              <a:defRPr>
                <a:solidFill>
                  <a:schemeClr val="accent3"/>
                </a:solidFill>
              </a:defRPr>
            </a:lvl3pPr>
            <a:lvl4pPr lvl="3" rtl="0">
              <a:spcBef>
                <a:spcPts val="1600"/>
              </a:spcBef>
              <a:spcAft>
                <a:spcPts val="0"/>
              </a:spcAft>
              <a:buClr>
                <a:schemeClr val="accent3"/>
              </a:buClr>
              <a:buSzPts val="2000"/>
              <a:buNone/>
              <a:defRPr>
                <a:solidFill>
                  <a:schemeClr val="accent3"/>
                </a:solidFill>
              </a:defRPr>
            </a:lvl4pPr>
            <a:lvl5pPr lvl="4" rtl="0">
              <a:spcBef>
                <a:spcPts val="1600"/>
              </a:spcBef>
              <a:spcAft>
                <a:spcPts val="0"/>
              </a:spcAft>
              <a:buClr>
                <a:schemeClr val="accent3"/>
              </a:buClr>
              <a:buSzPts val="2000"/>
              <a:buNone/>
              <a:defRPr>
                <a:solidFill>
                  <a:schemeClr val="accent3"/>
                </a:solidFill>
              </a:defRPr>
            </a:lvl5pPr>
            <a:lvl6pPr lvl="5" rtl="0">
              <a:spcBef>
                <a:spcPts val="1600"/>
              </a:spcBef>
              <a:spcAft>
                <a:spcPts val="0"/>
              </a:spcAft>
              <a:buClr>
                <a:schemeClr val="accent3"/>
              </a:buClr>
              <a:buSzPts val="2000"/>
              <a:buNone/>
              <a:defRPr>
                <a:solidFill>
                  <a:schemeClr val="accent3"/>
                </a:solidFill>
              </a:defRPr>
            </a:lvl6pPr>
            <a:lvl7pPr lvl="6" rtl="0">
              <a:spcBef>
                <a:spcPts val="1600"/>
              </a:spcBef>
              <a:spcAft>
                <a:spcPts val="0"/>
              </a:spcAft>
              <a:buClr>
                <a:schemeClr val="accent3"/>
              </a:buClr>
              <a:buSzPts val="2000"/>
              <a:buNone/>
              <a:defRPr>
                <a:solidFill>
                  <a:schemeClr val="accent3"/>
                </a:solidFill>
              </a:defRPr>
            </a:lvl7pPr>
            <a:lvl8pPr lvl="7" rtl="0">
              <a:spcBef>
                <a:spcPts val="1600"/>
              </a:spcBef>
              <a:spcAft>
                <a:spcPts val="0"/>
              </a:spcAft>
              <a:buClr>
                <a:schemeClr val="accent3"/>
              </a:buClr>
              <a:buSzPts val="2000"/>
              <a:buNone/>
              <a:defRPr>
                <a:solidFill>
                  <a:schemeClr val="accent3"/>
                </a:solidFill>
              </a:defRPr>
            </a:lvl8pPr>
            <a:lvl9pPr lvl="8" rtl="0">
              <a:spcBef>
                <a:spcPts val="1600"/>
              </a:spcBef>
              <a:spcAft>
                <a:spcPts val="1600"/>
              </a:spcAft>
              <a:buClr>
                <a:schemeClr val="accent3"/>
              </a:buClr>
              <a:buSzPts val="2000"/>
              <a:buNone/>
              <a:defRPr>
                <a:solidFill>
                  <a:schemeClr val="accent3"/>
                </a:solidFill>
              </a:defRPr>
            </a:lvl9pPr>
          </a:lstStyle>
          <a:p>
            <a:endParaRPr/>
          </a:p>
        </p:txBody>
      </p:sp>
      <p:sp>
        <p:nvSpPr>
          <p:cNvPr id="1529" name="Google Shape;1529;p34"/>
          <p:cNvSpPr txBox="1">
            <a:spLocks noGrp="1"/>
          </p:cNvSpPr>
          <p:nvPr>
            <p:ph type="subTitle" idx="13"/>
          </p:nvPr>
        </p:nvSpPr>
        <p:spPr>
          <a:xfrm flipH="1">
            <a:off x="3184680" y="2306363"/>
            <a:ext cx="1494000" cy="510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160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1530" name="Google Shape;1530;p34"/>
          <p:cNvSpPr txBox="1">
            <a:spLocks noGrp="1"/>
          </p:cNvSpPr>
          <p:nvPr>
            <p:ph type="title"/>
          </p:nvPr>
        </p:nvSpPr>
        <p:spPr>
          <a:xfrm flipH="1">
            <a:off x="3042475" y="539500"/>
            <a:ext cx="5388300" cy="6774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531" name="Google Shape;1531;p34"/>
          <p:cNvSpPr/>
          <p:nvPr/>
        </p:nvSpPr>
        <p:spPr>
          <a:xfrm>
            <a:off x="1474104" y="0"/>
            <a:ext cx="1095387" cy="5143581"/>
          </a:xfrm>
          <a:custGeom>
            <a:avLst/>
            <a:gdLst/>
            <a:ahLst/>
            <a:cxnLst/>
            <a:rect l="l" t="t" r="r" b="b"/>
            <a:pathLst>
              <a:path w="83094" h="83095" extrusionOk="0">
                <a:moveTo>
                  <a:pt x="0" y="1"/>
                </a:moveTo>
                <a:lnTo>
                  <a:pt x="0" y="83094"/>
                </a:lnTo>
                <a:lnTo>
                  <a:pt x="83094" y="83094"/>
                </a:lnTo>
                <a:lnTo>
                  <a:pt x="830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4"/>
          <p:cNvSpPr/>
          <p:nvPr/>
        </p:nvSpPr>
        <p:spPr>
          <a:xfrm flipH="1">
            <a:off x="524412" y="2040952"/>
            <a:ext cx="2660254" cy="2660286"/>
          </a:xfrm>
          <a:custGeom>
            <a:avLst/>
            <a:gdLst/>
            <a:ahLst/>
            <a:cxnLst/>
            <a:rect l="l" t="t" r="r" b="b"/>
            <a:pathLst>
              <a:path w="83094" h="83095" extrusionOk="0">
                <a:moveTo>
                  <a:pt x="0" y="1"/>
                </a:moveTo>
                <a:lnTo>
                  <a:pt x="0" y="83094"/>
                </a:lnTo>
                <a:lnTo>
                  <a:pt x="83094" y="83094"/>
                </a:lnTo>
                <a:lnTo>
                  <a:pt x="830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wo columns 2">
  <p:cSld name="CUSTOM_16">
    <p:spTree>
      <p:nvGrpSpPr>
        <p:cNvPr id="1" name="Shape 1533"/>
        <p:cNvGrpSpPr/>
        <p:nvPr/>
      </p:nvGrpSpPr>
      <p:grpSpPr>
        <a:xfrm>
          <a:off x="0" y="0"/>
          <a:ext cx="0" cy="0"/>
          <a:chOff x="0" y="0"/>
          <a:chExt cx="0" cy="0"/>
        </a:xfrm>
      </p:grpSpPr>
      <p:sp>
        <p:nvSpPr>
          <p:cNvPr id="1534" name="Google Shape;1534;p35"/>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535" name="Google Shape;1535;p35"/>
          <p:cNvSpPr txBox="1">
            <a:spLocks noGrp="1"/>
          </p:cNvSpPr>
          <p:nvPr>
            <p:ph type="subTitle" idx="1"/>
          </p:nvPr>
        </p:nvSpPr>
        <p:spPr>
          <a:xfrm>
            <a:off x="713225" y="1798950"/>
            <a:ext cx="3804000" cy="1994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100"/>
              <a:buChar char="●"/>
              <a:defRPr sz="1600"/>
            </a:lvl1pPr>
            <a:lvl2pPr lvl="1" rtl="0">
              <a:spcBef>
                <a:spcPts val="0"/>
              </a:spcBef>
              <a:spcAft>
                <a:spcPts val="0"/>
              </a:spcAft>
              <a:buSzPts val="2000"/>
              <a:buChar char="○"/>
              <a:defRPr/>
            </a:lvl2pPr>
            <a:lvl3pPr lvl="2" rtl="0">
              <a:spcBef>
                <a:spcPts val="1600"/>
              </a:spcBef>
              <a:spcAft>
                <a:spcPts val="0"/>
              </a:spcAft>
              <a:buSzPts val="2000"/>
              <a:buChar char="■"/>
              <a:defRPr/>
            </a:lvl3pPr>
            <a:lvl4pPr lvl="3" rtl="0">
              <a:spcBef>
                <a:spcPts val="1600"/>
              </a:spcBef>
              <a:spcAft>
                <a:spcPts val="0"/>
              </a:spcAft>
              <a:buSzPts val="2000"/>
              <a:buChar char="●"/>
              <a:defRPr/>
            </a:lvl4pPr>
            <a:lvl5pPr lvl="4" rtl="0">
              <a:spcBef>
                <a:spcPts val="1600"/>
              </a:spcBef>
              <a:spcAft>
                <a:spcPts val="0"/>
              </a:spcAft>
              <a:buSzPts val="2000"/>
              <a:buChar char="○"/>
              <a:defRPr/>
            </a:lvl5pPr>
            <a:lvl6pPr lvl="5" rtl="0">
              <a:spcBef>
                <a:spcPts val="1600"/>
              </a:spcBef>
              <a:spcAft>
                <a:spcPts val="0"/>
              </a:spcAft>
              <a:buSzPts val="2000"/>
              <a:buChar char="■"/>
              <a:defRPr/>
            </a:lvl6pPr>
            <a:lvl7pPr lvl="6" rtl="0">
              <a:spcBef>
                <a:spcPts val="1600"/>
              </a:spcBef>
              <a:spcAft>
                <a:spcPts val="0"/>
              </a:spcAft>
              <a:buSzPts val="2000"/>
              <a:buChar char="●"/>
              <a:defRPr/>
            </a:lvl7pPr>
            <a:lvl8pPr lvl="7" rtl="0">
              <a:spcBef>
                <a:spcPts val="1600"/>
              </a:spcBef>
              <a:spcAft>
                <a:spcPts val="0"/>
              </a:spcAft>
              <a:buSzPts val="2000"/>
              <a:buChar char="○"/>
              <a:defRPr/>
            </a:lvl8pPr>
            <a:lvl9pPr lvl="8" rtl="0">
              <a:spcBef>
                <a:spcPts val="1600"/>
              </a:spcBef>
              <a:spcAft>
                <a:spcPts val="1600"/>
              </a:spcAft>
              <a:buSzPts val="2000"/>
              <a:buChar char="■"/>
              <a:defRPr/>
            </a:lvl9pPr>
          </a:lstStyle>
          <a:p>
            <a:endParaRPr/>
          </a:p>
        </p:txBody>
      </p:sp>
      <p:sp>
        <p:nvSpPr>
          <p:cNvPr id="1536" name="Google Shape;1536;p35"/>
          <p:cNvSpPr txBox="1">
            <a:spLocks noGrp="1"/>
          </p:cNvSpPr>
          <p:nvPr>
            <p:ph type="subTitle" idx="2"/>
          </p:nvPr>
        </p:nvSpPr>
        <p:spPr>
          <a:xfrm>
            <a:off x="713225" y="1462650"/>
            <a:ext cx="3804000" cy="3384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Font typeface="Libre Franklin ExtraBold"/>
              <a:buNone/>
              <a:defRPr sz="1800">
                <a:latin typeface="Libre Franklin ExtraBold"/>
                <a:ea typeface="Libre Franklin ExtraBold"/>
                <a:cs typeface="Libre Franklin ExtraBold"/>
                <a:sym typeface="Libre Franklin ExtraBold"/>
              </a:defRPr>
            </a:lvl1pPr>
            <a:lvl2pPr lvl="1"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2pPr>
            <a:lvl3pPr lvl="2"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3pPr>
            <a:lvl4pPr lvl="3"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4pPr>
            <a:lvl5pPr lvl="4"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5pPr>
            <a:lvl6pPr lvl="5"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6pPr>
            <a:lvl7pPr lvl="6"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7pPr>
            <a:lvl8pPr lvl="7"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8pPr>
            <a:lvl9pPr lvl="8" rtl="0">
              <a:spcBef>
                <a:spcPts val="1600"/>
              </a:spcBef>
              <a:spcAft>
                <a:spcPts val="1600"/>
              </a:spcAft>
              <a:buSzPts val="2400"/>
              <a:buFont typeface="Libre Franklin ExtraBold"/>
              <a:buNone/>
              <a:defRPr sz="2400">
                <a:latin typeface="Libre Franklin ExtraBold"/>
                <a:ea typeface="Libre Franklin ExtraBold"/>
                <a:cs typeface="Libre Franklin ExtraBold"/>
                <a:sym typeface="Libre Franklin ExtraBold"/>
              </a:defRPr>
            </a:lvl9pPr>
          </a:lstStyle>
          <a:p>
            <a:endParaRPr/>
          </a:p>
        </p:txBody>
      </p:sp>
      <p:sp>
        <p:nvSpPr>
          <p:cNvPr id="1537" name="Google Shape;1537;p35"/>
          <p:cNvSpPr txBox="1">
            <a:spLocks noGrp="1"/>
          </p:cNvSpPr>
          <p:nvPr>
            <p:ph type="subTitle" idx="3"/>
          </p:nvPr>
        </p:nvSpPr>
        <p:spPr>
          <a:xfrm>
            <a:off x="4626725" y="3138750"/>
            <a:ext cx="3804000" cy="654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100"/>
              <a:buChar char="●"/>
              <a:defRPr sz="1600"/>
            </a:lvl1pPr>
            <a:lvl2pPr lvl="1" rtl="0">
              <a:spcBef>
                <a:spcPts val="0"/>
              </a:spcBef>
              <a:spcAft>
                <a:spcPts val="0"/>
              </a:spcAft>
              <a:buSzPts val="2000"/>
              <a:buChar char="○"/>
              <a:defRPr/>
            </a:lvl2pPr>
            <a:lvl3pPr lvl="2" rtl="0">
              <a:spcBef>
                <a:spcPts val="1600"/>
              </a:spcBef>
              <a:spcAft>
                <a:spcPts val="0"/>
              </a:spcAft>
              <a:buSzPts val="2000"/>
              <a:buChar char="■"/>
              <a:defRPr/>
            </a:lvl3pPr>
            <a:lvl4pPr lvl="3" rtl="0">
              <a:spcBef>
                <a:spcPts val="1600"/>
              </a:spcBef>
              <a:spcAft>
                <a:spcPts val="0"/>
              </a:spcAft>
              <a:buSzPts val="2000"/>
              <a:buChar char="●"/>
              <a:defRPr/>
            </a:lvl4pPr>
            <a:lvl5pPr lvl="4" rtl="0">
              <a:spcBef>
                <a:spcPts val="1600"/>
              </a:spcBef>
              <a:spcAft>
                <a:spcPts val="0"/>
              </a:spcAft>
              <a:buSzPts val="2000"/>
              <a:buChar char="○"/>
              <a:defRPr/>
            </a:lvl5pPr>
            <a:lvl6pPr lvl="5" rtl="0">
              <a:spcBef>
                <a:spcPts val="1600"/>
              </a:spcBef>
              <a:spcAft>
                <a:spcPts val="0"/>
              </a:spcAft>
              <a:buSzPts val="2000"/>
              <a:buChar char="■"/>
              <a:defRPr/>
            </a:lvl6pPr>
            <a:lvl7pPr lvl="6" rtl="0">
              <a:spcBef>
                <a:spcPts val="1600"/>
              </a:spcBef>
              <a:spcAft>
                <a:spcPts val="0"/>
              </a:spcAft>
              <a:buSzPts val="2000"/>
              <a:buChar char="●"/>
              <a:defRPr/>
            </a:lvl7pPr>
            <a:lvl8pPr lvl="7" rtl="0">
              <a:spcBef>
                <a:spcPts val="1600"/>
              </a:spcBef>
              <a:spcAft>
                <a:spcPts val="0"/>
              </a:spcAft>
              <a:buSzPts val="2000"/>
              <a:buChar char="○"/>
              <a:defRPr/>
            </a:lvl8pPr>
            <a:lvl9pPr lvl="8" rtl="0">
              <a:spcBef>
                <a:spcPts val="1600"/>
              </a:spcBef>
              <a:spcAft>
                <a:spcPts val="1600"/>
              </a:spcAft>
              <a:buSzPts val="2000"/>
              <a:buChar char="■"/>
              <a:defRPr/>
            </a:lvl9pPr>
          </a:lstStyle>
          <a:p>
            <a:endParaRPr/>
          </a:p>
        </p:txBody>
      </p:sp>
      <p:sp>
        <p:nvSpPr>
          <p:cNvPr id="1538" name="Google Shape;1538;p35"/>
          <p:cNvSpPr txBox="1">
            <a:spLocks noGrp="1"/>
          </p:cNvSpPr>
          <p:nvPr>
            <p:ph type="subTitle" idx="4"/>
          </p:nvPr>
        </p:nvSpPr>
        <p:spPr>
          <a:xfrm>
            <a:off x="4626700" y="2800350"/>
            <a:ext cx="3804000" cy="3384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Font typeface="Libre Franklin ExtraBold"/>
              <a:buNone/>
              <a:defRPr sz="1800">
                <a:latin typeface="Libre Franklin ExtraBold"/>
                <a:ea typeface="Libre Franklin ExtraBold"/>
                <a:cs typeface="Libre Franklin ExtraBold"/>
                <a:sym typeface="Libre Franklin ExtraBold"/>
              </a:defRPr>
            </a:lvl1pPr>
            <a:lvl2pPr lvl="1"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2pPr>
            <a:lvl3pPr lvl="2"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3pPr>
            <a:lvl4pPr lvl="3"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4pPr>
            <a:lvl5pPr lvl="4"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5pPr>
            <a:lvl6pPr lvl="5"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6pPr>
            <a:lvl7pPr lvl="6"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7pPr>
            <a:lvl8pPr lvl="7"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8pPr>
            <a:lvl9pPr lvl="8" rtl="0">
              <a:spcBef>
                <a:spcPts val="1600"/>
              </a:spcBef>
              <a:spcAft>
                <a:spcPts val="1600"/>
              </a:spcAft>
              <a:buSzPts val="2400"/>
              <a:buFont typeface="Libre Franklin ExtraBold"/>
              <a:buNone/>
              <a:defRPr sz="2400">
                <a:latin typeface="Libre Franklin ExtraBold"/>
                <a:ea typeface="Libre Franklin ExtraBold"/>
                <a:cs typeface="Libre Franklin ExtraBold"/>
                <a:sym typeface="Libre Franklin ExtraBold"/>
              </a:defRPr>
            </a:lvl9pPr>
          </a:lstStyle>
          <a:p>
            <a:endParaRPr/>
          </a:p>
        </p:txBody>
      </p:sp>
      <p:sp>
        <p:nvSpPr>
          <p:cNvPr id="1539" name="Google Shape;1539;p35"/>
          <p:cNvSpPr txBox="1">
            <a:spLocks noGrp="1"/>
          </p:cNvSpPr>
          <p:nvPr>
            <p:ph type="subTitle" idx="5"/>
          </p:nvPr>
        </p:nvSpPr>
        <p:spPr>
          <a:xfrm>
            <a:off x="4626725" y="1798475"/>
            <a:ext cx="3804000" cy="959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100"/>
              <a:buChar char="●"/>
              <a:defRPr sz="1600"/>
            </a:lvl1pPr>
            <a:lvl2pPr lvl="1" rtl="0">
              <a:spcBef>
                <a:spcPts val="0"/>
              </a:spcBef>
              <a:spcAft>
                <a:spcPts val="0"/>
              </a:spcAft>
              <a:buSzPts val="2000"/>
              <a:buChar char="○"/>
              <a:defRPr/>
            </a:lvl2pPr>
            <a:lvl3pPr lvl="2" rtl="0">
              <a:spcBef>
                <a:spcPts val="1600"/>
              </a:spcBef>
              <a:spcAft>
                <a:spcPts val="0"/>
              </a:spcAft>
              <a:buSzPts val="2000"/>
              <a:buChar char="■"/>
              <a:defRPr/>
            </a:lvl3pPr>
            <a:lvl4pPr lvl="3" rtl="0">
              <a:spcBef>
                <a:spcPts val="1600"/>
              </a:spcBef>
              <a:spcAft>
                <a:spcPts val="0"/>
              </a:spcAft>
              <a:buSzPts val="2000"/>
              <a:buChar char="●"/>
              <a:defRPr/>
            </a:lvl4pPr>
            <a:lvl5pPr lvl="4" rtl="0">
              <a:spcBef>
                <a:spcPts val="1600"/>
              </a:spcBef>
              <a:spcAft>
                <a:spcPts val="0"/>
              </a:spcAft>
              <a:buSzPts val="2000"/>
              <a:buChar char="○"/>
              <a:defRPr/>
            </a:lvl5pPr>
            <a:lvl6pPr lvl="5" rtl="0">
              <a:spcBef>
                <a:spcPts val="1600"/>
              </a:spcBef>
              <a:spcAft>
                <a:spcPts val="0"/>
              </a:spcAft>
              <a:buSzPts val="2000"/>
              <a:buChar char="■"/>
              <a:defRPr/>
            </a:lvl6pPr>
            <a:lvl7pPr lvl="6" rtl="0">
              <a:spcBef>
                <a:spcPts val="1600"/>
              </a:spcBef>
              <a:spcAft>
                <a:spcPts val="0"/>
              </a:spcAft>
              <a:buSzPts val="2000"/>
              <a:buChar char="●"/>
              <a:defRPr/>
            </a:lvl7pPr>
            <a:lvl8pPr lvl="7" rtl="0">
              <a:spcBef>
                <a:spcPts val="1600"/>
              </a:spcBef>
              <a:spcAft>
                <a:spcPts val="0"/>
              </a:spcAft>
              <a:buSzPts val="2000"/>
              <a:buChar char="○"/>
              <a:defRPr/>
            </a:lvl8pPr>
            <a:lvl9pPr lvl="8" rtl="0">
              <a:spcBef>
                <a:spcPts val="1600"/>
              </a:spcBef>
              <a:spcAft>
                <a:spcPts val="1600"/>
              </a:spcAft>
              <a:buSzPts val="2000"/>
              <a:buChar char="■"/>
              <a:defRPr/>
            </a:lvl9pPr>
          </a:lstStyle>
          <a:p>
            <a:endParaRPr/>
          </a:p>
        </p:txBody>
      </p:sp>
      <p:grpSp>
        <p:nvGrpSpPr>
          <p:cNvPr id="1540" name="Google Shape;1540;p35"/>
          <p:cNvGrpSpPr/>
          <p:nvPr/>
        </p:nvGrpSpPr>
        <p:grpSpPr>
          <a:xfrm>
            <a:off x="8888952" y="1307048"/>
            <a:ext cx="141152" cy="230209"/>
            <a:chOff x="191876" y="116083"/>
            <a:chExt cx="213576" cy="348326"/>
          </a:xfrm>
        </p:grpSpPr>
        <p:sp>
          <p:nvSpPr>
            <p:cNvPr id="1541" name="Google Shape;1541;p35"/>
            <p:cNvSpPr/>
            <p:nvPr/>
          </p:nvSpPr>
          <p:spPr>
            <a:xfrm>
              <a:off x="352794" y="267841"/>
              <a:ext cx="52657" cy="44810"/>
            </a:xfrm>
            <a:custGeom>
              <a:avLst/>
              <a:gdLst/>
              <a:ahLst/>
              <a:cxnLst/>
              <a:rect l="l" t="t" r="r" b="b"/>
              <a:pathLst>
                <a:path w="1644" h="1399" extrusionOk="0">
                  <a:moveTo>
                    <a:pt x="710" y="1"/>
                  </a:moveTo>
                  <a:cubicBezTo>
                    <a:pt x="348" y="1"/>
                    <a:pt x="1" y="278"/>
                    <a:pt x="1" y="696"/>
                  </a:cubicBezTo>
                  <a:cubicBezTo>
                    <a:pt x="1" y="1089"/>
                    <a:pt x="322" y="1398"/>
                    <a:pt x="703" y="1398"/>
                  </a:cubicBezTo>
                  <a:cubicBezTo>
                    <a:pt x="1334" y="1398"/>
                    <a:pt x="1644" y="648"/>
                    <a:pt x="1203" y="208"/>
                  </a:cubicBezTo>
                  <a:cubicBezTo>
                    <a:pt x="1060" y="65"/>
                    <a:pt x="883" y="1"/>
                    <a:pt x="7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5"/>
            <p:cNvSpPr/>
            <p:nvPr/>
          </p:nvSpPr>
          <p:spPr>
            <a:xfrm>
              <a:off x="191876" y="267841"/>
              <a:ext cx="52657" cy="44810"/>
            </a:xfrm>
            <a:custGeom>
              <a:avLst/>
              <a:gdLst/>
              <a:ahLst/>
              <a:cxnLst/>
              <a:rect l="l" t="t" r="r" b="b"/>
              <a:pathLst>
                <a:path w="1644" h="1399" extrusionOk="0">
                  <a:moveTo>
                    <a:pt x="700" y="1"/>
                  </a:moveTo>
                  <a:cubicBezTo>
                    <a:pt x="342" y="1"/>
                    <a:pt x="0" y="278"/>
                    <a:pt x="0" y="696"/>
                  </a:cubicBezTo>
                  <a:cubicBezTo>
                    <a:pt x="0" y="1089"/>
                    <a:pt x="310" y="1398"/>
                    <a:pt x="703" y="1398"/>
                  </a:cubicBezTo>
                  <a:cubicBezTo>
                    <a:pt x="1322" y="1398"/>
                    <a:pt x="1643" y="648"/>
                    <a:pt x="1191" y="208"/>
                  </a:cubicBezTo>
                  <a:cubicBezTo>
                    <a:pt x="1048" y="65"/>
                    <a:pt x="872" y="1"/>
                    <a:pt x="7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5"/>
            <p:cNvSpPr/>
            <p:nvPr/>
          </p:nvSpPr>
          <p:spPr>
            <a:xfrm>
              <a:off x="352794" y="116083"/>
              <a:ext cx="52657" cy="45162"/>
            </a:xfrm>
            <a:custGeom>
              <a:avLst/>
              <a:gdLst/>
              <a:ahLst/>
              <a:cxnLst/>
              <a:rect l="l" t="t" r="r" b="b"/>
              <a:pathLst>
                <a:path w="1644" h="1410" extrusionOk="0">
                  <a:moveTo>
                    <a:pt x="711" y="0"/>
                  </a:moveTo>
                  <a:cubicBezTo>
                    <a:pt x="349" y="0"/>
                    <a:pt x="1" y="280"/>
                    <a:pt x="1" y="707"/>
                  </a:cubicBezTo>
                  <a:cubicBezTo>
                    <a:pt x="1" y="1088"/>
                    <a:pt x="310" y="1409"/>
                    <a:pt x="703" y="1409"/>
                  </a:cubicBezTo>
                  <a:cubicBezTo>
                    <a:pt x="1334" y="1409"/>
                    <a:pt x="1644" y="647"/>
                    <a:pt x="1203" y="207"/>
                  </a:cubicBezTo>
                  <a:cubicBezTo>
                    <a:pt x="1061" y="64"/>
                    <a:pt x="884" y="0"/>
                    <a:pt x="7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5"/>
            <p:cNvSpPr/>
            <p:nvPr/>
          </p:nvSpPr>
          <p:spPr>
            <a:xfrm>
              <a:off x="191876" y="116083"/>
              <a:ext cx="52657" cy="45162"/>
            </a:xfrm>
            <a:custGeom>
              <a:avLst/>
              <a:gdLst/>
              <a:ahLst/>
              <a:cxnLst/>
              <a:rect l="l" t="t" r="r" b="b"/>
              <a:pathLst>
                <a:path w="1644" h="1410" extrusionOk="0">
                  <a:moveTo>
                    <a:pt x="702" y="0"/>
                  </a:moveTo>
                  <a:cubicBezTo>
                    <a:pt x="343" y="0"/>
                    <a:pt x="0" y="280"/>
                    <a:pt x="0" y="707"/>
                  </a:cubicBezTo>
                  <a:cubicBezTo>
                    <a:pt x="0" y="1088"/>
                    <a:pt x="310" y="1409"/>
                    <a:pt x="703" y="1409"/>
                  </a:cubicBezTo>
                  <a:cubicBezTo>
                    <a:pt x="1322" y="1409"/>
                    <a:pt x="1643" y="647"/>
                    <a:pt x="1191" y="207"/>
                  </a:cubicBezTo>
                  <a:cubicBezTo>
                    <a:pt x="1048" y="64"/>
                    <a:pt x="873" y="0"/>
                    <a:pt x="7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5"/>
            <p:cNvSpPr/>
            <p:nvPr/>
          </p:nvSpPr>
          <p:spPr>
            <a:xfrm>
              <a:off x="352794" y="419631"/>
              <a:ext cx="52657" cy="44778"/>
            </a:xfrm>
            <a:custGeom>
              <a:avLst/>
              <a:gdLst/>
              <a:ahLst/>
              <a:cxnLst/>
              <a:rect l="l" t="t" r="r" b="b"/>
              <a:pathLst>
                <a:path w="1644" h="1398" extrusionOk="0">
                  <a:moveTo>
                    <a:pt x="711" y="1"/>
                  </a:moveTo>
                  <a:cubicBezTo>
                    <a:pt x="349" y="1"/>
                    <a:pt x="1" y="280"/>
                    <a:pt x="1" y="707"/>
                  </a:cubicBezTo>
                  <a:cubicBezTo>
                    <a:pt x="1" y="1088"/>
                    <a:pt x="322" y="1398"/>
                    <a:pt x="703" y="1398"/>
                  </a:cubicBezTo>
                  <a:cubicBezTo>
                    <a:pt x="1334" y="1398"/>
                    <a:pt x="1644" y="648"/>
                    <a:pt x="1203" y="207"/>
                  </a:cubicBezTo>
                  <a:cubicBezTo>
                    <a:pt x="1061" y="65"/>
                    <a:pt x="884" y="1"/>
                    <a:pt x="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5"/>
            <p:cNvSpPr/>
            <p:nvPr/>
          </p:nvSpPr>
          <p:spPr>
            <a:xfrm>
              <a:off x="191876" y="419631"/>
              <a:ext cx="52657" cy="44778"/>
            </a:xfrm>
            <a:custGeom>
              <a:avLst/>
              <a:gdLst/>
              <a:ahLst/>
              <a:cxnLst/>
              <a:rect l="l" t="t" r="r" b="b"/>
              <a:pathLst>
                <a:path w="1644" h="1398" extrusionOk="0">
                  <a:moveTo>
                    <a:pt x="702" y="1"/>
                  </a:moveTo>
                  <a:cubicBezTo>
                    <a:pt x="343" y="1"/>
                    <a:pt x="0" y="280"/>
                    <a:pt x="0" y="707"/>
                  </a:cubicBezTo>
                  <a:cubicBezTo>
                    <a:pt x="0" y="1088"/>
                    <a:pt x="310" y="1398"/>
                    <a:pt x="703" y="1398"/>
                  </a:cubicBezTo>
                  <a:cubicBezTo>
                    <a:pt x="1322" y="1398"/>
                    <a:pt x="1643" y="648"/>
                    <a:pt x="1191" y="207"/>
                  </a:cubicBezTo>
                  <a:cubicBezTo>
                    <a:pt x="1048" y="65"/>
                    <a:pt x="873" y="1"/>
                    <a:pt x="7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7" name="Google Shape;1547;p35"/>
          <p:cNvSpPr/>
          <p:nvPr/>
        </p:nvSpPr>
        <p:spPr>
          <a:xfrm>
            <a:off x="8888949" y="1659902"/>
            <a:ext cx="141146" cy="141146"/>
          </a:xfrm>
          <a:custGeom>
            <a:avLst/>
            <a:gdLst/>
            <a:ahLst/>
            <a:cxnLst/>
            <a:rect l="l" t="t" r="r" b="b"/>
            <a:pathLst>
              <a:path w="6311" h="6311" extrusionOk="0">
                <a:moveTo>
                  <a:pt x="2561" y="0"/>
                </a:moveTo>
                <a:lnTo>
                  <a:pt x="2561" y="2560"/>
                </a:lnTo>
                <a:lnTo>
                  <a:pt x="1" y="2560"/>
                </a:lnTo>
                <a:lnTo>
                  <a:pt x="1" y="3751"/>
                </a:lnTo>
                <a:lnTo>
                  <a:pt x="2561" y="3751"/>
                </a:lnTo>
                <a:lnTo>
                  <a:pt x="2561" y="6311"/>
                </a:lnTo>
                <a:lnTo>
                  <a:pt x="3751" y="6311"/>
                </a:lnTo>
                <a:lnTo>
                  <a:pt x="3751" y="3751"/>
                </a:lnTo>
                <a:lnTo>
                  <a:pt x="6311" y="3751"/>
                </a:lnTo>
                <a:lnTo>
                  <a:pt x="6311" y="2560"/>
                </a:lnTo>
                <a:lnTo>
                  <a:pt x="3751" y="2560"/>
                </a:lnTo>
                <a:lnTo>
                  <a:pt x="37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8" name="Google Shape;1548;p35"/>
          <p:cNvGrpSpPr/>
          <p:nvPr/>
        </p:nvGrpSpPr>
        <p:grpSpPr>
          <a:xfrm rot="5400000">
            <a:off x="33887" y="1475548"/>
            <a:ext cx="345155" cy="141156"/>
            <a:chOff x="7147831" y="4828240"/>
            <a:chExt cx="345155" cy="141156"/>
          </a:xfrm>
        </p:grpSpPr>
        <p:sp>
          <p:nvSpPr>
            <p:cNvPr id="1549" name="Google Shape;1549;p35"/>
            <p:cNvSpPr/>
            <p:nvPr/>
          </p:nvSpPr>
          <p:spPr>
            <a:xfrm>
              <a:off x="7147831" y="4828240"/>
              <a:ext cx="141124" cy="141156"/>
            </a:xfrm>
            <a:custGeom>
              <a:avLst/>
              <a:gdLst/>
              <a:ahLst/>
              <a:cxnLst/>
              <a:rect l="l" t="t" r="r" b="b"/>
              <a:pathLst>
                <a:path w="4406" h="4407" extrusionOk="0">
                  <a:moveTo>
                    <a:pt x="691" y="1"/>
                  </a:moveTo>
                  <a:lnTo>
                    <a:pt x="0" y="703"/>
                  </a:lnTo>
                  <a:lnTo>
                    <a:pt x="1500" y="2203"/>
                  </a:lnTo>
                  <a:lnTo>
                    <a:pt x="0" y="3716"/>
                  </a:lnTo>
                  <a:lnTo>
                    <a:pt x="691" y="4406"/>
                  </a:lnTo>
                  <a:lnTo>
                    <a:pt x="2203" y="2906"/>
                  </a:lnTo>
                  <a:lnTo>
                    <a:pt x="3703" y="4406"/>
                  </a:lnTo>
                  <a:lnTo>
                    <a:pt x="4406" y="3716"/>
                  </a:lnTo>
                  <a:lnTo>
                    <a:pt x="2905" y="2203"/>
                  </a:lnTo>
                  <a:lnTo>
                    <a:pt x="4406" y="703"/>
                  </a:lnTo>
                  <a:lnTo>
                    <a:pt x="3703" y="1"/>
                  </a:lnTo>
                  <a:lnTo>
                    <a:pt x="2203" y="1501"/>
                  </a:lnTo>
                  <a:lnTo>
                    <a:pt x="6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5"/>
            <p:cNvSpPr/>
            <p:nvPr/>
          </p:nvSpPr>
          <p:spPr>
            <a:xfrm>
              <a:off x="7351862" y="4828240"/>
              <a:ext cx="141124" cy="141156"/>
            </a:xfrm>
            <a:custGeom>
              <a:avLst/>
              <a:gdLst/>
              <a:ahLst/>
              <a:cxnLst/>
              <a:rect l="l" t="t" r="r" b="b"/>
              <a:pathLst>
                <a:path w="4406" h="4407" extrusionOk="0">
                  <a:moveTo>
                    <a:pt x="703" y="1"/>
                  </a:moveTo>
                  <a:lnTo>
                    <a:pt x="0" y="703"/>
                  </a:lnTo>
                  <a:lnTo>
                    <a:pt x="1500" y="2203"/>
                  </a:lnTo>
                  <a:lnTo>
                    <a:pt x="0" y="3716"/>
                  </a:lnTo>
                  <a:lnTo>
                    <a:pt x="703" y="4406"/>
                  </a:lnTo>
                  <a:lnTo>
                    <a:pt x="2203" y="2906"/>
                  </a:lnTo>
                  <a:lnTo>
                    <a:pt x="3703" y="4406"/>
                  </a:lnTo>
                  <a:lnTo>
                    <a:pt x="4405" y="3716"/>
                  </a:lnTo>
                  <a:lnTo>
                    <a:pt x="2905" y="2203"/>
                  </a:lnTo>
                  <a:lnTo>
                    <a:pt x="4405" y="703"/>
                  </a:lnTo>
                  <a:lnTo>
                    <a:pt x="3703" y="1"/>
                  </a:lnTo>
                  <a:lnTo>
                    <a:pt x="2203" y="1501"/>
                  </a:lnTo>
                  <a:lnTo>
                    <a:pt x="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1" name="Google Shape;1551;p35"/>
          <p:cNvSpPr/>
          <p:nvPr/>
        </p:nvSpPr>
        <p:spPr>
          <a:xfrm>
            <a:off x="164813" y="194359"/>
            <a:ext cx="83286" cy="83286"/>
          </a:xfrm>
          <a:custGeom>
            <a:avLst/>
            <a:gdLst/>
            <a:ahLst/>
            <a:cxnLst/>
            <a:rect l="l" t="t" r="r" b="b"/>
            <a:pathLst>
              <a:path w="2596" h="2596" extrusionOk="0">
                <a:moveTo>
                  <a:pt x="0" y="0"/>
                </a:moveTo>
                <a:lnTo>
                  <a:pt x="0" y="2596"/>
                </a:lnTo>
                <a:lnTo>
                  <a:pt x="2596" y="2596"/>
                </a:lnTo>
                <a:lnTo>
                  <a:pt x="25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5"/>
          <p:cNvSpPr/>
          <p:nvPr/>
        </p:nvSpPr>
        <p:spPr>
          <a:xfrm>
            <a:off x="350442" y="196637"/>
            <a:ext cx="600135" cy="81778"/>
          </a:xfrm>
          <a:custGeom>
            <a:avLst/>
            <a:gdLst/>
            <a:ahLst/>
            <a:cxnLst/>
            <a:rect l="l" t="t" r="r" b="b"/>
            <a:pathLst>
              <a:path w="18706" h="2549" extrusionOk="0">
                <a:moveTo>
                  <a:pt x="1917" y="1"/>
                </a:moveTo>
                <a:lnTo>
                  <a:pt x="1" y="1941"/>
                </a:lnTo>
                <a:lnTo>
                  <a:pt x="334" y="2275"/>
                </a:lnTo>
                <a:lnTo>
                  <a:pt x="1917" y="667"/>
                </a:lnTo>
                <a:lnTo>
                  <a:pt x="3775" y="2548"/>
                </a:lnTo>
                <a:lnTo>
                  <a:pt x="5644" y="667"/>
                </a:lnTo>
                <a:lnTo>
                  <a:pt x="7502" y="2548"/>
                </a:lnTo>
                <a:lnTo>
                  <a:pt x="9359" y="667"/>
                </a:lnTo>
                <a:lnTo>
                  <a:pt x="11216" y="2548"/>
                </a:lnTo>
                <a:lnTo>
                  <a:pt x="13074" y="667"/>
                </a:lnTo>
                <a:lnTo>
                  <a:pt x="14931" y="2548"/>
                </a:lnTo>
                <a:lnTo>
                  <a:pt x="16788" y="667"/>
                </a:lnTo>
                <a:lnTo>
                  <a:pt x="18372" y="2275"/>
                </a:lnTo>
                <a:lnTo>
                  <a:pt x="18705" y="1941"/>
                </a:lnTo>
                <a:lnTo>
                  <a:pt x="16788" y="1"/>
                </a:lnTo>
                <a:lnTo>
                  <a:pt x="14931" y="1882"/>
                </a:lnTo>
                <a:lnTo>
                  <a:pt x="13074" y="1"/>
                </a:lnTo>
                <a:lnTo>
                  <a:pt x="11216" y="1882"/>
                </a:lnTo>
                <a:lnTo>
                  <a:pt x="9359" y="1"/>
                </a:lnTo>
                <a:lnTo>
                  <a:pt x="7502" y="1882"/>
                </a:lnTo>
                <a:lnTo>
                  <a:pt x="5644" y="1"/>
                </a:lnTo>
                <a:lnTo>
                  <a:pt x="3775" y="1882"/>
                </a:lnTo>
                <a:lnTo>
                  <a:pt x="19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53" name="Google Shape;1553;p35"/>
          <p:cNvCxnSpPr/>
          <p:nvPr/>
        </p:nvCxnSpPr>
        <p:spPr>
          <a:xfrm>
            <a:off x="-8550" y="1145950"/>
            <a:ext cx="9161100" cy="0"/>
          </a:xfrm>
          <a:prstGeom prst="straightConnector1">
            <a:avLst/>
          </a:prstGeom>
          <a:noFill/>
          <a:ln w="19050" cap="flat" cmpd="sng">
            <a:solidFill>
              <a:schemeClr val="accent4"/>
            </a:solidFill>
            <a:prstDash val="solid"/>
            <a:round/>
            <a:headEnd type="none" w="med" len="med"/>
            <a:tailEnd type="none" w="med" len="med"/>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1 ">
  <p:cSld name="TITLE_AND_TWO_COLUMNS_2_2">
    <p:spTree>
      <p:nvGrpSpPr>
        <p:cNvPr id="1" name="Shape 1554"/>
        <p:cNvGrpSpPr/>
        <p:nvPr/>
      </p:nvGrpSpPr>
      <p:grpSpPr>
        <a:xfrm>
          <a:off x="0" y="0"/>
          <a:ext cx="0" cy="0"/>
          <a:chOff x="0" y="0"/>
          <a:chExt cx="0" cy="0"/>
        </a:xfrm>
      </p:grpSpPr>
      <p:grpSp>
        <p:nvGrpSpPr>
          <p:cNvPr id="1555" name="Google Shape;1555;p36"/>
          <p:cNvGrpSpPr/>
          <p:nvPr/>
        </p:nvGrpSpPr>
        <p:grpSpPr>
          <a:xfrm>
            <a:off x="191876" y="116083"/>
            <a:ext cx="213576" cy="348326"/>
            <a:chOff x="191876" y="116083"/>
            <a:chExt cx="213576" cy="348326"/>
          </a:xfrm>
        </p:grpSpPr>
        <p:sp>
          <p:nvSpPr>
            <p:cNvPr id="1556" name="Google Shape;1556;p36"/>
            <p:cNvSpPr/>
            <p:nvPr/>
          </p:nvSpPr>
          <p:spPr>
            <a:xfrm>
              <a:off x="352794" y="267841"/>
              <a:ext cx="52657" cy="44810"/>
            </a:xfrm>
            <a:custGeom>
              <a:avLst/>
              <a:gdLst/>
              <a:ahLst/>
              <a:cxnLst/>
              <a:rect l="l" t="t" r="r" b="b"/>
              <a:pathLst>
                <a:path w="1644" h="1399" extrusionOk="0">
                  <a:moveTo>
                    <a:pt x="710" y="1"/>
                  </a:moveTo>
                  <a:cubicBezTo>
                    <a:pt x="348" y="1"/>
                    <a:pt x="1" y="278"/>
                    <a:pt x="1" y="696"/>
                  </a:cubicBezTo>
                  <a:cubicBezTo>
                    <a:pt x="1" y="1089"/>
                    <a:pt x="322" y="1398"/>
                    <a:pt x="703" y="1398"/>
                  </a:cubicBezTo>
                  <a:cubicBezTo>
                    <a:pt x="1334" y="1398"/>
                    <a:pt x="1644" y="648"/>
                    <a:pt x="1203" y="208"/>
                  </a:cubicBezTo>
                  <a:cubicBezTo>
                    <a:pt x="1060" y="65"/>
                    <a:pt x="883" y="1"/>
                    <a:pt x="7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6"/>
            <p:cNvSpPr/>
            <p:nvPr/>
          </p:nvSpPr>
          <p:spPr>
            <a:xfrm>
              <a:off x="191876" y="267841"/>
              <a:ext cx="52657" cy="44810"/>
            </a:xfrm>
            <a:custGeom>
              <a:avLst/>
              <a:gdLst/>
              <a:ahLst/>
              <a:cxnLst/>
              <a:rect l="l" t="t" r="r" b="b"/>
              <a:pathLst>
                <a:path w="1644" h="1399" extrusionOk="0">
                  <a:moveTo>
                    <a:pt x="700" y="1"/>
                  </a:moveTo>
                  <a:cubicBezTo>
                    <a:pt x="342" y="1"/>
                    <a:pt x="0" y="278"/>
                    <a:pt x="0" y="696"/>
                  </a:cubicBezTo>
                  <a:cubicBezTo>
                    <a:pt x="0" y="1089"/>
                    <a:pt x="310" y="1398"/>
                    <a:pt x="703" y="1398"/>
                  </a:cubicBezTo>
                  <a:cubicBezTo>
                    <a:pt x="1322" y="1398"/>
                    <a:pt x="1643" y="648"/>
                    <a:pt x="1191" y="208"/>
                  </a:cubicBezTo>
                  <a:cubicBezTo>
                    <a:pt x="1048" y="65"/>
                    <a:pt x="872" y="1"/>
                    <a:pt x="7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6"/>
            <p:cNvSpPr/>
            <p:nvPr/>
          </p:nvSpPr>
          <p:spPr>
            <a:xfrm>
              <a:off x="352794" y="116083"/>
              <a:ext cx="52657" cy="45162"/>
            </a:xfrm>
            <a:custGeom>
              <a:avLst/>
              <a:gdLst/>
              <a:ahLst/>
              <a:cxnLst/>
              <a:rect l="l" t="t" r="r" b="b"/>
              <a:pathLst>
                <a:path w="1644" h="1410" extrusionOk="0">
                  <a:moveTo>
                    <a:pt x="711" y="0"/>
                  </a:moveTo>
                  <a:cubicBezTo>
                    <a:pt x="349" y="0"/>
                    <a:pt x="1" y="280"/>
                    <a:pt x="1" y="707"/>
                  </a:cubicBezTo>
                  <a:cubicBezTo>
                    <a:pt x="1" y="1088"/>
                    <a:pt x="310" y="1409"/>
                    <a:pt x="703" y="1409"/>
                  </a:cubicBezTo>
                  <a:cubicBezTo>
                    <a:pt x="1334" y="1409"/>
                    <a:pt x="1644" y="647"/>
                    <a:pt x="1203" y="207"/>
                  </a:cubicBezTo>
                  <a:cubicBezTo>
                    <a:pt x="1061" y="64"/>
                    <a:pt x="884" y="0"/>
                    <a:pt x="7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6"/>
            <p:cNvSpPr/>
            <p:nvPr/>
          </p:nvSpPr>
          <p:spPr>
            <a:xfrm>
              <a:off x="191876" y="116083"/>
              <a:ext cx="52657" cy="45162"/>
            </a:xfrm>
            <a:custGeom>
              <a:avLst/>
              <a:gdLst/>
              <a:ahLst/>
              <a:cxnLst/>
              <a:rect l="l" t="t" r="r" b="b"/>
              <a:pathLst>
                <a:path w="1644" h="1410" extrusionOk="0">
                  <a:moveTo>
                    <a:pt x="702" y="0"/>
                  </a:moveTo>
                  <a:cubicBezTo>
                    <a:pt x="343" y="0"/>
                    <a:pt x="0" y="280"/>
                    <a:pt x="0" y="707"/>
                  </a:cubicBezTo>
                  <a:cubicBezTo>
                    <a:pt x="0" y="1088"/>
                    <a:pt x="310" y="1409"/>
                    <a:pt x="703" y="1409"/>
                  </a:cubicBezTo>
                  <a:cubicBezTo>
                    <a:pt x="1322" y="1409"/>
                    <a:pt x="1643" y="647"/>
                    <a:pt x="1191" y="207"/>
                  </a:cubicBezTo>
                  <a:cubicBezTo>
                    <a:pt x="1048" y="64"/>
                    <a:pt x="873" y="0"/>
                    <a:pt x="7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6"/>
            <p:cNvSpPr/>
            <p:nvPr/>
          </p:nvSpPr>
          <p:spPr>
            <a:xfrm>
              <a:off x="352794" y="419631"/>
              <a:ext cx="52657" cy="44778"/>
            </a:xfrm>
            <a:custGeom>
              <a:avLst/>
              <a:gdLst/>
              <a:ahLst/>
              <a:cxnLst/>
              <a:rect l="l" t="t" r="r" b="b"/>
              <a:pathLst>
                <a:path w="1644" h="1398" extrusionOk="0">
                  <a:moveTo>
                    <a:pt x="711" y="1"/>
                  </a:moveTo>
                  <a:cubicBezTo>
                    <a:pt x="349" y="1"/>
                    <a:pt x="1" y="280"/>
                    <a:pt x="1" y="707"/>
                  </a:cubicBezTo>
                  <a:cubicBezTo>
                    <a:pt x="1" y="1088"/>
                    <a:pt x="322" y="1398"/>
                    <a:pt x="703" y="1398"/>
                  </a:cubicBezTo>
                  <a:cubicBezTo>
                    <a:pt x="1334" y="1398"/>
                    <a:pt x="1644" y="648"/>
                    <a:pt x="1203" y="207"/>
                  </a:cubicBezTo>
                  <a:cubicBezTo>
                    <a:pt x="1061" y="65"/>
                    <a:pt x="884" y="1"/>
                    <a:pt x="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6"/>
            <p:cNvSpPr/>
            <p:nvPr/>
          </p:nvSpPr>
          <p:spPr>
            <a:xfrm>
              <a:off x="191876" y="419631"/>
              <a:ext cx="52657" cy="44778"/>
            </a:xfrm>
            <a:custGeom>
              <a:avLst/>
              <a:gdLst/>
              <a:ahLst/>
              <a:cxnLst/>
              <a:rect l="l" t="t" r="r" b="b"/>
              <a:pathLst>
                <a:path w="1644" h="1398" extrusionOk="0">
                  <a:moveTo>
                    <a:pt x="702" y="1"/>
                  </a:moveTo>
                  <a:cubicBezTo>
                    <a:pt x="343" y="1"/>
                    <a:pt x="0" y="280"/>
                    <a:pt x="0" y="707"/>
                  </a:cubicBezTo>
                  <a:cubicBezTo>
                    <a:pt x="0" y="1088"/>
                    <a:pt x="310" y="1398"/>
                    <a:pt x="703" y="1398"/>
                  </a:cubicBezTo>
                  <a:cubicBezTo>
                    <a:pt x="1322" y="1398"/>
                    <a:pt x="1643" y="648"/>
                    <a:pt x="1191" y="207"/>
                  </a:cubicBezTo>
                  <a:cubicBezTo>
                    <a:pt x="1048" y="65"/>
                    <a:pt x="873" y="1"/>
                    <a:pt x="7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2" name="Google Shape;1562;p36"/>
          <p:cNvSpPr/>
          <p:nvPr/>
        </p:nvSpPr>
        <p:spPr>
          <a:xfrm>
            <a:off x="612158" y="127421"/>
            <a:ext cx="202141" cy="202141"/>
          </a:xfrm>
          <a:custGeom>
            <a:avLst/>
            <a:gdLst/>
            <a:ahLst/>
            <a:cxnLst/>
            <a:rect l="l" t="t" r="r" b="b"/>
            <a:pathLst>
              <a:path w="6311" h="6311" extrusionOk="0">
                <a:moveTo>
                  <a:pt x="2561" y="0"/>
                </a:moveTo>
                <a:lnTo>
                  <a:pt x="2561" y="2560"/>
                </a:lnTo>
                <a:lnTo>
                  <a:pt x="1" y="2560"/>
                </a:lnTo>
                <a:lnTo>
                  <a:pt x="1" y="3751"/>
                </a:lnTo>
                <a:lnTo>
                  <a:pt x="2561" y="3751"/>
                </a:lnTo>
                <a:lnTo>
                  <a:pt x="2561" y="6311"/>
                </a:lnTo>
                <a:lnTo>
                  <a:pt x="3751" y="6311"/>
                </a:lnTo>
                <a:lnTo>
                  <a:pt x="3751" y="3751"/>
                </a:lnTo>
                <a:lnTo>
                  <a:pt x="6311" y="3751"/>
                </a:lnTo>
                <a:lnTo>
                  <a:pt x="6311" y="2560"/>
                </a:lnTo>
                <a:lnTo>
                  <a:pt x="3751" y="2560"/>
                </a:lnTo>
                <a:lnTo>
                  <a:pt x="37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3" name="Google Shape;1563;p36"/>
          <p:cNvGrpSpPr/>
          <p:nvPr/>
        </p:nvGrpSpPr>
        <p:grpSpPr>
          <a:xfrm>
            <a:off x="8732938" y="376573"/>
            <a:ext cx="199867" cy="325841"/>
            <a:chOff x="8805576" y="3197048"/>
            <a:chExt cx="199867" cy="325841"/>
          </a:xfrm>
        </p:grpSpPr>
        <p:sp>
          <p:nvSpPr>
            <p:cNvPr id="1564" name="Google Shape;1564;p36"/>
            <p:cNvSpPr/>
            <p:nvPr/>
          </p:nvSpPr>
          <p:spPr>
            <a:xfrm>
              <a:off x="8956213" y="3338845"/>
              <a:ext cx="49230" cy="42184"/>
            </a:xfrm>
            <a:custGeom>
              <a:avLst/>
              <a:gdLst/>
              <a:ahLst/>
              <a:cxnLst/>
              <a:rect l="l" t="t" r="r" b="b"/>
              <a:pathLst>
                <a:path w="1537" h="1317" extrusionOk="0">
                  <a:moveTo>
                    <a:pt x="655" y="0"/>
                  </a:moveTo>
                  <a:cubicBezTo>
                    <a:pt x="319" y="0"/>
                    <a:pt x="1" y="261"/>
                    <a:pt x="1" y="662"/>
                  </a:cubicBezTo>
                  <a:cubicBezTo>
                    <a:pt x="1" y="1019"/>
                    <a:pt x="286" y="1317"/>
                    <a:pt x="656" y="1317"/>
                  </a:cubicBezTo>
                  <a:cubicBezTo>
                    <a:pt x="1239" y="1317"/>
                    <a:pt x="1537" y="602"/>
                    <a:pt x="1120" y="197"/>
                  </a:cubicBezTo>
                  <a:cubicBezTo>
                    <a:pt x="984" y="61"/>
                    <a:pt x="817" y="0"/>
                    <a:pt x="6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6"/>
            <p:cNvSpPr/>
            <p:nvPr/>
          </p:nvSpPr>
          <p:spPr>
            <a:xfrm>
              <a:off x="8805576" y="3338909"/>
              <a:ext cx="49230" cy="42119"/>
            </a:xfrm>
            <a:custGeom>
              <a:avLst/>
              <a:gdLst/>
              <a:ahLst/>
              <a:cxnLst/>
              <a:rect l="l" t="t" r="r" b="b"/>
              <a:pathLst>
                <a:path w="1537" h="1315" extrusionOk="0">
                  <a:moveTo>
                    <a:pt x="660" y="1"/>
                  </a:moveTo>
                  <a:cubicBezTo>
                    <a:pt x="323" y="1"/>
                    <a:pt x="1" y="265"/>
                    <a:pt x="1" y="660"/>
                  </a:cubicBezTo>
                  <a:cubicBezTo>
                    <a:pt x="1" y="1017"/>
                    <a:pt x="298" y="1315"/>
                    <a:pt x="656" y="1315"/>
                  </a:cubicBezTo>
                  <a:cubicBezTo>
                    <a:pt x="1239" y="1315"/>
                    <a:pt x="1537" y="600"/>
                    <a:pt x="1120" y="195"/>
                  </a:cubicBezTo>
                  <a:cubicBezTo>
                    <a:pt x="985" y="61"/>
                    <a:pt x="821" y="1"/>
                    <a:pt x="6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6"/>
            <p:cNvSpPr/>
            <p:nvPr/>
          </p:nvSpPr>
          <p:spPr>
            <a:xfrm>
              <a:off x="8956213" y="3197048"/>
              <a:ext cx="49230" cy="42119"/>
            </a:xfrm>
            <a:custGeom>
              <a:avLst/>
              <a:gdLst/>
              <a:ahLst/>
              <a:cxnLst/>
              <a:rect l="l" t="t" r="r" b="b"/>
              <a:pathLst>
                <a:path w="1537" h="1315" extrusionOk="0">
                  <a:moveTo>
                    <a:pt x="660" y="1"/>
                  </a:moveTo>
                  <a:cubicBezTo>
                    <a:pt x="323" y="1"/>
                    <a:pt x="1" y="265"/>
                    <a:pt x="1" y="660"/>
                  </a:cubicBezTo>
                  <a:cubicBezTo>
                    <a:pt x="1" y="1017"/>
                    <a:pt x="286" y="1315"/>
                    <a:pt x="656" y="1315"/>
                  </a:cubicBezTo>
                  <a:cubicBezTo>
                    <a:pt x="1239" y="1315"/>
                    <a:pt x="1537" y="600"/>
                    <a:pt x="1120" y="195"/>
                  </a:cubicBezTo>
                  <a:cubicBezTo>
                    <a:pt x="985" y="61"/>
                    <a:pt x="821" y="1"/>
                    <a:pt x="6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6"/>
            <p:cNvSpPr/>
            <p:nvPr/>
          </p:nvSpPr>
          <p:spPr>
            <a:xfrm>
              <a:off x="8805576" y="3197048"/>
              <a:ext cx="49230" cy="42119"/>
            </a:xfrm>
            <a:custGeom>
              <a:avLst/>
              <a:gdLst/>
              <a:ahLst/>
              <a:cxnLst/>
              <a:rect l="l" t="t" r="r" b="b"/>
              <a:pathLst>
                <a:path w="1537" h="1315" extrusionOk="0">
                  <a:moveTo>
                    <a:pt x="660" y="1"/>
                  </a:moveTo>
                  <a:cubicBezTo>
                    <a:pt x="323" y="1"/>
                    <a:pt x="1" y="265"/>
                    <a:pt x="1" y="660"/>
                  </a:cubicBezTo>
                  <a:cubicBezTo>
                    <a:pt x="1" y="1017"/>
                    <a:pt x="298" y="1315"/>
                    <a:pt x="656" y="1315"/>
                  </a:cubicBezTo>
                  <a:cubicBezTo>
                    <a:pt x="1239" y="1315"/>
                    <a:pt x="1537" y="600"/>
                    <a:pt x="1120" y="195"/>
                  </a:cubicBezTo>
                  <a:cubicBezTo>
                    <a:pt x="985" y="61"/>
                    <a:pt x="821" y="1"/>
                    <a:pt x="6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6"/>
            <p:cNvSpPr/>
            <p:nvPr/>
          </p:nvSpPr>
          <p:spPr>
            <a:xfrm>
              <a:off x="8956213" y="3480770"/>
              <a:ext cx="49230" cy="42119"/>
            </a:xfrm>
            <a:custGeom>
              <a:avLst/>
              <a:gdLst/>
              <a:ahLst/>
              <a:cxnLst/>
              <a:rect l="l" t="t" r="r" b="b"/>
              <a:pathLst>
                <a:path w="1537" h="1315" extrusionOk="0">
                  <a:moveTo>
                    <a:pt x="660" y="1"/>
                  </a:moveTo>
                  <a:cubicBezTo>
                    <a:pt x="323" y="1"/>
                    <a:pt x="1" y="265"/>
                    <a:pt x="1" y="660"/>
                  </a:cubicBezTo>
                  <a:cubicBezTo>
                    <a:pt x="1" y="1017"/>
                    <a:pt x="298" y="1315"/>
                    <a:pt x="656" y="1315"/>
                  </a:cubicBezTo>
                  <a:cubicBezTo>
                    <a:pt x="1239" y="1315"/>
                    <a:pt x="1537" y="612"/>
                    <a:pt x="1120" y="196"/>
                  </a:cubicBezTo>
                  <a:cubicBezTo>
                    <a:pt x="985" y="61"/>
                    <a:pt x="821" y="1"/>
                    <a:pt x="6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6"/>
            <p:cNvSpPr/>
            <p:nvPr/>
          </p:nvSpPr>
          <p:spPr>
            <a:xfrm>
              <a:off x="8805576" y="3480770"/>
              <a:ext cx="49230" cy="42119"/>
            </a:xfrm>
            <a:custGeom>
              <a:avLst/>
              <a:gdLst/>
              <a:ahLst/>
              <a:cxnLst/>
              <a:rect l="l" t="t" r="r" b="b"/>
              <a:pathLst>
                <a:path w="1537" h="1315" extrusionOk="0">
                  <a:moveTo>
                    <a:pt x="660" y="1"/>
                  </a:moveTo>
                  <a:cubicBezTo>
                    <a:pt x="323" y="1"/>
                    <a:pt x="1" y="265"/>
                    <a:pt x="1" y="660"/>
                  </a:cubicBezTo>
                  <a:cubicBezTo>
                    <a:pt x="1" y="1017"/>
                    <a:pt x="298" y="1315"/>
                    <a:pt x="656" y="1315"/>
                  </a:cubicBezTo>
                  <a:cubicBezTo>
                    <a:pt x="1239" y="1315"/>
                    <a:pt x="1537" y="612"/>
                    <a:pt x="1120" y="196"/>
                  </a:cubicBezTo>
                  <a:cubicBezTo>
                    <a:pt x="985" y="61"/>
                    <a:pt x="821" y="1"/>
                    <a:pt x="6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0" name="Google Shape;1570;p36"/>
          <p:cNvGrpSpPr/>
          <p:nvPr/>
        </p:nvGrpSpPr>
        <p:grpSpPr>
          <a:xfrm>
            <a:off x="8660306" y="116065"/>
            <a:ext cx="345155" cy="141156"/>
            <a:chOff x="7147831" y="4828240"/>
            <a:chExt cx="345155" cy="141156"/>
          </a:xfrm>
        </p:grpSpPr>
        <p:sp>
          <p:nvSpPr>
            <p:cNvPr id="1571" name="Google Shape;1571;p36"/>
            <p:cNvSpPr/>
            <p:nvPr/>
          </p:nvSpPr>
          <p:spPr>
            <a:xfrm>
              <a:off x="7147831" y="4828240"/>
              <a:ext cx="141124" cy="141156"/>
            </a:xfrm>
            <a:custGeom>
              <a:avLst/>
              <a:gdLst/>
              <a:ahLst/>
              <a:cxnLst/>
              <a:rect l="l" t="t" r="r" b="b"/>
              <a:pathLst>
                <a:path w="4406" h="4407" extrusionOk="0">
                  <a:moveTo>
                    <a:pt x="691" y="1"/>
                  </a:moveTo>
                  <a:lnTo>
                    <a:pt x="0" y="703"/>
                  </a:lnTo>
                  <a:lnTo>
                    <a:pt x="1500" y="2203"/>
                  </a:lnTo>
                  <a:lnTo>
                    <a:pt x="0" y="3716"/>
                  </a:lnTo>
                  <a:lnTo>
                    <a:pt x="691" y="4406"/>
                  </a:lnTo>
                  <a:lnTo>
                    <a:pt x="2203" y="2906"/>
                  </a:lnTo>
                  <a:lnTo>
                    <a:pt x="3703" y="4406"/>
                  </a:lnTo>
                  <a:lnTo>
                    <a:pt x="4406" y="3716"/>
                  </a:lnTo>
                  <a:lnTo>
                    <a:pt x="2905" y="2203"/>
                  </a:lnTo>
                  <a:lnTo>
                    <a:pt x="4406" y="703"/>
                  </a:lnTo>
                  <a:lnTo>
                    <a:pt x="3703" y="1"/>
                  </a:lnTo>
                  <a:lnTo>
                    <a:pt x="2203" y="1501"/>
                  </a:lnTo>
                  <a:lnTo>
                    <a:pt x="6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6"/>
            <p:cNvSpPr/>
            <p:nvPr/>
          </p:nvSpPr>
          <p:spPr>
            <a:xfrm>
              <a:off x="7351862" y="4828240"/>
              <a:ext cx="141124" cy="141156"/>
            </a:xfrm>
            <a:custGeom>
              <a:avLst/>
              <a:gdLst/>
              <a:ahLst/>
              <a:cxnLst/>
              <a:rect l="l" t="t" r="r" b="b"/>
              <a:pathLst>
                <a:path w="4406" h="4407" extrusionOk="0">
                  <a:moveTo>
                    <a:pt x="703" y="1"/>
                  </a:moveTo>
                  <a:lnTo>
                    <a:pt x="0" y="703"/>
                  </a:lnTo>
                  <a:lnTo>
                    <a:pt x="1500" y="2203"/>
                  </a:lnTo>
                  <a:lnTo>
                    <a:pt x="0" y="3716"/>
                  </a:lnTo>
                  <a:lnTo>
                    <a:pt x="703" y="4406"/>
                  </a:lnTo>
                  <a:lnTo>
                    <a:pt x="2203" y="2906"/>
                  </a:lnTo>
                  <a:lnTo>
                    <a:pt x="3703" y="4406"/>
                  </a:lnTo>
                  <a:lnTo>
                    <a:pt x="4405" y="3716"/>
                  </a:lnTo>
                  <a:lnTo>
                    <a:pt x="2905" y="2203"/>
                  </a:lnTo>
                  <a:lnTo>
                    <a:pt x="4405" y="703"/>
                  </a:lnTo>
                  <a:lnTo>
                    <a:pt x="3703" y="1"/>
                  </a:lnTo>
                  <a:lnTo>
                    <a:pt x="2203" y="1501"/>
                  </a:lnTo>
                  <a:lnTo>
                    <a:pt x="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3" name="Google Shape;1573;p36"/>
          <p:cNvSpPr/>
          <p:nvPr/>
        </p:nvSpPr>
        <p:spPr>
          <a:xfrm rot="10800000" flipH="1">
            <a:off x="-575" y="4654964"/>
            <a:ext cx="9145168" cy="488536"/>
          </a:xfrm>
          <a:custGeom>
            <a:avLst/>
            <a:gdLst/>
            <a:ahLst/>
            <a:cxnLst/>
            <a:rect l="l" t="t" r="r" b="b"/>
            <a:pathLst>
              <a:path w="285608" h="27683" extrusionOk="0">
                <a:moveTo>
                  <a:pt x="0" y="0"/>
                </a:moveTo>
                <a:lnTo>
                  <a:pt x="0" y="27682"/>
                </a:lnTo>
                <a:lnTo>
                  <a:pt x="285607" y="27682"/>
                </a:lnTo>
                <a:lnTo>
                  <a:pt x="2856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6"/>
          <p:cNvSpPr txBox="1">
            <a:spLocks noGrp="1"/>
          </p:cNvSpPr>
          <p:nvPr>
            <p:ph type="subTitle" idx="1"/>
          </p:nvPr>
        </p:nvSpPr>
        <p:spPr>
          <a:xfrm>
            <a:off x="6258775" y="2631425"/>
            <a:ext cx="2019900" cy="6774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a:lvl1pPr>
            <a:lvl2pPr lvl="1" rtl="0">
              <a:spcBef>
                <a:spcPts val="160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1575" name="Google Shape;1575;p36"/>
          <p:cNvSpPr txBox="1">
            <a:spLocks noGrp="1"/>
          </p:cNvSpPr>
          <p:nvPr>
            <p:ph type="subTitle" idx="2"/>
          </p:nvPr>
        </p:nvSpPr>
        <p:spPr>
          <a:xfrm>
            <a:off x="6258775" y="2295125"/>
            <a:ext cx="2019900" cy="3384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ibre Franklin"/>
              <a:buNone/>
              <a:defRPr b="1">
                <a:latin typeface="Libre Franklin"/>
                <a:ea typeface="Libre Franklin"/>
                <a:cs typeface="Libre Franklin"/>
                <a:sym typeface="Libre Franklin"/>
              </a:defRPr>
            </a:lvl1pPr>
            <a:lvl2pPr lvl="1" rtl="0">
              <a:spcBef>
                <a:spcPts val="1600"/>
              </a:spcBef>
              <a:spcAft>
                <a:spcPts val="0"/>
              </a:spcAft>
              <a:buSzPts val="2000"/>
              <a:buFont typeface="Libre Franklin"/>
              <a:buNone/>
              <a:defRPr b="1">
                <a:latin typeface="Libre Franklin"/>
                <a:ea typeface="Libre Franklin"/>
                <a:cs typeface="Libre Franklin"/>
                <a:sym typeface="Libre Franklin"/>
              </a:defRPr>
            </a:lvl2pPr>
            <a:lvl3pPr lvl="2" rtl="0">
              <a:spcBef>
                <a:spcPts val="1600"/>
              </a:spcBef>
              <a:spcAft>
                <a:spcPts val="0"/>
              </a:spcAft>
              <a:buSzPts val="2000"/>
              <a:buFont typeface="Libre Franklin"/>
              <a:buNone/>
              <a:defRPr b="1">
                <a:latin typeface="Libre Franklin"/>
                <a:ea typeface="Libre Franklin"/>
                <a:cs typeface="Libre Franklin"/>
                <a:sym typeface="Libre Franklin"/>
              </a:defRPr>
            </a:lvl3pPr>
            <a:lvl4pPr lvl="3" rtl="0">
              <a:spcBef>
                <a:spcPts val="1600"/>
              </a:spcBef>
              <a:spcAft>
                <a:spcPts val="0"/>
              </a:spcAft>
              <a:buSzPts val="2000"/>
              <a:buFont typeface="Libre Franklin"/>
              <a:buNone/>
              <a:defRPr b="1">
                <a:latin typeface="Libre Franklin"/>
                <a:ea typeface="Libre Franklin"/>
                <a:cs typeface="Libre Franklin"/>
                <a:sym typeface="Libre Franklin"/>
              </a:defRPr>
            </a:lvl4pPr>
            <a:lvl5pPr lvl="4" rtl="0">
              <a:spcBef>
                <a:spcPts val="1600"/>
              </a:spcBef>
              <a:spcAft>
                <a:spcPts val="0"/>
              </a:spcAft>
              <a:buSzPts val="2000"/>
              <a:buFont typeface="Libre Franklin"/>
              <a:buNone/>
              <a:defRPr b="1">
                <a:latin typeface="Libre Franklin"/>
                <a:ea typeface="Libre Franklin"/>
                <a:cs typeface="Libre Franklin"/>
                <a:sym typeface="Libre Franklin"/>
              </a:defRPr>
            </a:lvl5pPr>
            <a:lvl6pPr lvl="5" rtl="0">
              <a:spcBef>
                <a:spcPts val="1600"/>
              </a:spcBef>
              <a:spcAft>
                <a:spcPts val="0"/>
              </a:spcAft>
              <a:buSzPts val="2000"/>
              <a:buFont typeface="Libre Franklin"/>
              <a:buNone/>
              <a:defRPr b="1">
                <a:latin typeface="Libre Franklin"/>
                <a:ea typeface="Libre Franklin"/>
                <a:cs typeface="Libre Franklin"/>
                <a:sym typeface="Libre Franklin"/>
              </a:defRPr>
            </a:lvl6pPr>
            <a:lvl7pPr lvl="6" rtl="0">
              <a:spcBef>
                <a:spcPts val="1600"/>
              </a:spcBef>
              <a:spcAft>
                <a:spcPts val="0"/>
              </a:spcAft>
              <a:buSzPts val="2000"/>
              <a:buFont typeface="Libre Franklin"/>
              <a:buNone/>
              <a:defRPr b="1">
                <a:latin typeface="Libre Franklin"/>
                <a:ea typeface="Libre Franklin"/>
                <a:cs typeface="Libre Franklin"/>
                <a:sym typeface="Libre Franklin"/>
              </a:defRPr>
            </a:lvl7pPr>
            <a:lvl8pPr lvl="7" rtl="0">
              <a:spcBef>
                <a:spcPts val="1600"/>
              </a:spcBef>
              <a:spcAft>
                <a:spcPts val="0"/>
              </a:spcAft>
              <a:buSzPts val="2000"/>
              <a:buFont typeface="Libre Franklin"/>
              <a:buNone/>
              <a:defRPr b="1">
                <a:latin typeface="Libre Franklin"/>
                <a:ea typeface="Libre Franklin"/>
                <a:cs typeface="Libre Franklin"/>
                <a:sym typeface="Libre Franklin"/>
              </a:defRPr>
            </a:lvl8pPr>
            <a:lvl9pPr lvl="8" rtl="0">
              <a:spcBef>
                <a:spcPts val="1600"/>
              </a:spcBef>
              <a:spcAft>
                <a:spcPts val="1600"/>
              </a:spcAft>
              <a:buSzPts val="2000"/>
              <a:buFont typeface="Libre Franklin"/>
              <a:buNone/>
              <a:defRPr b="1">
                <a:latin typeface="Libre Franklin"/>
                <a:ea typeface="Libre Franklin"/>
                <a:cs typeface="Libre Franklin"/>
                <a:sym typeface="Libre Franklin"/>
              </a:defRPr>
            </a:lvl9pPr>
          </a:lstStyle>
          <a:p>
            <a:endParaRPr/>
          </a:p>
        </p:txBody>
      </p:sp>
      <p:sp>
        <p:nvSpPr>
          <p:cNvPr id="1576" name="Google Shape;1576;p36"/>
          <p:cNvSpPr txBox="1">
            <a:spLocks noGrp="1"/>
          </p:cNvSpPr>
          <p:nvPr>
            <p:ph type="subTitle" idx="3"/>
          </p:nvPr>
        </p:nvSpPr>
        <p:spPr>
          <a:xfrm>
            <a:off x="3562050" y="2631425"/>
            <a:ext cx="2019900" cy="6774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1900"/>
            </a:lvl1pPr>
            <a:lvl2pPr lvl="1" rtl="0">
              <a:spcBef>
                <a:spcPts val="160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1577" name="Google Shape;1577;p36"/>
          <p:cNvSpPr txBox="1">
            <a:spLocks noGrp="1"/>
          </p:cNvSpPr>
          <p:nvPr>
            <p:ph type="subTitle" idx="4"/>
          </p:nvPr>
        </p:nvSpPr>
        <p:spPr>
          <a:xfrm>
            <a:off x="3562050" y="2295125"/>
            <a:ext cx="2019900" cy="3384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ibre Franklin"/>
              <a:buNone/>
              <a:defRPr sz="1900" b="1">
                <a:latin typeface="Libre Franklin"/>
                <a:ea typeface="Libre Franklin"/>
                <a:cs typeface="Libre Franklin"/>
                <a:sym typeface="Libre Franklin"/>
              </a:defRPr>
            </a:lvl1pPr>
            <a:lvl2pPr lvl="1" rtl="0">
              <a:spcBef>
                <a:spcPts val="1600"/>
              </a:spcBef>
              <a:spcAft>
                <a:spcPts val="0"/>
              </a:spcAft>
              <a:buSzPts val="2000"/>
              <a:buFont typeface="Libre Franklin"/>
              <a:buNone/>
              <a:defRPr b="1">
                <a:latin typeface="Libre Franklin"/>
                <a:ea typeface="Libre Franklin"/>
                <a:cs typeface="Libre Franklin"/>
                <a:sym typeface="Libre Franklin"/>
              </a:defRPr>
            </a:lvl2pPr>
            <a:lvl3pPr lvl="2" rtl="0">
              <a:spcBef>
                <a:spcPts val="1600"/>
              </a:spcBef>
              <a:spcAft>
                <a:spcPts val="0"/>
              </a:spcAft>
              <a:buSzPts val="2000"/>
              <a:buFont typeface="Libre Franklin"/>
              <a:buNone/>
              <a:defRPr b="1">
                <a:latin typeface="Libre Franklin"/>
                <a:ea typeface="Libre Franklin"/>
                <a:cs typeface="Libre Franklin"/>
                <a:sym typeface="Libre Franklin"/>
              </a:defRPr>
            </a:lvl3pPr>
            <a:lvl4pPr lvl="3" rtl="0">
              <a:spcBef>
                <a:spcPts val="1600"/>
              </a:spcBef>
              <a:spcAft>
                <a:spcPts val="0"/>
              </a:spcAft>
              <a:buSzPts val="2000"/>
              <a:buFont typeface="Libre Franklin"/>
              <a:buNone/>
              <a:defRPr b="1">
                <a:latin typeface="Libre Franklin"/>
                <a:ea typeface="Libre Franklin"/>
                <a:cs typeface="Libre Franklin"/>
                <a:sym typeface="Libre Franklin"/>
              </a:defRPr>
            </a:lvl4pPr>
            <a:lvl5pPr lvl="4" rtl="0">
              <a:spcBef>
                <a:spcPts val="1600"/>
              </a:spcBef>
              <a:spcAft>
                <a:spcPts val="0"/>
              </a:spcAft>
              <a:buSzPts val="2000"/>
              <a:buFont typeface="Libre Franklin"/>
              <a:buNone/>
              <a:defRPr b="1">
                <a:latin typeface="Libre Franklin"/>
                <a:ea typeface="Libre Franklin"/>
                <a:cs typeface="Libre Franklin"/>
                <a:sym typeface="Libre Franklin"/>
              </a:defRPr>
            </a:lvl5pPr>
            <a:lvl6pPr lvl="5" rtl="0">
              <a:spcBef>
                <a:spcPts val="1600"/>
              </a:spcBef>
              <a:spcAft>
                <a:spcPts val="0"/>
              </a:spcAft>
              <a:buSzPts val="2000"/>
              <a:buFont typeface="Libre Franklin"/>
              <a:buNone/>
              <a:defRPr b="1">
                <a:latin typeface="Libre Franklin"/>
                <a:ea typeface="Libre Franklin"/>
                <a:cs typeface="Libre Franklin"/>
                <a:sym typeface="Libre Franklin"/>
              </a:defRPr>
            </a:lvl6pPr>
            <a:lvl7pPr lvl="6" rtl="0">
              <a:spcBef>
                <a:spcPts val="1600"/>
              </a:spcBef>
              <a:spcAft>
                <a:spcPts val="0"/>
              </a:spcAft>
              <a:buSzPts val="2000"/>
              <a:buFont typeface="Libre Franklin"/>
              <a:buNone/>
              <a:defRPr b="1">
                <a:latin typeface="Libre Franklin"/>
                <a:ea typeface="Libre Franklin"/>
                <a:cs typeface="Libre Franklin"/>
                <a:sym typeface="Libre Franklin"/>
              </a:defRPr>
            </a:lvl7pPr>
            <a:lvl8pPr lvl="7" rtl="0">
              <a:spcBef>
                <a:spcPts val="1600"/>
              </a:spcBef>
              <a:spcAft>
                <a:spcPts val="0"/>
              </a:spcAft>
              <a:buSzPts val="2000"/>
              <a:buFont typeface="Libre Franklin"/>
              <a:buNone/>
              <a:defRPr b="1">
                <a:latin typeface="Libre Franklin"/>
                <a:ea typeface="Libre Franklin"/>
                <a:cs typeface="Libre Franklin"/>
                <a:sym typeface="Libre Franklin"/>
              </a:defRPr>
            </a:lvl8pPr>
            <a:lvl9pPr lvl="8" rtl="0">
              <a:spcBef>
                <a:spcPts val="1600"/>
              </a:spcBef>
              <a:spcAft>
                <a:spcPts val="1600"/>
              </a:spcAft>
              <a:buSzPts val="2000"/>
              <a:buFont typeface="Libre Franklin"/>
              <a:buNone/>
              <a:defRPr b="1">
                <a:latin typeface="Libre Franklin"/>
                <a:ea typeface="Libre Franklin"/>
                <a:cs typeface="Libre Franklin"/>
                <a:sym typeface="Libre Franklin"/>
              </a:defRPr>
            </a:lvl9pPr>
          </a:lstStyle>
          <a:p>
            <a:endParaRPr/>
          </a:p>
        </p:txBody>
      </p:sp>
      <p:sp>
        <p:nvSpPr>
          <p:cNvPr id="1578" name="Google Shape;1578;p36"/>
          <p:cNvSpPr txBox="1">
            <a:spLocks noGrp="1"/>
          </p:cNvSpPr>
          <p:nvPr>
            <p:ph type="subTitle" idx="5"/>
          </p:nvPr>
        </p:nvSpPr>
        <p:spPr>
          <a:xfrm>
            <a:off x="865325" y="2631425"/>
            <a:ext cx="2019900" cy="6774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a:lvl1pPr>
            <a:lvl2pPr lvl="1" rtl="0">
              <a:spcBef>
                <a:spcPts val="160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1579" name="Google Shape;1579;p36"/>
          <p:cNvSpPr txBox="1">
            <a:spLocks noGrp="1"/>
          </p:cNvSpPr>
          <p:nvPr>
            <p:ph type="subTitle" idx="6"/>
          </p:nvPr>
        </p:nvSpPr>
        <p:spPr>
          <a:xfrm>
            <a:off x="865325" y="2295125"/>
            <a:ext cx="2019900" cy="3384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ibre Franklin"/>
              <a:buNone/>
              <a:defRPr b="1">
                <a:latin typeface="Libre Franklin"/>
                <a:ea typeface="Libre Franklin"/>
                <a:cs typeface="Libre Franklin"/>
                <a:sym typeface="Libre Franklin"/>
              </a:defRPr>
            </a:lvl1pPr>
            <a:lvl2pPr lvl="1" rtl="0">
              <a:spcBef>
                <a:spcPts val="1600"/>
              </a:spcBef>
              <a:spcAft>
                <a:spcPts val="0"/>
              </a:spcAft>
              <a:buSzPts val="2000"/>
              <a:buFont typeface="Libre Franklin"/>
              <a:buNone/>
              <a:defRPr b="1">
                <a:latin typeface="Libre Franklin"/>
                <a:ea typeface="Libre Franklin"/>
                <a:cs typeface="Libre Franklin"/>
                <a:sym typeface="Libre Franklin"/>
              </a:defRPr>
            </a:lvl2pPr>
            <a:lvl3pPr lvl="2" rtl="0">
              <a:spcBef>
                <a:spcPts val="1600"/>
              </a:spcBef>
              <a:spcAft>
                <a:spcPts val="0"/>
              </a:spcAft>
              <a:buSzPts val="2000"/>
              <a:buFont typeface="Libre Franklin"/>
              <a:buNone/>
              <a:defRPr b="1">
                <a:latin typeface="Libre Franklin"/>
                <a:ea typeface="Libre Franklin"/>
                <a:cs typeface="Libre Franklin"/>
                <a:sym typeface="Libre Franklin"/>
              </a:defRPr>
            </a:lvl3pPr>
            <a:lvl4pPr lvl="3" rtl="0">
              <a:spcBef>
                <a:spcPts val="1600"/>
              </a:spcBef>
              <a:spcAft>
                <a:spcPts val="0"/>
              </a:spcAft>
              <a:buSzPts val="2000"/>
              <a:buFont typeface="Libre Franklin"/>
              <a:buNone/>
              <a:defRPr b="1">
                <a:latin typeface="Libre Franklin"/>
                <a:ea typeface="Libre Franklin"/>
                <a:cs typeface="Libre Franklin"/>
                <a:sym typeface="Libre Franklin"/>
              </a:defRPr>
            </a:lvl4pPr>
            <a:lvl5pPr lvl="4" rtl="0">
              <a:spcBef>
                <a:spcPts val="1600"/>
              </a:spcBef>
              <a:spcAft>
                <a:spcPts val="0"/>
              </a:spcAft>
              <a:buSzPts val="2000"/>
              <a:buFont typeface="Libre Franklin"/>
              <a:buNone/>
              <a:defRPr b="1">
                <a:latin typeface="Libre Franklin"/>
                <a:ea typeface="Libre Franklin"/>
                <a:cs typeface="Libre Franklin"/>
                <a:sym typeface="Libre Franklin"/>
              </a:defRPr>
            </a:lvl5pPr>
            <a:lvl6pPr lvl="5" rtl="0">
              <a:spcBef>
                <a:spcPts val="1600"/>
              </a:spcBef>
              <a:spcAft>
                <a:spcPts val="0"/>
              </a:spcAft>
              <a:buSzPts val="2000"/>
              <a:buFont typeface="Libre Franklin"/>
              <a:buNone/>
              <a:defRPr b="1">
                <a:latin typeface="Libre Franklin"/>
                <a:ea typeface="Libre Franklin"/>
                <a:cs typeface="Libre Franklin"/>
                <a:sym typeface="Libre Franklin"/>
              </a:defRPr>
            </a:lvl6pPr>
            <a:lvl7pPr lvl="6" rtl="0">
              <a:spcBef>
                <a:spcPts val="1600"/>
              </a:spcBef>
              <a:spcAft>
                <a:spcPts val="0"/>
              </a:spcAft>
              <a:buSzPts val="2000"/>
              <a:buFont typeface="Libre Franklin"/>
              <a:buNone/>
              <a:defRPr b="1">
                <a:latin typeface="Libre Franklin"/>
                <a:ea typeface="Libre Franklin"/>
                <a:cs typeface="Libre Franklin"/>
                <a:sym typeface="Libre Franklin"/>
              </a:defRPr>
            </a:lvl7pPr>
            <a:lvl8pPr lvl="7" rtl="0">
              <a:spcBef>
                <a:spcPts val="1600"/>
              </a:spcBef>
              <a:spcAft>
                <a:spcPts val="0"/>
              </a:spcAft>
              <a:buSzPts val="2000"/>
              <a:buFont typeface="Libre Franklin"/>
              <a:buNone/>
              <a:defRPr b="1">
                <a:latin typeface="Libre Franklin"/>
                <a:ea typeface="Libre Franklin"/>
                <a:cs typeface="Libre Franklin"/>
                <a:sym typeface="Libre Franklin"/>
              </a:defRPr>
            </a:lvl8pPr>
            <a:lvl9pPr lvl="8" rtl="0">
              <a:spcBef>
                <a:spcPts val="1600"/>
              </a:spcBef>
              <a:spcAft>
                <a:spcPts val="1600"/>
              </a:spcAft>
              <a:buSzPts val="2000"/>
              <a:buFont typeface="Libre Franklin"/>
              <a:buNone/>
              <a:defRPr b="1">
                <a:latin typeface="Libre Franklin"/>
                <a:ea typeface="Libre Franklin"/>
                <a:cs typeface="Libre Franklin"/>
                <a:sym typeface="Libre Franklin"/>
              </a:defRPr>
            </a:lvl9pPr>
          </a:lstStyle>
          <a:p>
            <a:endParaRPr/>
          </a:p>
        </p:txBody>
      </p:sp>
      <p:sp>
        <p:nvSpPr>
          <p:cNvPr id="1580" name="Google Shape;1580;p36"/>
          <p:cNvSpPr txBox="1">
            <a:spLocks noGrp="1"/>
          </p:cNvSpPr>
          <p:nvPr>
            <p:ph type="title"/>
          </p:nvPr>
        </p:nvSpPr>
        <p:spPr>
          <a:xfrm>
            <a:off x="713225" y="539500"/>
            <a:ext cx="7717500" cy="6774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wo columns 1 ">
  <p:cSld name="TITLE_AND_TWO_COLUMNS_2_1_1">
    <p:spTree>
      <p:nvGrpSpPr>
        <p:cNvPr id="1" name="Shape 1581"/>
        <p:cNvGrpSpPr/>
        <p:nvPr/>
      </p:nvGrpSpPr>
      <p:grpSpPr>
        <a:xfrm>
          <a:off x="0" y="0"/>
          <a:ext cx="0" cy="0"/>
          <a:chOff x="0" y="0"/>
          <a:chExt cx="0" cy="0"/>
        </a:xfrm>
      </p:grpSpPr>
      <p:sp>
        <p:nvSpPr>
          <p:cNvPr id="1582" name="Google Shape;1582;p37"/>
          <p:cNvSpPr/>
          <p:nvPr/>
        </p:nvSpPr>
        <p:spPr>
          <a:xfrm rot="10800000" flipH="1">
            <a:off x="0" y="2558428"/>
            <a:ext cx="9145168" cy="815472"/>
          </a:xfrm>
          <a:custGeom>
            <a:avLst/>
            <a:gdLst/>
            <a:ahLst/>
            <a:cxnLst/>
            <a:rect l="l" t="t" r="r" b="b"/>
            <a:pathLst>
              <a:path w="285608" h="27683" extrusionOk="0">
                <a:moveTo>
                  <a:pt x="0" y="0"/>
                </a:moveTo>
                <a:lnTo>
                  <a:pt x="0" y="27682"/>
                </a:lnTo>
                <a:lnTo>
                  <a:pt x="285607" y="27682"/>
                </a:lnTo>
                <a:lnTo>
                  <a:pt x="28560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7"/>
          <p:cNvSpPr/>
          <p:nvPr/>
        </p:nvSpPr>
        <p:spPr>
          <a:xfrm>
            <a:off x="5303888" y="2558420"/>
            <a:ext cx="2030610" cy="2050161"/>
          </a:xfrm>
          <a:custGeom>
            <a:avLst/>
            <a:gdLst/>
            <a:ahLst/>
            <a:cxnLst/>
            <a:rect l="l" t="t" r="r" b="b"/>
            <a:pathLst>
              <a:path w="83094" h="83095" extrusionOk="0">
                <a:moveTo>
                  <a:pt x="0" y="1"/>
                </a:moveTo>
                <a:lnTo>
                  <a:pt x="0" y="83094"/>
                </a:lnTo>
                <a:lnTo>
                  <a:pt x="83094" y="83094"/>
                </a:lnTo>
                <a:lnTo>
                  <a:pt x="8309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7"/>
          <p:cNvSpPr/>
          <p:nvPr/>
        </p:nvSpPr>
        <p:spPr>
          <a:xfrm>
            <a:off x="1809513" y="2558420"/>
            <a:ext cx="2030610" cy="2050161"/>
          </a:xfrm>
          <a:custGeom>
            <a:avLst/>
            <a:gdLst/>
            <a:ahLst/>
            <a:cxnLst/>
            <a:rect l="l" t="t" r="r" b="b"/>
            <a:pathLst>
              <a:path w="83094" h="83095" extrusionOk="0">
                <a:moveTo>
                  <a:pt x="0" y="1"/>
                </a:moveTo>
                <a:lnTo>
                  <a:pt x="0" y="83094"/>
                </a:lnTo>
                <a:lnTo>
                  <a:pt x="83094" y="83094"/>
                </a:lnTo>
                <a:lnTo>
                  <a:pt x="8309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5" name="Google Shape;1585;p37"/>
          <p:cNvGrpSpPr/>
          <p:nvPr/>
        </p:nvGrpSpPr>
        <p:grpSpPr>
          <a:xfrm>
            <a:off x="191877" y="116078"/>
            <a:ext cx="141152" cy="230209"/>
            <a:chOff x="191876" y="116083"/>
            <a:chExt cx="213576" cy="348326"/>
          </a:xfrm>
        </p:grpSpPr>
        <p:sp>
          <p:nvSpPr>
            <p:cNvPr id="1586" name="Google Shape;1586;p37"/>
            <p:cNvSpPr/>
            <p:nvPr/>
          </p:nvSpPr>
          <p:spPr>
            <a:xfrm>
              <a:off x="352794" y="267841"/>
              <a:ext cx="52657" cy="44810"/>
            </a:xfrm>
            <a:custGeom>
              <a:avLst/>
              <a:gdLst/>
              <a:ahLst/>
              <a:cxnLst/>
              <a:rect l="l" t="t" r="r" b="b"/>
              <a:pathLst>
                <a:path w="1644" h="1399" extrusionOk="0">
                  <a:moveTo>
                    <a:pt x="710" y="1"/>
                  </a:moveTo>
                  <a:cubicBezTo>
                    <a:pt x="348" y="1"/>
                    <a:pt x="1" y="278"/>
                    <a:pt x="1" y="696"/>
                  </a:cubicBezTo>
                  <a:cubicBezTo>
                    <a:pt x="1" y="1089"/>
                    <a:pt x="322" y="1398"/>
                    <a:pt x="703" y="1398"/>
                  </a:cubicBezTo>
                  <a:cubicBezTo>
                    <a:pt x="1334" y="1398"/>
                    <a:pt x="1644" y="648"/>
                    <a:pt x="1203" y="208"/>
                  </a:cubicBezTo>
                  <a:cubicBezTo>
                    <a:pt x="1060" y="65"/>
                    <a:pt x="883" y="1"/>
                    <a:pt x="7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7"/>
            <p:cNvSpPr/>
            <p:nvPr/>
          </p:nvSpPr>
          <p:spPr>
            <a:xfrm>
              <a:off x="191876" y="267841"/>
              <a:ext cx="52657" cy="44810"/>
            </a:xfrm>
            <a:custGeom>
              <a:avLst/>
              <a:gdLst/>
              <a:ahLst/>
              <a:cxnLst/>
              <a:rect l="l" t="t" r="r" b="b"/>
              <a:pathLst>
                <a:path w="1644" h="1399" extrusionOk="0">
                  <a:moveTo>
                    <a:pt x="700" y="1"/>
                  </a:moveTo>
                  <a:cubicBezTo>
                    <a:pt x="342" y="1"/>
                    <a:pt x="0" y="278"/>
                    <a:pt x="0" y="696"/>
                  </a:cubicBezTo>
                  <a:cubicBezTo>
                    <a:pt x="0" y="1089"/>
                    <a:pt x="310" y="1398"/>
                    <a:pt x="703" y="1398"/>
                  </a:cubicBezTo>
                  <a:cubicBezTo>
                    <a:pt x="1322" y="1398"/>
                    <a:pt x="1643" y="648"/>
                    <a:pt x="1191" y="208"/>
                  </a:cubicBezTo>
                  <a:cubicBezTo>
                    <a:pt x="1048" y="65"/>
                    <a:pt x="872" y="1"/>
                    <a:pt x="7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7"/>
            <p:cNvSpPr/>
            <p:nvPr/>
          </p:nvSpPr>
          <p:spPr>
            <a:xfrm>
              <a:off x="352794" y="116083"/>
              <a:ext cx="52657" cy="45162"/>
            </a:xfrm>
            <a:custGeom>
              <a:avLst/>
              <a:gdLst/>
              <a:ahLst/>
              <a:cxnLst/>
              <a:rect l="l" t="t" r="r" b="b"/>
              <a:pathLst>
                <a:path w="1644" h="1410" extrusionOk="0">
                  <a:moveTo>
                    <a:pt x="711" y="0"/>
                  </a:moveTo>
                  <a:cubicBezTo>
                    <a:pt x="349" y="0"/>
                    <a:pt x="1" y="280"/>
                    <a:pt x="1" y="707"/>
                  </a:cubicBezTo>
                  <a:cubicBezTo>
                    <a:pt x="1" y="1088"/>
                    <a:pt x="310" y="1409"/>
                    <a:pt x="703" y="1409"/>
                  </a:cubicBezTo>
                  <a:cubicBezTo>
                    <a:pt x="1334" y="1409"/>
                    <a:pt x="1644" y="647"/>
                    <a:pt x="1203" y="207"/>
                  </a:cubicBezTo>
                  <a:cubicBezTo>
                    <a:pt x="1061" y="64"/>
                    <a:pt x="884" y="0"/>
                    <a:pt x="7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7"/>
            <p:cNvSpPr/>
            <p:nvPr/>
          </p:nvSpPr>
          <p:spPr>
            <a:xfrm>
              <a:off x="191876" y="116083"/>
              <a:ext cx="52657" cy="45162"/>
            </a:xfrm>
            <a:custGeom>
              <a:avLst/>
              <a:gdLst/>
              <a:ahLst/>
              <a:cxnLst/>
              <a:rect l="l" t="t" r="r" b="b"/>
              <a:pathLst>
                <a:path w="1644" h="1410" extrusionOk="0">
                  <a:moveTo>
                    <a:pt x="702" y="0"/>
                  </a:moveTo>
                  <a:cubicBezTo>
                    <a:pt x="343" y="0"/>
                    <a:pt x="0" y="280"/>
                    <a:pt x="0" y="707"/>
                  </a:cubicBezTo>
                  <a:cubicBezTo>
                    <a:pt x="0" y="1088"/>
                    <a:pt x="310" y="1409"/>
                    <a:pt x="703" y="1409"/>
                  </a:cubicBezTo>
                  <a:cubicBezTo>
                    <a:pt x="1322" y="1409"/>
                    <a:pt x="1643" y="647"/>
                    <a:pt x="1191" y="207"/>
                  </a:cubicBezTo>
                  <a:cubicBezTo>
                    <a:pt x="1048" y="64"/>
                    <a:pt x="873" y="0"/>
                    <a:pt x="7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7"/>
            <p:cNvSpPr/>
            <p:nvPr/>
          </p:nvSpPr>
          <p:spPr>
            <a:xfrm>
              <a:off x="352794" y="419631"/>
              <a:ext cx="52657" cy="44778"/>
            </a:xfrm>
            <a:custGeom>
              <a:avLst/>
              <a:gdLst/>
              <a:ahLst/>
              <a:cxnLst/>
              <a:rect l="l" t="t" r="r" b="b"/>
              <a:pathLst>
                <a:path w="1644" h="1398" extrusionOk="0">
                  <a:moveTo>
                    <a:pt x="711" y="1"/>
                  </a:moveTo>
                  <a:cubicBezTo>
                    <a:pt x="349" y="1"/>
                    <a:pt x="1" y="280"/>
                    <a:pt x="1" y="707"/>
                  </a:cubicBezTo>
                  <a:cubicBezTo>
                    <a:pt x="1" y="1088"/>
                    <a:pt x="322" y="1398"/>
                    <a:pt x="703" y="1398"/>
                  </a:cubicBezTo>
                  <a:cubicBezTo>
                    <a:pt x="1334" y="1398"/>
                    <a:pt x="1644" y="648"/>
                    <a:pt x="1203" y="207"/>
                  </a:cubicBezTo>
                  <a:cubicBezTo>
                    <a:pt x="1061" y="65"/>
                    <a:pt x="884" y="1"/>
                    <a:pt x="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7"/>
            <p:cNvSpPr/>
            <p:nvPr/>
          </p:nvSpPr>
          <p:spPr>
            <a:xfrm>
              <a:off x="191876" y="419631"/>
              <a:ext cx="52657" cy="44778"/>
            </a:xfrm>
            <a:custGeom>
              <a:avLst/>
              <a:gdLst/>
              <a:ahLst/>
              <a:cxnLst/>
              <a:rect l="l" t="t" r="r" b="b"/>
              <a:pathLst>
                <a:path w="1644" h="1398" extrusionOk="0">
                  <a:moveTo>
                    <a:pt x="702" y="1"/>
                  </a:moveTo>
                  <a:cubicBezTo>
                    <a:pt x="343" y="1"/>
                    <a:pt x="0" y="280"/>
                    <a:pt x="0" y="707"/>
                  </a:cubicBezTo>
                  <a:cubicBezTo>
                    <a:pt x="0" y="1088"/>
                    <a:pt x="310" y="1398"/>
                    <a:pt x="703" y="1398"/>
                  </a:cubicBezTo>
                  <a:cubicBezTo>
                    <a:pt x="1322" y="1398"/>
                    <a:pt x="1643" y="648"/>
                    <a:pt x="1191" y="207"/>
                  </a:cubicBezTo>
                  <a:cubicBezTo>
                    <a:pt x="1048" y="65"/>
                    <a:pt x="873" y="1"/>
                    <a:pt x="7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2" name="Google Shape;1592;p37"/>
          <p:cNvSpPr/>
          <p:nvPr/>
        </p:nvSpPr>
        <p:spPr>
          <a:xfrm>
            <a:off x="191877" y="468924"/>
            <a:ext cx="141146" cy="141146"/>
          </a:xfrm>
          <a:custGeom>
            <a:avLst/>
            <a:gdLst/>
            <a:ahLst/>
            <a:cxnLst/>
            <a:rect l="l" t="t" r="r" b="b"/>
            <a:pathLst>
              <a:path w="6311" h="6311" extrusionOk="0">
                <a:moveTo>
                  <a:pt x="2561" y="0"/>
                </a:moveTo>
                <a:lnTo>
                  <a:pt x="2561" y="2560"/>
                </a:lnTo>
                <a:lnTo>
                  <a:pt x="1" y="2560"/>
                </a:lnTo>
                <a:lnTo>
                  <a:pt x="1" y="3751"/>
                </a:lnTo>
                <a:lnTo>
                  <a:pt x="2561" y="3751"/>
                </a:lnTo>
                <a:lnTo>
                  <a:pt x="2561" y="6311"/>
                </a:lnTo>
                <a:lnTo>
                  <a:pt x="3751" y="6311"/>
                </a:lnTo>
                <a:lnTo>
                  <a:pt x="3751" y="3751"/>
                </a:lnTo>
                <a:lnTo>
                  <a:pt x="6311" y="3751"/>
                </a:lnTo>
                <a:lnTo>
                  <a:pt x="6311" y="2560"/>
                </a:lnTo>
                <a:lnTo>
                  <a:pt x="3751" y="2560"/>
                </a:lnTo>
                <a:lnTo>
                  <a:pt x="37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3" name="Google Shape;1593;p37"/>
          <p:cNvGrpSpPr/>
          <p:nvPr/>
        </p:nvGrpSpPr>
        <p:grpSpPr>
          <a:xfrm>
            <a:off x="8816526" y="4608583"/>
            <a:ext cx="213576" cy="348326"/>
            <a:chOff x="191876" y="116083"/>
            <a:chExt cx="213576" cy="348326"/>
          </a:xfrm>
        </p:grpSpPr>
        <p:sp>
          <p:nvSpPr>
            <p:cNvPr id="1594" name="Google Shape;1594;p37"/>
            <p:cNvSpPr/>
            <p:nvPr/>
          </p:nvSpPr>
          <p:spPr>
            <a:xfrm>
              <a:off x="352794" y="267841"/>
              <a:ext cx="52657" cy="44810"/>
            </a:xfrm>
            <a:custGeom>
              <a:avLst/>
              <a:gdLst/>
              <a:ahLst/>
              <a:cxnLst/>
              <a:rect l="l" t="t" r="r" b="b"/>
              <a:pathLst>
                <a:path w="1644" h="1399" extrusionOk="0">
                  <a:moveTo>
                    <a:pt x="710" y="1"/>
                  </a:moveTo>
                  <a:cubicBezTo>
                    <a:pt x="348" y="1"/>
                    <a:pt x="1" y="278"/>
                    <a:pt x="1" y="696"/>
                  </a:cubicBezTo>
                  <a:cubicBezTo>
                    <a:pt x="1" y="1089"/>
                    <a:pt x="322" y="1398"/>
                    <a:pt x="703" y="1398"/>
                  </a:cubicBezTo>
                  <a:cubicBezTo>
                    <a:pt x="1334" y="1398"/>
                    <a:pt x="1644" y="648"/>
                    <a:pt x="1203" y="208"/>
                  </a:cubicBezTo>
                  <a:cubicBezTo>
                    <a:pt x="1060" y="65"/>
                    <a:pt x="883" y="1"/>
                    <a:pt x="7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7"/>
            <p:cNvSpPr/>
            <p:nvPr/>
          </p:nvSpPr>
          <p:spPr>
            <a:xfrm>
              <a:off x="191876" y="267841"/>
              <a:ext cx="52657" cy="44810"/>
            </a:xfrm>
            <a:custGeom>
              <a:avLst/>
              <a:gdLst/>
              <a:ahLst/>
              <a:cxnLst/>
              <a:rect l="l" t="t" r="r" b="b"/>
              <a:pathLst>
                <a:path w="1644" h="1399" extrusionOk="0">
                  <a:moveTo>
                    <a:pt x="700" y="1"/>
                  </a:moveTo>
                  <a:cubicBezTo>
                    <a:pt x="342" y="1"/>
                    <a:pt x="0" y="278"/>
                    <a:pt x="0" y="696"/>
                  </a:cubicBezTo>
                  <a:cubicBezTo>
                    <a:pt x="0" y="1089"/>
                    <a:pt x="310" y="1398"/>
                    <a:pt x="703" y="1398"/>
                  </a:cubicBezTo>
                  <a:cubicBezTo>
                    <a:pt x="1322" y="1398"/>
                    <a:pt x="1643" y="648"/>
                    <a:pt x="1191" y="208"/>
                  </a:cubicBezTo>
                  <a:cubicBezTo>
                    <a:pt x="1048" y="65"/>
                    <a:pt x="872" y="1"/>
                    <a:pt x="7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7"/>
            <p:cNvSpPr/>
            <p:nvPr/>
          </p:nvSpPr>
          <p:spPr>
            <a:xfrm>
              <a:off x="352794" y="116083"/>
              <a:ext cx="52657" cy="45162"/>
            </a:xfrm>
            <a:custGeom>
              <a:avLst/>
              <a:gdLst/>
              <a:ahLst/>
              <a:cxnLst/>
              <a:rect l="l" t="t" r="r" b="b"/>
              <a:pathLst>
                <a:path w="1644" h="1410" extrusionOk="0">
                  <a:moveTo>
                    <a:pt x="711" y="0"/>
                  </a:moveTo>
                  <a:cubicBezTo>
                    <a:pt x="349" y="0"/>
                    <a:pt x="1" y="280"/>
                    <a:pt x="1" y="707"/>
                  </a:cubicBezTo>
                  <a:cubicBezTo>
                    <a:pt x="1" y="1088"/>
                    <a:pt x="310" y="1409"/>
                    <a:pt x="703" y="1409"/>
                  </a:cubicBezTo>
                  <a:cubicBezTo>
                    <a:pt x="1334" y="1409"/>
                    <a:pt x="1644" y="647"/>
                    <a:pt x="1203" y="207"/>
                  </a:cubicBezTo>
                  <a:cubicBezTo>
                    <a:pt x="1061" y="64"/>
                    <a:pt x="884" y="0"/>
                    <a:pt x="7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7"/>
            <p:cNvSpPr/>
            <p:nvPr/>
          </p:nvSpPr>
          <p:spPr>
            <a:xfrm>
              <a:off x="191876" y="116083"/>
              <a:ext cx="52657" cy="45162"/>
            </a:xfrm>
            <a:custGeom>
              <a:avLst/>
              <a:gdLst/>
              <a:ahLst/>
              <a:cxnLst/>
              <a:rect l="l" t="t" r="r" b="b"/>
              <a:pathLst>
                <a:path w="1644" h="1410" extrusionOk="0">
                  <a:moveTo>
                    <a:pt x="702" y="0"/>
                  </a:moveTo>
                  <a:cubicBezTo>
                    <a:pt x="343" y="0"/>
                    <a:pt x="0" y="280"/>
                    <a:pt x="0" y="707"/>
                  </a:cubicBezTo>
                  <a:cubicBezTo>
                    <a:pt x="0" y="1088"/>
                    <a:pt x="310" y="1409"/>
                    <a:pt x="703" y="1409"/>
                  </a:cubicBezTo>
                  <a:cubicBezTo>
                    <a:pt x="1322" y="1409"/>
                    <a:pt x="1643" y="647"/>
                    <a:pt x="1191" y="207"/>
                  </a:cubicBezTo>
                  <a:cubicBezTo>
                    <a:pt x="1048" y="64"/>
                    <a:pt x="873" y="0"/>
                    <a:pt x="7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7"/>
            <p:cNvSpPr/>
            <p:nvPr/>
          </p:nvSpPr>
          <p:spPr>
            <a:xfrm>
              <a:off x="352794" y="419631"/>
              <a:ext cx="52657" cy="44778"/>
            </a:xfrm>
            <a:custGeom>
              <a:avLst/>
              <a:gdLst/>
              <a:ahLst/>
              <a:cxnLst/>
              <a:rect l="l" t="t" r="r" b="b"/>
              <a:pathLst>
                <a:path w="1644" h="1398" extrusionOk="0">
                  <a:moveTo>
                    <a:pt x="711" y="1"/>
                  </a:moveTo>
                  <a:cubicBezTo>
                    <a:pt x="349" y="1"/>
                    <a:pt x="1" y="280"/>
                    <a:pt x="1" y="707"/>
                  </a:cubicBezTo>
                  <a:cubicBezTo>
                    <a:pt x="1" y="1088"/>
                    <a:pt x="322" y="1398"/>
                    <a:pt x="703" y="1398"/>
                  </a:cubicBezTo>
                  <a:cubicBezTo>
                    <a:pt x="1334" y="1398"/>
                    <a:pt x="1644" y="648"/>
                    <a:pt x="1203" y="207"/>
                  </a:cubicBezTo>
                  <a:cubicBezTo>
                    <a:pt x="1061" y="65"/>
                    <a:pt x="884" y="1"/>
                    <a:pt x="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7"/>
            <p:cNvSpPr/>
            <p:nvPr/>
          </p:nvSpPr>
          <p:spPr>
            <a:xfrm>
              <a:off x="191876" y="419631"/>
              <a:ext cx="52657" cy="44778"/>
            </a:xfrm>
            <a:custGeom>
              <a:avLst/>
              <a:gdLst/>
              <a:ahLst/>
              <a:cxnLst/>
              <a:rect l="l" t="t" r="r" b="b"/>
              <a:pathLst>
                <a:path w="1644" h="1398" extrusionOk="0">
                  <a:moveTo>
                    <a:pt x="702" y="1"/>
                  </a:moveTo>
                  <a:cubicBezTo>
                    <a:pt x="343" y="1"/>
                    <a:pt x="0" y="280"/>
                    <a:pt x="0" y="707"/>
                  </a:cubicBezTo>
                  <a:cubicBezTo>
                    <a:pt x="0" y="1088"/>
                    <a:pt x="310" y="1398"/>
                    <a:pt x="703" y="1398"/>
                  </a:cubicBezTo>
                  <a:cubicBezTo>
                    <a:pt x="1322" y="1398"/>
                    <a:pt x="1643" y="648"/>
                    <a:pt x="1191" y="207"/>
                  </a:cubicBezTo>
                  <a:cubicBezTo>
                    <a:pt x="1048" y="65"/>
                    <a:pt x="873" y="1"/>
                    <a:pt x="7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0" name="Google Shape;1600;p37"/>
          <p:cNvGrpSpPr/>
          <p:nvPr/>
        </p:nvGrpSpPr>
        <p:grpSpPr>
          <a:xfrm>
            <a:off x="8684937" y="157923"/>
            <a:ext cx="345155" cy="141156"/>
            <a:chOff x="7147831" y="4828240"/>
            <a:chExt cx="345155" cy="141156"/>
          </a:xfrm>
        </p:grpSpPr>
        <p:sp>
          <p:nvSpPr>
            <p:cNvPr id="1601" name="Google Shape;1601;p37"/>
            <p:cNvSpPr/>
            <p:nvPr/>
          </p:nvSpPr>
          <p:spPr>
            <a:xfrm>
              <a:off x="7147831" y="4828240"/>
              <a:ext cx="141124" cy="141156"/>
            </a:xfrm>
            <a:custGeom>
              <a:avLst/>
              <a:gdLst/>
              <a:ahLst/>
              <a:cxnLst/>
              <a:rect l="l" t="t" r="r" b="b"/>
              <a:pathLst>
                <a:path w="4406" h="4407" extrusionOk="0">
                  <a:moveTo>
                    <a:pt x="691" y="1"/>
                  </a:moveTo>
                  <a:lnTo>
                    <a:pt x="0" y="703"/>
                  </a:lnTo>
                  <a:lnTo>
                    <a:pt x="1500" y="2203"/>
                  </a:lnTo>
                  <a:lnTo>
                    <a:pt x="0" y="3716"/>
                  </a:lnTo>
                  <a:lnTo>
                    <a:pt x="691" y="4406"/>
                  </a:lnTo>
                  <a:lnTo>
                    <a:pt x="2203" y="2906"/>
                  </a:lnTo>
                  <a:lnTo>
                    <a:pt x="3703" y="4406"/>
                  </a:lnTo>
                  <a:lnTo>
                    <a:pt x="4406" y="3716"/>
                  </a:lnTo>
                  <a:lnTo>
                    <a:pt x="2905" y="2203"/>
                  </a:lnTo>
                  <a:lnTo>
                    <a:pt x="4406" y="703"/>
                  </a:lnTo>
                  <a:lnTo>
                    <a:pt x="3703" y="1"/>
                  </a:lnTo>
                  <a:lnTo>
                    <a:pt x="2203" y="1501"/>
                  </a:lnTo>
                  <a:lnTo>
                    <a:pt x="6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7"/>
            <p:cNvSpPr/>
            <p:nvPr/>
          </p:nvSpPr>
          <p:spPr>
            <a:xfrm>
              <a:off x="7351862" y="4828240"/>
              <a:ext cx="141124" cy="141156"/>
            </a:xfrm>
            <a:custGeom>
              <a:avLst/>
              <a:gdLst/>
              <a:ahLst/>
              <a:cxnLst/>
              <a:rect l="l" t="t" r="r" b="b"/>
              <a:pathLst>
                <a:path w="4406" h="4407" extrusionOk="0">
                  <a:moveTo>
                    <a:pt x="703" y="1"/>
                  </a:moveTo>
                  <a:lnTo>
                    <a:pt x="0" y="703"/>
                  </a:lnTo>
                  <a:lnTo>
                    <a:pt x="1500" y="2203"/>
                  </a:lnTo>
                  <a:lnTo>
                    <a:pt x="0" y="3716"/>
                  </a:lnTo>
                  <a:lnTo>
                    <a:pt x="703" y="4406"/>
                  </a:lnTo>
                  <a:lnTo>
                    <a:pt x="2203" y="2906"/>
                  </a:lnTo>
                  <a:lnTo>
                    <a:pt x="3703" y="4406"/>
                  </a:lnTo>
                  <a:lnTo>
                    <a:pt x="4405" y="3716"/>
                  </a:lnTo>
                  <a:lnTo>
                    <a:pt x="2905" y="2203"/>
                  </a:lnTo>
                  <a:lnTo>
                    <a:pt x="4405" y="703"/>
                  </a:lnTo>
                  <a:lnTo>
                    <a:pt x="3703" y="1"/>
                  </a:lnTo>
                  <a:lnTo>
                    <a:pt x="2203" y="1501"/>
                  </a:lnTo>
                  <a:lnTo>
                    <a:pt x="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3" name="Google Shape;1603;p37"/>
          <p:cNvSpPr/>
          <p:nvPr/>
        </p:nvSpPr>
        <p:spPr>
          <a:xfrm>
            <a:off x="142363" y="4909959"/>
            <a:ext cx="83286" cy="83286"/>
          </a:xfrm>
          <a:custGeom>
            <a:avLst/>
            <a:gdLst/>
            <a:ahLst/>
            <a:cxnLst/>
            <a:rect l="l" t="t" r="r" b="b"/>
            <a:pathLst>
              <a:path w="2596" h="2596" extrusionOk="0">
                <a:moveTo>
                  <a:pt x="0" y="0"/>
                </a:moveTo>
                <a:lnTo>
                  <a:pt x="0" y="2596"/>
                </a:lnTo>
                <a:lnTo>
                  <a:pt x="2596" y="2596"/>
                </a:lnTo>
                <a:lnTo>
                  <a:pt x="25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7"/>
          <p:cNvSpPr/>
          <p:nvPr/>
        </p:nvSpPr>
        <p:spPr>
          <a:xfrm>
            <a:off x="327992" y="4912237"/>
            <a:ext cx="600135" cy="81778"/>
          </a:xfrm>
          <a:custGeom>
            <a:avLst/>
            <a:gdLst/>
            <a:ahLst/>
            <a:cxnLst/>
            <a:rect l="l" t="t" r="r" b="b"/>
            <a:pathLst>
              <a:path w="18706" h="2549" extrusionOk="0">
                <a:moveTo>
                  <a:pt x="1917" y="1"/>
                </a:moveTo>
                <a:lnTo>
                  <a:pt x="1" y="1941"/>
                </a:lnTo>
                <a:lnTo>
                  <a:pt x="334" y="2275"/>
                </a:lnTo>
                <a:lnTo>
                  <a:pt x="1917" y="667"/>
                </a:lnTo>
                <a:lnTo>
                  <a:pt x="3775" y="2548"/>
                </a:lnTo>
                <a:lnTo>
                  <a:pt x="5644" y="667"/>
                </a:lnTo>
                <a:lnTo>
                  <a:pt x="7502" y="2548"/>
                </a:lnTo>
                <a:lnTo>
                  <a:pt x="9359" y="667"/>
                </a:lnTo>
                <a:lnTo>
                  <a:pt x="11216" y="2548"/>
                </a:lnTo>
                <a:lnTo>
                  <a:pt x="13074" y="667"/>
                </a:lnTo>
                <a:lnTo>
                  <a:pt x="14931" y="2548"/>
                </a:lnTo>
                <a:lnTo>
                  <a:pt x="16788" y="667"/>
                </a:lnTo>
                <a:lnTo>
                  <a:pt x="18372" y="2275"/>
                </a:lnTo>
                <a:lnTo>
                  <a:pt x="18705" y="1941"/>
                </a:lnTo>
                <a:lnTo>
                  <a:pt x="16788" y="1"/>
                </a:lnTo>
                <a:lnTo>
                  <a:pt x="14931" y="1882"/>
                </a:lnTo>
                <a:lnTo>
                  <a:pt x="13074" y="1"/>
                </a:lnTo>
                <a:lnTo>
                  <a:pt x="11216" y="1882"/>
                </a:lnTo>
                <a:lnTo>
                  <a:pt x="9359" y="1"/>
                </a:lnTo>
                <a:lnTo>
                  <a:pt x="7502" y="1882"/>
                </a:lnTo>
                <a:lnTo>
                  <a:pt x="5644" y="1"/>
                </a:lnTo>
                <a:lnTo>
                  <a:pt x="3775" y="1882"/>
                </a:lnTo>
                <a:lnTo>
                  <a:pt x="19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7"/>
          <p:cNvSpPr txBox="1">
            <a:spLocks noGrp="1"/>
          </p:cNvSpPr>
          <p:nvPr>
            <p:ph type="subTitle" idx="1"/>
          </p:nvPr>
        </p:nvSpPr>
        <p:spPr>
          <a:xfrm>
            <a:off x="5446043" y="1918788"/>
            <a:ext cx="1746300" cy="4563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a:lvl1pPr>
            <a:lvl2pPr lvl="1" rtl="0">
              <a:spcBef>
                <a:spcPts val="160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1606" name="Google Shape;1606;p37"/>
          <p:cNvSpPr txBox="1">
            <a:spLocks noGrp="1"/>
          </p:cNvSpPr>
          <p:nvPr>
            <p:ph type="subTitle" idx="2"/>
          </p:nvPr>
        </p:nvSpPr>
        <p:spPr>
          <a:xfrm>
            <a:off x="5446043" y="1582488"/>
            <a:ext cx="1746300" cy="3384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ibre Franklin"/>
              <a:buNone/>
              <a:defRPr b="1">
                <a:latin typeface="Libre Franklin"/>
                <a:ea typeface="Libre Franklin"/>
                <a:cs typeface="Libre Franklin"/>
                <a:sym typeface="Libre Franklin"/>
              </a:defRPr>
            </a:lvl1pPr>
            <a:lvl2pPr lvl="1" rtl="0">
              <a:spcBef>
                <a:spcPts val="1600"/>
              </a:spcBef>
              <a:spcAft>
                <a:spcPts val="0"/>
              </a:spcAft>
              <a:buSzPts val="2000"/>
              <a:buFont typeface="Libre Franklin"/>
              <a:buNone/>
              <a:defRPr b="1">
                <a:latin typeface="Libre Franklin"/>
                <a:ea typeface="Libre Franklin"/>
                <a:cs typeface="Libre Franklin"/>
                <a:sym typeface="Libre Franklin"/>
              </a:defRPr>
            </a:lvl2pPr>
            <a:lvl3pPr lvl="2" rtl="0">
              <a:spcBef>
                <a:spcPts val="1600"/>
              </a:spcBef>
              <a:spcAft>
                <a:spcPts val="0"/>
              </a:spcAft>
              <a:buSzPts val="2000"/>
              <a:buFont typeface="Libre Franklin"/>
              <a:buNone/>
              <a:defRPr b="1">
                <a:latin typeface="Libre Franklin"/>
                <a:ea typeface="Libre Franklin"/>
                <a:cs typeface="Libre Franklin"/>
                <a:sym typeface="Libre Franklin"/>
              </a:defRPr>
            </a:lvl3pPr>
            <a:lvl4pPr lvl="3" rtl="0">
              <a:spcBef>
                <a:spcPts val="1600"/>
              </a:spcBef>
              <a:spcAft>
                <a:spcPts val="0"/>
              </a:spcAft>
              <a:buSzPts val="2000"/>
              <a:buFont typeface="Libre Franklin"/>
              <a:buNone/>
              <a:defRPr b="1">
                <a:latin typeface="Libre Franklin"/>
                <a:ea typeface="Libre Franklin"/>
                <a:cs typeface="Libre Franklin"/>
                <a:sym typeface="Libre Franklin"/>
              </a:defRPr>
            </a:lvl4pPr>
            <a:lvl5pPr lvl="4" rtl="0">
              <a:spcBef>
                <a:spcPts val="1600"/>
              </a:spcBef>
              <a:spcAft>
                <a:spcPts val="0"/>
              </a:spcAft>
              <a:buSzPts val="2000"/>
              <a:buFont typeface="Libre Franklin"/>
              <a:buNone/>
              <a:defRPr b="1">
                <a:latin typeface="Libre Franklin"/>
                <a:ea typeface="Libre Franklin"/>
                <a:cs typeface="Libre Franklin"/>
                <a:sym typeface="Libre Franklin"/>
              </a:defRPr>
            </a:lvl5pPr>
            <a:lvl6pPr lvl="5" rtl="0">
              <a:spcBef>
                <a:spcPts val="1600"/>
              </a:spcBef>
              <a:spcAft>
                <a:spcPts val="0"/>
              </a:spcAft>
              <a:buSzPts val="2000"/>
              <a:buFont typeface="Libre Franklin"/>
              <a:buNone/>
              <a:defRPr b="1">
                <a:latin typeface="Libre Franklin"/>
                <a:ea typeface="Libre Franklin"/>
                <a:cs typeface="Libre Franklin"/>
                <a:sym typeface="Libre Franklin"/>
              </a:defRPr>
            </a:lvl6pPr>
            <a:lvl7pPr lvl="6" rtl="0">
              <a:spcBef>
                <a:spcPts val="1600"/>
              </a:spcBef>
              <a:spcAft>
                <a:spcPts val="0"/>
              </a:spcAft>
              <a:buSzPts val="2000"/>
              <a:buFont typeface="Libre Franklin"/>
              <a:buNone/>
              <a:defRPr b="1">
                <a:latin typeface="Libre Franklin"/>
                <a:ea typeface="Libre Franklin"/>
                <a:cs typeface="Libre Franklin"/>
                <a:sym typeface="Libre Franklin"/>
              </a:defRPr>
            </a:lvl7pPr>
            <a:lvl8pPr lvl="7" rtl="0">
              <a:spcBef>
                <a:spcPts val="1600"/>
              </a:spcBef>
              <a:spcAft>
                <a:spcPts val="0"/>
              </a:spcAft>
              <a:buSzPts val="2000"/>
              <a:buFont typeface="Libre Franklin"/>
              <a:buNone/>
              <a:defRPr b="1">
                <a:latin typeface="Libre Franklin"/>
                <a:ea typeface="Libre Franklin"/>
                <a:cs typeface="Libre Franklin"/>
                <a:sym typeface="Libre Franklin"/>
              </a:defRPr>
            </a:lvl8pPr>
            <a:lvl9pPr lvl="8" rtl="0">
              <a:spcBef>
                <a:spcPts val="1600"/>
              </a:spcBef>
              <a:spcAft>
                <a:spcPts val="1600"/>
              </a:spcAft>
              <a:buSzPts val="2000"/>
              <a:buFont typeface="Libre Franklin"/>
              <a:buNone/>
              <a:defRPr b="1">
                <a:latin typeface="Libre Franklin"/>
                <a:ea typeface="Libre Franklin"/>
                <a:cs typeface="Libre Franklin"/>
                <a:sym typeface="Libre Franklin"/>
              </a:defRPr>
            </a:lvl9pPr>
          </a:lstStyle>
          <a:p>
            <a:endParaRPr/>
          </a:p>
        </p:txBody>
      </p:sp>
      <p:sp>
        <p:nvSpPr>
          <p:cNvPr id="1607" name="Google Shape;1607;p37"/>
          <p:cNvSpPr txBox="1">
            <a:spLocks noGrp="1"/>
          </p:cNvSpPr>
          <p:nvPr>
            <p:ph type="subTitle" idx="3"/>
          </p:nvPr>
        </p:nvSpPr>
        <p:spPr>
          <a:xfrm>
            <a:off x="1951667" y="1918788"/>
            <a:ext cx="1746300" cy="4563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a:lvl1pPr>
            <a:lvl2pPr lvl="1" rtl="0">
              <a:spcBef>
                <a:spcPts val="160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1608" name="Google Shape;1608;p37"/>
          <p:cNvSpPr txBox="1">
            <a:spLocks noGrp="1"/>
          </p:cNvSpPr>
          <p:nvPr>
            <p:ph type="subTitle" idx="4"/>
          </p:nvPr>
        </p:nvSpPr>
        <p:spPr>
          <a:xfrm>
            <a:off x="1951667" y="1582488"/>
            <a:ext cx="1746300" cy="3384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ibre Franklin"/>
              <a:buNone/>
              <a:defRPr b="1">
                <a:latin typeface="Libre Franklin"/>
                <a:ea typeface="Libre Franklin"/>
                <a:cs typeface="Libre Franklin"/>
                <a:sym typeface="Libre Franklin"/>
              </a:defRPr>
            </a:lvl1pPr>
            <a:lvl2pPr lvl="1" rtl="0">
              <a:spcBef>
                <a:spcPts val="1600"/>
              </a:spcBef>
              <a:spcAft>
                <a:spcPts val="0"/>
              </a:spcAft>
              <a:buSzPts val="2000"/>
              <a:buFont typeface="Libre Franklin"/>
              <a:buNone/>
              <a:defRPr b="1">
                <a:latin typeface="Libre Franklin"/>
                <a:ea typeface="Libre Franklin"/>
                <a:cs typeface="Libre Franklin"/>
                <a:sym typeface="Libre Franklin"/>
              </a:defRPr>
            </a:lvl2pPr>
            <a:lvl3pPr lvl="2" rtl="0">
              <a:spcBef>
                <a:spcPts val="1600"/>
              </a:spcBef>
              <a:spcAft>
                <a:spcPts val="0"/>
              </a:spcAft>
              <a:buSzPts val="2000"/>
              <a:buFont typeface="Libre Franklin"/>
              <a:buNone/>
              <a:defRPr b="1">
                <a:latin typeface="Libre Franklin"/>
                <a:ea typeface="Libre Franklin"/>
                <a:cs typeface="Libre Franklin"/>
                <a:sym typeface="Libre Franklin"/>
              </a:defRPr>
            </a:lvl3pPr>
            <a:lvl4pPr lvl="3" rtl="0">
              <a:spcBef>
                <a:spcPts val="1600"/>
              </a:spcBef>
              <a:spcAft>
                <a:spcPts val="0"/>
              </a:spcAft>
              <a:buSzPts val="2000"/>
              <a:buFont typeface="Libre Franklin"/>
              <a:buNone/>
              <a:defRPr b="1">
                <a:latin typeface="Libre Franklin"/>
                <a:ea typeface="Libre Franklin"/>
                <a:cs typeface="Libre Franklin"/>
                <a:sym typeface="Libre Franklin"/>
              </a:defRPr>
            </a:lvl4pPr>
            <a:lvl5pPr lvl="4" rtl="0">
              <a:spcBef>
                <a:spcPts val="1600"/>
              </a:spcBef>
              <a:spcAft>
                <a:spcPts val="0"/>
              </a:spcAft>
              <a:buSzPts val="2000"/>
              <a:buFont typeface="Libre Franklin"/>
              <a:buNone/>
              <a:defRPr b="1">
                <a:latin typeface="Libre Franklin"/>
                <a:ea typeface="Libre Franklin"/>
                <a:cs typeface="Libre Franklin"/>
                <a:sym typeface="Libre Franklin"/>
              </a:defRPr>
            </a:lvl5pPr>
            <a:lvl6pPr lvl="5" rtl="0">
              <a:spcBef>
                <a:spcPts val="1600"/>
              </a:spcBef>
              <a:spcAft>
                <a:spcPts val="0"/>
              </a:spcAft>
              <a:buSzPts val="2000"/>
              <a:buFont typeface="Libre Franklin"/>
              <a:buNone/>
              <a:defRPr b="1">
                <a:latin typeface="Libre Franklin"/>
                <a:ea typeface="Libre Franklin"/>
                <a:cs typeface="Libre Franklin"/>
                <a:sym typeface="Libre Franklin"/>
              </a:defRPr>
            </a:lvl6pPr>
            <a:lvl7pPr lvl="6" rtl="0">
              <a:spcBef>
                <a:spcPts val="1600"/>
              </a:spcBef>
              <a:spcAft>
                <a:spcPts val="0"/>
              </a:spcAft>
              <a:buSzPts val="2000"/>
              <a:buFont typeface="Libre Franklin"/>
              <a:buNone/>
              <a:defRPr b="1">
                <a:latin typeface="Libre Franklin"/>
                <a:ea typeface="Libre Franklin"/>
                <a:cs typeface="Libre Franklin"/>
                <a:sym typeface="Libre Franklin"/>
              </a:defRPr>
            </a:lvl7pPr>
            <a:lvl8pPr lvl="7" rtl="0">
              <a:spcBef>
                <a:spcPts val="1600"/>
              </a:spcBef>
              <a:spcAft>
                <a:spcPts val="0"/>
              </a:spcAft>
              <a:buSzPts val="2000"/>
              <a:buFont typeface="Libre Franklin"/>
              <a:buNone/>
              <a:defRPr b="1">
                <a:latin typeface="Libre Franklin"/>
                <a:ea typeface="Libre Franklin"/>
                <a:cs typeface="Libre Franklin"/>
                <a:sym typeface="Libre Franklin"/>
              </a:defRPr>
            </a:lvl8pPr>
            <a:lvl9pPr lvl="8" rtl="0">
              <a:spcBef>
                <a:spcPts val="1600"/>
              </a:spcBef>
              <a:spcAft>
                <a:spcPts val="1600"/>
              </a:spcAft>
              <a:buSzPts val="2000"/>
              <a:buFont typeface="Libre Franklin"/>
              <a:buNone/>
              <a:defRPr b="1">
                <a:latin typeface="Libre Franklin"/>
                <a:ea typeface="Libre Franklin"/>
                <a:cs typeface="Libre Franklin"/>
                <a:sym typeface="Libre Franklin"/>
              </a:defRPr>
            </a:lvl9pPr>
          </a:lstStyle>
          <a:p>
            <a:endParaRPr/>
          </a:p>
        </p:txBody>
      </p:sp>
      <p:sp>
        <p:nvSpPr>
          <p:cNvPr id="1609" name="Google Shape;1609;p37"/>
          <p:cNvSpPr txBox="1">
            <a:spLocks noGrp="1"/>
          </p:cNvSpPr>
          <p:nvPr>
            <p:ph type="title"/>
          </p:nvPr>
        </p:nvSpPr>
        <p:spPr>
          <a:xfrm>
            <a:off x="713225" y="539500"/>
            <a:ext cx="7717500" cy="6774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hree columns ">
  <p:cSld name="TITLE_AND_TWO_COLUMNS_1_3">
    <p:spTree>
      <p:nvGrpSpPr>
        <p:cNvPr id="1" name="Shape 1610"/>
        <p:cNvGrpSpPr/>
        <p:nvPr/>
      </p:nvGrpSpPr>
      <p:grpSpPr>
        <a:xfrm>
          <a:off x="0" y="0"/>
          <a:ext cx="0" cy="0"/>
          <a:chOff x="0" y="0"/>
          <a:chExt cx="0" cy="0"/>
        </a:xfrm>
      </p:grpSpPr>
      <p:grpSp>
        <p:nvGrpSpPr>
          <p:cNvPr id="1611" name="Google Shape;1611;p38"/>
          <p:cNvGrpSpPr/>
          <p:nvPr/>
        </p:nvGrpSpPr>
        <p:grpSpPr>
          <a:xfrm>
            <a:off x="8846561" y="2782361"/>
            <a:ext cx="154517" cy="442886"/>
            <a:chOff x="8846561" y="2782361"/>
            <a:chExt cx="154517" cy="442886"/>
          </a:xfrm>
        </p:grpSpPr>
        <p:sp>
          <p:nvSpPr>
            <p:cNvPr id="1612" name="Google Shape;1612;p38"/>
            <p:cNvSpPr/>
            <p:nvPr/>
          </p:nvSpPr>
          <p:spPr>
            <a:xfrm>
              <a:off x="8846561" y="2782361"/>
              <a:ext cx="154517" cy="154132"/>
            </a:xfrm>
            <a:custGeom>
              <a:avLst/>
              <a:gdLst/>
              <a:ahLst/>
              <a:cxnLst/>
              <a:rect l="l" t="t" r="r" b="b"/>
              <a:pathLst>
                <a:path w="4823" h="4811" extrusionOk="0">
                  <a:moveTo>
                    <a:pt x="762" y="1"/>
                  </a:moveTo>
                  <a:lnTo>
                    <a:pt x="0" y="763"/>
                  </a:lnTo>
                  <a:lnTo>
                    <a:pt x="1643" y="2406"/>
                  </a:lnTo>
                  <a:lnTo>
                    <a:pt x="0" y="4049"/>
                  </a:lnTo>
                  <a:lnTo>
                    <a:pt x="762" y="4811"/>
                  </a:lnTo>
                  <a:lnTo>
                    <a:pt x="2417" y="3168"/>
                  </a:lnTo>
                  <a:lnTo>
                    <a:pt x="4060" y="4811"/>
                  </a:lnTo>
                  <a:lnTo>
                    <a:pt x="4822" y="4049"/>
                  </a:lnTo>
                  <a:lnTo>
                    <a:pt x="3179" y="2406"/>
                  </a:lnTo>
                  <a:lnTo>
                    <a:pt x="4822" y="763"/>
                  </a:lnTo>
                  <a:lnTo>
                    <a:pt x="4060" y="1"/>
                  </a:lnTo>
                  <a:lnTo>
                    <a:pt x="2417" y="1644"/>
                  </a:lnTo>
                  <a:lnTo>
                    <a:pt x="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8"/>
            <p:cNvSpPr/>
            <p:nvPr/>
          </p:nvSpPr>
          <p:spPr>
            <a:xfrm>
              <a:off x="8846561" y="3070730"/>
              <a:ext cx="154517" cy="154517"/>
            </a:xfrm>
            <a:custGeom>
              <a:avLst/>
              <a:gdLst/>
              <a:ahLst/>
              <a:cxnLst/>
              <a:rect l="l" t="t" r="r" b="b"/>
              <a:pathLst>
                <a:path w="4823" h="4823" extrusionOk="0">
                  <a:moveTo>
                    <a:pt x="762" y="1"/>
                  </a:moveTo>
                  <a:lnTo>
                    <a:pt x="0" y="763"/>
                  </a:lnTo>
                  <a:lnTo>
                    <a:pt x="1643" y="2406"/>
                  </a:lnTo>
                  <a:lnTo>
                    <a:pt x="0" y="4061"/>
                  </a:lnTo>
                  <a:lnTo>
                    <a:pt x="762" y="4823"/>
                  </a:lnTo>
                  <a:lnTo>
                    <a:pt x="2417" y="3180"/>
                  </a:lnTo>
                  <a:lnTo>
                    <a:pt x="4060" y="4823"/>
                  </a:lnTo>
                  <a:lnTo>
                    <a:pt x="4822" y="4061"/>
                  </a:lnTo>
                  <a:lnTo>
                    <a:pt x="3179" y="2406"/>
                  </a:lnTo>
                  <a:lnTo>
                    <a:pt x="4822" y="763"/>
                  </a:lnTo>
                  <a:lnTo>
                    <a:pt x="4060" y="1"/>
                  </a:lnTo>
                  <a:lnTo>
                    <a:pt x="2417" y="1644"/>
                  </a:lnTo>
                  <a:lnTo>
                    <a:pt x="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4" name="Google Shape;1614;p38"/>
          <p:cNvGrpSpPr/>
          <p:nvPr/>
        </p:nvGrpSpPr>
        <p:grpSpPr>
          <a:xfrm>
            <a:off x="8814523" y="4301099"/>
            <a:ext cx="181204" cy="295450"/>
            <a:chOff x="8814523" y="4301099"/>
            <a:chExt cx="181204" cy="295450"/>
          </a:xfrm>
        </p:grpSpPr>
        <p:sp>
          <p:nvSpPr>
            <p:cNvPr id="1615" name="Google Shape;1615;p38"/>
            <p:cNvSpPr/>
            <p:nvPr/>
          </p:nvSpPr>
          <p:spPr>
            <a:xfrm>
              <a:off x="8814523" y="4429633"/>
              <a:ext cx="44660" cy="37996"/>
            </a:xfrm>
            <a:custGeom>
              <a:avLst/>
              <a:gdLst/>
              <a:ahLst/>
              <a:cxnLst/>
              <a:rect l="l" t="t" r="r" b="b"/>
              <a:pathLst>
                <a:path w="1394" h="1186" extrusionOk="0">
                  <a:moveTo>
                    <a:pt x="792" y="1"/>
                  </a:moveTo>
                  <a:cubicBezTo>
                    <a:pt x="647" y="1"/>
                    <a:pt x="500" y="54"/>
                    <a:pt x="381" y="173"/>
                  </a:cubicBezTo>
                  <a:cubicBezTo>
                    <a:pt x="0" y="554"/>
                    <a:pt x="274" y="1185"/>
                    <a:pt x="798" y="1185"/>
                  </a:cubicBezTo>
                  <a:cubicBezTo>
                    <a:pt x="1131" y="1185"/>
                    <a:pt x="1393" y="923"/>
                    <a:pt x="1393" y="602"/>
                  </a:cubicBezTo>
                  <a:cubicBezTo>
                    <a:pt x="1393" y="238"/>
                    <a:pt x="1097"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8"/>
            <p:cNvSpPr/>
            <p:nvPr/>
          </p:nvSpPr>
          <p:spPr>
            <a:xfrm>
              <a:off x="8951067" y="4429633"/>
              <a:ext cx="44660" cy="37996"/>
            </a:xfrm>
            <a:custGeom>
              <a:avLst/>
              <a:gdLst/>
              <a:ahLst/>
              <a:cxnLst/>
              <a:rect l="l" t="t" r="r" b="b"/>
              <a:pathLst>
                <a:path w="1394" h="1186" extrusionOk="0">
                  <a:moveTo>
                    <a:pt x="792" y="1"/>
                  </a:moveTo>
                  <a:cubicBezTo>
                    <a:pt x="647" y="1"/>
                    <a:pt x="500" y="54"/>
                    <a:pt x="381" y="173"/>
                  </a:cubicBezTo>
                  <a:cubicBezTo>
                    <a:pt x="0" y="554"/>
                    <a:pt x="262" y="1185"/>
                    <a:pt x="798" y="1185"/>
                  </a:cubicBezTo>
                  <a:cubicBezTo>
                    <a:pt x="1120" y="1185"/>
                    <a:pt x="1393" y="923"/>
                    <a:pt x="1393" y="602"/>
                  </a:cubicBezTo>
                  <a:cubicBezTo>
                    <a:pt x="1393" y="238"/>
                    <a:pt x="1098"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8"/>
            <p:cNvSpPr/>
            <p:nvPr/>
          </p:nvSpPr>
          <p:spPr>
            <a:xfrm>
              <a:off x="8814523" y="4301099"/>
              <a:ext cx="44660" cy="37964"/>
            </a:xfrm>
            <a:custGeom>
              <a:avLst/>
              <a:gdLst/>
              <a:ahLst/>
              <a:cxnLst/>
              <a:rect l="l" t="t" r="r" b="b"/>
              <a:pathLst>
                <a:path w="1394" h="1185" extrusionOk="0">
                  <a:moveTo>
                    <a:pt x="792" y="1"/>
                  </a:moveTo>
                  <a:cubicBezTo>
                    <a:pt x="647" y="1"/>
                    <a:pt x="500" y="54"/>
                    <a:pt x="381" y="173"/>
                  </a:cubicBezTo>
                  <a:cubicBezTo>
                    <a:pt x="0" y="554"/>
                    <a:pt x="274" y="1185"/>
                    <a:pt x="798" y="1185"/>
                  </a:cubicBezTo>
                  <a:cubicBezTo>
                    <a:pt x="1131" y="1185"/>
                    <a:pt x="1393" y="923"/>
                    <a:pt x="1393" y="601"/>
                  </a:cubicBezTo>
                  <a:cubicBezTo>
                    <a:pt x="1393" y="238"/>
                    <a:pt x="1097"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8"/>
            <p:cNvSpPr/>
            <p:nvPr/>
          </p:nvSpPr>
          <p:spPr>
            <a:xfrm>
              <a:off x="8951067" y="4301099"/>
              <a:ext cx="44660" cy="37964"/>
            </a:xfrm>
            <a:custGeom>
              <a:avLst/>
              <a:gdLst/>
              <a:ahLst/>
              <a:cxnLst/>
              <a:rect l="l" t="t" r="r" b="b"/>
              <a:pathLst>
                <a:path w="1394" h="1185" extrusionOk="0">
                  <a:moveTo>
                    <a:pt x="792" y="1"/>
                  </a:moveTo>
                  <a:cubicBezTo>
                    <a:pt x="647" y="1"/>
                    <a:pt x="500" y="54"/>
                    <a:pt x="381" y="173"/>
                  </a:cubicBezTo>
                  <a:cubicBezTo>
                    <a:pt x="0" y="554"/>
                    <a:pt x="262" y="1185"/>
                    <a:pt x="798" y="1185"/>
                  </a:cubicBezTo>
                  <a:cubicBezTo>
                    <a:pt x="1120" y="1185"/>
                    <a:pt x="1393" y="923"/>
                    <a:pt x="1393" y="601"/>
                  </a:cubicBezTo>
                  <a:cubicBezTo>
                    <a:pt x="1393" y="238"/>
                    <a:pt x="1098"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8"/>
            <p:cNvSpPr/>
            <p:nvPr/>
          </p:nvSpPr>
          <p:spPr>
            <a:xfrm>
              <a:off x="8814523" y="4558328"/>
              <a:ext cx="44660" cy="38221"/>
            </a:xfrm>
            <a:custGeom>
              <a:avLst/>
              <a:gdLst/>
              <a:ahLst/>
              <a:cxnLst/>
              <a:rect l="l" t="t" r="r" b="b"/>
              <a:pathLst>
                <a:path w="1394" h="1193" extrusionOk="0">
                  <a:moveTo>
                    <a:pt x="799" y="0"/>
                  </a:moveTo>
                  <a:cubicBezTo>
                    <a:pt x="652" y="0"/>
                    <a:pt x="502" y="56"/>
                    <a:pt x="381" y="180"/>
                  </a:cubicBezTo>
                  <a:cubicBezTo>
                    <a:pt x="0" y="550"/>
                    <a:pt x="274" y="1193"/>
                    <a:pt x="798" y="1193"/>
                  </a:cubicBezTo>
                  <a:cubicBezTo>
                    <a:pt x="1131" y="1193"/>
                    <a:pt x="1393" y="919"/>
                    <a:pt x="1393" y="597"/>
                  </a:cubicBezTo>
                  <a:cubicBezTo>
                    <a:pt x="1393" y="237"/>
                    <a:pt x="1102"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8"/>
            <p:cNvSpPr/>
            <p:nvPr/>
          </p:nvSpPr>
          <p:spPr>
            <a:xfrm>
              <a:off x="8951067" y="4558328"/>
              <a:ext cx="44660" cy="38221"/>
            </a:xfrm>
            <a:custGeom>
              <a:avLst/>
              <a:gdLst/>
              <a:ahLst/>
              <a:cxnLst/>
              <a:rect l="l" t="t" r="r" b="b"/>
              <a:pathLst>
                <a:path w="1394" h="1193" extrusionOk="0">
                  <a:moveTo>
                    <a:pt x="799" y="0"/>
                  </a:moveTo>
                  <a:cubicBezTo>
                    <a:pt x="652" y="0"/>
                    <a:pt x="502" y="56"/>
                    <a:pt x="381" y="180"/>
                  </a:cubicBezTo>
                  <a:cubicBezTo>
                    <a:pt x="0" y="550"/>
                    <a:pt x="262" y="1193"/>
                    <a:pt x="798" y="1193"/>
                  </a:cubicBezTo>
                  <a:cubicBezTo>
                    <a:pt x="1120" y="1193"/>
                    <a:pt x="1393" y="919"/>
                    <a:pt x="1393" y="597"/>
                  </a:cubicBezTo>
                  <a:cubicBezTo>
                    <a:pt x="1393" y="237"/>
                    <a:pt x="1102"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1" name="Google Shape;1621;p38"/>
          <p:cNvSpPr/>
          <p:nvPr/>
        </p:nvSpPr>
        <p:spPr>
          <a:xfrm>
            <a:off x="179895" y="304325"/>
            <a:ext cx="152679" cy="152964"/>
          </a:xfrm>
          <a:custGeom>
            <a:avLst/>
            <a:gdLst/>
            <a:ahLst/>
            <a:cxnLst/>
            <a:rect l="l" t="t" r="r" b="b"/>
            <a:pathLst>
              <a:path w="5883" h="5894" extrusionOk="0">
                <a:moveTo>
                  <a:pt x="1" y="0"/>
                </a:moveTo>
                <a:lnTo>
                  <a:pt x="1" y="5894"/>
                </a:lnTo>
                <a:lnTo>
                  <a:pt x="5882" y="5894"/>
                </a:lnTo>
                <a:lnTo>
                  <a:pt x="5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2" name="Google Shape;1622;p38"/>
          <p:cNvGrpSpPr/>
          <p:nvPr/>
        </p:nvGrpSpPr>
        <p:grpSpPr>
          <a:xfrm>
            <a:off x="179004" y="1008293"/>
            <a:ext cx="154529" cy="443783"/>
            <a:chOff x="179009" y="2072968"/>
            <a:chExt cx="190870" cy="548151"/>
          </a:xfrm>
        </p:grpSpPr>
        <p:sp>
          <p:nvSpPr>
            <p:cNvPr id="1623" name="Google Shape;1623;p38"/>
            <p:cNvSpPr/>
            <p:nvPr/>
          </p:nvSpPr>
          <p:spPr>
            <a:xfrm>
              <a:off x="179009" y="2072968"/>
              <a:ext cx="190870" cy="190870"/>
            </a:xfrm>
            <a:custGeom>
              <a:avLst/>
              <a:gdLst/>
              <a:ahLst/>
              <a:cxnLst/>
              <a:rect l="l" t="t" r="r" b="b"/>
              <a:pathLst>
                <a:path w="5954" h="5954" extrusionOk="0">
                  <a:moveTo>
                    <a:pt x="941" y="1"/>
                  </a:moveTo>
                  <a:lnTo>
                    <a:pt x="0" y="953"/>
                  </a:lnTo>
                  <a:lnTo>
                    <a:pt x="2036" y="2977"/>
                  </a:lnTo>
                  <a:lnTo>
                    <a:pt x="0" y="5013"/>
                  </a:lnTo>
                  <a:lnTo>
                    <a:pt x="941" y="5954"/>
                  </a:lnTo>
                  <a:lnTo>
                    <a:pt x="2977" y="3930"/>
                  </a:lnTo>
                  <a:lnTo>
                    <a:pt x="5013" y="5954"/>
                  </a:lnTo>
                  <a:lnTo>
                    <a:pt x="5953" y="5013"/>
                  </a:lnTo>
                  <a:lnTo>
                    <a:pt x="3929" y="2977"/>
                  </a:lnTo>
                  <a:lnTo>
                    <a:pt x="5953" y="953"/>
                  </a:lnTo>
                  <a:lnTo>
                    <a:pt x="5013" y="1"/>
                  </a:lnTo>
                  <a:lnTo>
                    <a:pt x="2977" y="2037"/>
                  </a:lnTo>
                  <a:lnTo>
                    <a:pt x="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8"/>
            <p:cNvSpPr/>
            <p:nvPr/>
          </p:nvSpPr>
          <p:spPr>
            <a:xfrm>
              <a:off x="179009" y="2429864"/>
              <a:ext cx="190870" cy="191255"/>
            </a:xfrm>
            <a:custGeom>
              <a:avLst/>
              <a:gdLst/>
              <a:ahLst/>
              <a:cxnLst/>
              <a:rect l="l" t="t" r="r" b="b"/>
              <a:pathLst>
                <a:path w="5954" h="5966" extrusionOk="0">
                  <a:moveTo>
                    <a:pt x="941" y="0"/>
                  </a:moveTo>
                  <a:lnTo>
                    <a:pt x="0" y="953"/>
                  </a:lnTo>
                  <a:lnTo>
                    <a:pt x="2036" y="2988"/>
                  </a:lnTo>
                  <a:lnTo>
                    <a:pt x="0" y="5013"/>
                  </a:lnTo>
                  <a:lnTo>
                    <a:pt x="941" y="5965"/>
                  </a:lnTo>
                  <a:lnTo>
                    <a:pt x="2977" y="3929"/>
                  </a:lnTo>
                  <a:lnTo>
                    <a:pt x="5013" y="5965"/>
                  </a:lnTo>
                  <a:lnTo>
                    <a:pt x="5953" y="5013"/>
                  </a:lnTo>
                  <a:lnTo>
                    <a:pt x="3929" y="2988"/>
                  </a:lnTo>
                  <a:lnTo>
                    <a:pt x="5953" y="953"/>
                  </a:lnTo>
                  <a:lnTo>
                    <a:pt x="5013" y="0"/>
                  </a:lnTo>
                  <a:lnTo>
                    <a:pt x="2977" y="2036"/>
                  </a:lnTo>
                  <a:lnTo>
                    <a:pt x="9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5" name="Google Shape;1625;p38"/>
          <p:cNvSpPr/>
          <p:nvPr/>
        </p:nvSpPr>
        <p:spPr>
          <a:xfrm>
            <a:off x="8853724" y="-10"/>
            <a:ext cx="290606" cy="2022935"/>
          </a:xfrm>
          <a:custGeom>
            <a:avLst/>
            <a:gdLst/>
            <a:ahLst/>
            <a:cxnLst/>
            <a:rect l="l" t="t" r="r" b="b"/>
            <a:pathLst>
              <a:path w="285608" h="27683" extrusionOk="0">
                <a:moveTo>
                  <a:pt x="0" y="0"/>
                </a:moveTo>
                <a:lnTo>
                  <a:pt x="0" y="27682"/>
                </a:lnTo>
                <a:lnTo>
                  <a:pt x="285607" y="27682"/>
                </a:lnTo>
                <a:lnTo>
                  <a:pt x="2856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8"/>
          <p:cNvSpPr/>
          <p:nvPr/>
        </p:nvSpPr>
        <p:spPr>
          <a:xfrm>
            <a:off x="-4" y="3120565"/>
            <a:ext cx="290606" cy="2022935"/>
          </a:xfrm>
          <a:custGeom>
            <a:avLst/>
            <a:gdLst/>
            <a:ahLst/>
            <a:cxnLst/>
            <a:rect l="l" t="t" r="r" b="b"/>
            <a:pathLst>
              <a:path w="285608" h="27683" extrusionOk="0">
                <a:moveTo>
                  <a:pt x="0" y="0"/>
                </a:moveTo>
                <a:lnTo>
                  <a:pt x="0" y="27682"/>
                </a:lnTo>
                <a:lnTo>
                  <a:pt x="285607" y="27682"/>
                </a:lnTo>
                <a:lnTo>
                  <a:pt x="2856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8"/>
          <p:cNvSpPr txBox="1">
            <a:spLocks noGrp="1"/>
          </p:cNvSpPr>
          <p:nvPr>
            <p:ph type="subTitle" idx="1"/>
          </p:nvPr>
        </p:nvSpPr>
        <p:spPr>
          <a:xfrm>
            <a:off x="3761617" y="3622050"/>
            <a:ext cx="1775400" cy="568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1800"/>
            </a:lvl1pPr>
            <a:lvl2pPr lvl="1" rtl="0">
              <a:spcBef>
                <a:spcPts val="160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1628" name="Google Shape;1628;p38"/>
          <p:cNvSpPr txBox="1">
            <a:spLocks noGrp="1"/>
          </p:cNvSpPr>
          <p:nvPr>
            <p:ph type="subTitle" idx="2"/>
          </p:nvPr>
        </p:nvSpPr>
        <p:spPr>
          <a:xfrm>
            <a:off x="3761617" y="3285750"/>
            <a:ext cx="1775400" cy="336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Libre Franklin ExtraBold"/>
              <a:buNone/>
              <a:defRPr sz="1800">
                <a:latin typeface="Libre Franklin ExtraBold"/>
                <a:ea typeface="Libre Franklin ExtraBold"/>
                <a:cs typeface="Libre Franklin ExtraBold"/>
                <a:sym typeface="Libre Franklin ExtraBold"/>
              </a:defRPr>
            </a:lvl1pPr>
            <a:lvl2pPr lvl="1"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2pPr>
            <a:lvl3pPr lvl="2"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3pPr>
            <a:lvl4pPr lvl="3"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4pPr>
            <a:lvl5pPr lvl="4"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5pPr>
            <a:lvl6pPr lvl="5"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6pPr>
            <a:lvl7pPr lvl="6"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7pPr>
            <a:lvl8pPr lvl="7"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8pPr>
            <a:lvl9pPr lvl="8" rtl="0">
              <a:spcBef>
                <a:spcPts val="1600"/>
              </a:spcBef>
              <a:spcAft>
                <a:spcPts val="1600"/>
              </a:spcAft>
              <a:buSzPts val="2400"/>
              <a:buFont typeface="Libre Franklin ExtraBold"/>
              <a:buNone/>
              <a:defRPr sz="2400">
                <a:latin typeface="Libre Franklin ExtraBold"/>
                <a:ea typeface="Libre Franklin ExtraBold"/>
                <a:cs typeface="Libre Franklin ExtraBold"/>
                <a:sym typeface="Libre Franklin ExtraBold"/>
              </a:defRPr>
            </a:lvl9pPr>
          </a:lstStyle>
          <a:p>
            <a:endParaRPr/>
          </a:p>
        </p:txBody>
      </p:sp>
      <p:sp>
        <p:nvSpPr>
          <p:cNvPr id="1629" name="Google Shape;1629;p38"/>
          <p:cNvSpPr txBox="1">
            <a:spLocks noGrp="1"/>
          </p:cNvSpPr>
          <p:nvPr>
            <p:ph type="subTitle" idx="3"/>
          </p:nvPr>
        </p:nvSpPr>
        <p:spPr>
          <a:xfrm>
            <a:off x="1170975" y="3622050"/>
            <a:ext cx="1775400" cy="568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1800"/>
            </a:lvl1pPr>
            <a:lvl2pPr lvl="1" rtl="0">
              <a:spcBef>
                <a:spcPts val="160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1630" name="Google Shape;1630;p38"/>
          <p:cNvSpPr txBox="1">
            <a:spLocks noGrp="1"/>
          </p:cNvSpPr>
          <p:nvPr>
            <p:ph type="subTitle" idx="4"/>
          </p:nvPr>
        </p:nvSpPr>
        <p:spPr>
          <a:xfrm>
            <a:off x="1170975" y="3285750"/>
            <a:ext cx="1775400" cy="336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Libre Franklin ExtraBold"/>
              <a:buNone/>
              <a:defRPr sz="1800">
                <a:latin typeface="Libre Franklin ExtraBold"/>
                <a:ea typeface="Libre Franklin ExtraBold"/>
                <a:cs typeface="Libre Franklin ExtraBold"/>
                <a:sym typeface="Libre Franklin ExtraBold"/>
              </a:defRPr>
            </a:lvl1pPr>
            <a:lvl2pPr lvl="1"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2pPr>
            <a:lvl3pPr lvl="2"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3pPr>
            <a:lvl4pPr lvl="3"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4pPr>
            <a:lvl5pPr lvl="4"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5pPr>
            <a:lvl6pPr lvl="5"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6pPr>
            <a:lvl7pPr lvl="6"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7pPr>
            <a:lvl8pPr lvl="7"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8pPr>
            <a:lvl9pPr lvl="8" rtl="0">
              <a:spcBef>
                <a:spcPts val="1600"/>
              </a:spcBef>
              <a:spcAft>
                <a:spcPts val="1600"/>
              </a:spcAft>
              <a:buSzPts val="2400"/>
              <a:buFont typeface="Libre Franklin ExtraBold"/>
              <a:buNone/>
              <a:defRPr sz="2400">
                <a:latin typeface="Libre Franklin ExtraBold"/>
                <a:ea typeface="Libre Franklin ExtraBold"/>
                <a:cs typeface="Libre Franklin ExtraBold"/>
                <a:sym typeface="Libre Franklin ExtraBold"/>
              </a:defRPr>
            </a:lvl9pPr>
          </a:lstStyle>
          <a:p>
            <a:endParaRPr/>
          </a:p>
        </p:txBody>
      </p:sp>
      <p:sp>
        <p:nvSpPr>
          <p:cNvPr id="1631" name="Google Shape;1631;p38"/>
          <p:cNvSpPr txBox="1">
            <a:spLocks noGrp="1"/>
          </p:cNvSpPr>
          <p:nvPr>
            <p:ph type="subTitle" idx="5"/>
          </p:nvPr>
        </p:nvSpPr>
        <p:spPr>
          <a:xfrm>
            <a:off x="6197622" y="3622050"/>
            <a:ext cx="1775400" cy="568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1800"/>
            </a:lvl1pPr>
            <a:lvl2pPr lvl="1" rtl="0">
              <a:spcBef>
                <a:spcPts val="160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1632" name="Google Shape;1632;p38"/>
          <p:cNvSpPr txBox="1">
            <a:spLocks noGrp="1"/>
          </p:cNvSpPr>
          <p:nvPr>
            <p:ph type="subTitle" idx="6"/>
          </p:nvPr>
        </p:nvSpPr>
        <p:spPr>
          <a:xfrm>
            <a:off x="6197622" y="3285750"/>
            <a:ext cx="1775400" cy="336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Libre Franklin ExtraBold"/>
              <a:buNone/>
              <a:defRPr sz="1800">
                <a:latin typeface="Libre Franklin ExtraBold"/>
                <a:ea typeface="Libre Franklin ExtraBold"/>
                <a:cs typeface="Libre Franklin ExtraBold"/>
                <a:sym typeface="Libre Franklin ExtraBold"/>
              </a:defRPr>
            </a:lvl1pPr>
            <a:lvl2pPr lvl="1"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2pPr>
            <a:lvl3pPr lvl="2"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3pPr>
            <a:lvl4pPr lvl="3"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4pPr>
            <a:lvl5pPr lvl="4"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5pPr>
            <a:lvl6pPr lvl="5"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6pPr>
            <a:lvl7pPr lvl="6"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7pPr>
            <a:lvl8pPr lvl="7"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8pPr>
            <a:lvl9pPr lvl="8" rtl="0">
              <a:spcBef>
                <a:spcPts val="1600"/>
              </a:spcBef>
              <a:spcAft>
                <a:spcPts val="1600"/>
              </a:spcAft>
              <a:buSzPts val="2400"/>
              <a:buFont typeface="Libre Franklin ExtraBold"/>
              <a:buNone/>
              <a:defRPr sz="2400">
                <a:latin typeface="Libre Franklin ExtraBold"/>
                <a:ea typeface="Libre Franklin ExtraBold"/>
                <a:cs typeface="Libre Franklin ExtraBold"/>
                <a:sym typeface="Libre Franklin ExtraBold"/>
              </a:defRPr>
            </a:lvl9pPr>
          </a:lstStyle>
          <a:p>
            <a:endParaRPr/>
          </a:p>
        </p:txBody>
      </p:sp>
      <p:sp>
        <p:nvSpPr>
          <p:cNvPr id="1633" name="Google Shape;1633;p38"/>
          <p:cNvSpPr txBox="1">
            <a:spLocks noGrp="1"/>
          </p:cNvSpPr>
          <p:nvPr>
            <p:ph type="title"/>
          </p:nvPr>
        </p:nvSpPr>
        <p:spPr>
          <a:xfrm>
            <a:off x="713225" y="539500"/>
            <a:ext cx="7717500" cy="6774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hree columns 3 ">
  <p:cSld name="TITLE_AND_TWO_COLUMNS_1_2_1">
    <p:spTree>
      <p:nvGrpSpPr>
        <p:cNvPr id="1" name="Shape 1634"/>
        <p:cNvGrpSpPr/>
        <p:nvPr/>
      </p:nvGrpSpPr>
      <p:grpSpPr>
        <a:xfrm>
          <a:off x="0" y="0"/>
          <a:ext cx="0" cy="0"/>
          <a:chOff x="0" y="0"/>
          <a:chExt cx="0" cy="0"/>
        </a:xfrm>
      </p:grpSpPr>
      <p:sp>
        <p:nvSpPr>
          <p:cNvPr id="1635" name="Google Shape;1635;p39"/>
          <p:cNvSpPr txBox="1">
            <a:spLocks noGrp="1"/>
          </p:cNvSpPr>
          <p:nvPr>
            <p:ph type="subTitle" idx="1"/>
          </p:nvPr>
        </p:nvSpPr>
        <p:spPr>
          <a:xfrm>
            <a:off x="2711085" y="3460125"/>
            <a:ext cx="1693500" cy="568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1800"/>
            </a:lvl1pPr>
            <a:lvl2pPr lvl="1" rtl="0">
              <a:spcBef>
                <a:spcPts val="160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1636" name="Google Shape;1636;p39"/>
          <p:cNvSpPr txBox="1">
            <a:spLocks noGrp="1"/>
          </p:cNvSpPr>
          <p:nvPr>
            <p:ph type="subTitle" idx="2"/>
          </p:nvPr>
        </p:nvSpPr>
        <p:spPr>
          <a:xfrm>
            <a:off x="2711085" y="3123825"/>
            <a:ext cx="1693500" cy="336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Libre Franklin ExtraBold"/>
              <a:buNone/>
              <a:defRPr sz="1800">
                <a:latin typeface="Libre Franklin ExtraBold"/>
                <a:ea typeface="Libre Franklin ExtraBold"/>
                <a:cs typeface="Libre Franklin ExtraBold"/>
                <a:sym typeface="Libre Franklin ExtraBold"/>
              </a:defRPr>
            </a:lvl1pPr>
            <a:lvl2pPr lvl="1"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2pPr>
            <a:lvl3pPr lvl="2"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3pPr>
            <a:lvl4pPr lvl="3"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4pPr>
            <a:lvl5pPr lvl="4"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5pPr>
            <a:lvl6pPr lvl="5"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6pPr>
            <a:lvl7pPr lvl="6"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7pPr>
            <a:lvl8pPr lvl="7"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8pPr>
            <a:lvl9pPr lvl="8" rtl="0">
              <a:spcBef>
                <a:spcPts val="1600"/>
              </a:spcBef>
              <a:spcAft>
                <a:spcPts val="1600"/>
              </a:spcAft>
              <a:buSzPts val="2400"/>
              <a:buFont typeface="Libre Franklin ExtraBold"/>
              <a:buNone/>
              <a:defRPr sz="2400">
                <a:latin typeface="Libre Franklin ExtraBold"/>
                <a:ea typeface="Libre Franklin ExtraBold"/>
                <a:cs typeface="Libre Franklin ExtraBold"/>
                <a:sym typeface="Libre Franklin ExtraBold"/>
              </a:defRPr>
            </a:lvl9pPr>
          </a:lstStyle>
          <a:p>
            <a:endParaRPr/>
          </a:p>
        </p:txBody>
      </p:sp>
      <p:sp>
        <p:nvSpPr>
          <p:cNvPr id="1637" name="Google Shape;1637;p39"/>
          <p:cNvSpPr txBox="1">
            <a:spLocks noGrp="1"/>
          </p:cNvSpPr>
          <p:nvPr>
            <p:ph type="subTitle" idx="3"/>
          </p:nvPr>
        </p:nvSpPr>
        <p:spPr>
          <a:xfrm>
            <a:off x="713225" y="3460125"/>
            <a:ext cx="1693500" cy="568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1800"/>
            </a:lvl1pPr>
            <a:lvl2pPr lvl="1" rtl="0">
              <a:spcBef>
                <a:spcPts val="160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1638" name="Google Shape;1638;p39"/>
          <p:cNvSpPr txBox="1">
            <a:spLocks noGrp="1"/>
          </p:cNvSpPr>
          <p:nvPr>
            <p:ph type="subTitle" idx="4"/>
          </p:nvPr>
        </p:nvSpPr>
        <p:spPr>
          <a:xfrm>
            <a:off x="713225" y="3123825"/>
            <a:ext cx="1693500" cy="336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Libre Franklin ExtraBold"/>
              <a:buNone/>
              <a:defRPr sz="1800">
                <a:latin typeface="Libre Franklin ExtraBold"/>
                <a:ea typeface="Libre Franklin ExtraBold"/>
                <a:cs typeface="Libre Franklin ExtraBold"/>
                <a:sym typeface="Libre Franklin ExtraBold"/>
              </a:defRPr>
            </a:lvl1pPr>
            <a:lvl2pPr lvl="1"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2pPr>
            <a:lvl3pPr lvl="2"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3pPr>
            <a:lvl4pPr lvl="3"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4pPr>
            <a:lvl5pPr lvl="4"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5pPr>
            <a:lvl6pPr lvl="5"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6pPr>
            <a:lvl7pPr lvl="6"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7pPr>
            <a:lvl8pPr lvl="7"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8pPr>
            <a:lvl9pPr lvl="8" rtl="0">
              <a:spcBef>
                <a:spcPts val="1600"/>
              </a:spcBef>
              <a:spcAft>
                <a:spcPts val="1600"/>
              </a:spcAft>
              <a:buSzPts val="2400"/>
              <a:buFont typeface="Libre Franklin ExtraBold"/>
              <a:buNone/>
              <a:defRPr sz="2400">
                <a:latin typeface="Libre Franklin ExtraBold"/>
                <a:ea typeface="Libre Franklin ExtraBold"/>
                <a:cs typeface="Libre Franklin ExtraBold"/>
                <a:sym typeface="Libre Franklin ExtraBold"/>
              </a:defRPr>
            </a:lvl9pPr>
          </a:lstStyle>
          <a:p>
            <a:endParaRPr/>
          </a:p>
        </p:txBody>
      </p:sp>
      <p:sp>
        <p:nvSpPr>
          <p:cNvPr id="1639" name="Google Shape;1639;p39"/>
          <p:cNvSpPr txBox="1">
            <a:spLocks noGrp="1"/>
          </p:cNvSpPr>
          <p:nvPr>
            <p:ph type="subTitle" idx="5"/>
          </p:nvPr>
        </p:nvSpPr>
        <p:spPr>
          <a:xfrm>
            <a:off x="4708930" y="3460125"/>
            <a:ext cx="1693500" cy="568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1800"/>
            </a:lvl1pPr>
            <a:lvl2pPr lvl="1" rtl="0">
              <a:spcBef>
                <a:spcPts val="160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1640" name="Google Shape;1640;p39"/>
          <p:cNvSpPr txBox="1">
            <a:spLocks noGrp="1"/>
          </p:cNvSpPr>
          <p:nvPr>
            <p:ph type="subTitle" idx="6"/>
          </p:nvPr>
        </p:nvSpPr>
        <p:spPr>
          <a:xfrm>
            <a:off x="4708930" y="3123825"/>
            <a:ext cx="1693500" cy="336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Libre Franklin ExtraBold"/>
              <a:buNone/>
              <a:defRPr sz="1800">
                <a:latin typeface="Libre Franklin ExtraBold"/>
                <a:ea typeface="Libre Franklin ExtraBold"/>
                <a:cs typeface="Libre Franklin ExtraBold"/>
                <a:sym typeface="Libre Franklin ExtraBold"/>
              </a:defRPr>
            </a:lvl1pPr>
            <a:lvl2pPr lvl="1"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2pPr>
            <a:lvl3pPr lvl="2"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3pPr>
            <a:lvl4pPr lvl="3"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4pPr>
            <a:lvl5pPr lvl="4"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5pPr>
            <a:lvl6pPr lvl="5"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6pPr>
            <a:lvl7pPr lvl="6"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7pPr>
            <a:lvl8pPr lvl="7"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8pPr>
            <a:lvl9pPr lvl="8" rtl="0">
              <a:spcBef>
                <a:spcPts val="1600"/>
              </a:spcBef>
              <a:spcAft>
                <a:spcPts val="1600"/>
              </a:spcAft>
              <a:buSzPts val="2400"/>
              <a:buFont typeface="Libre Franklin ExtraBold"/>
              <a:buNone/>
              <a:defRPr sz="2400">
                <a:latin typeface="Libre Franklin ExtraBold"/>
                <a:ea typeface="Libre Franklin ExtraBold"/>
                <a:cs typeface="Libre Franklin ExtraBold"/>
                <a:sym typeface="Libre Franklin ExtraBold"/>
              </a:defRPr>
            </a:lvl9pPr>
          </a:lstStyle>
          <a:p>
            <a:endParaRPr/>
          </a:p>
        </p:txBody>
      </p:sp>
      <p:sp>
        <p:nvSpPr>
          <p:cNvPr id="1641" name="Google Shape;1641;p39"/>
          <p:cNvSpPr txBox="1">
            <a:spLocks noGrp="1"/>
          </p:cNvSpPr>
          <p:nvPr>
            <p:ph type="title"/>
          </p:nvPr>
        </p:nvSpPr>
        <p:spPr>
          <a:xfrm>
            <a:off x="713225" y="539500"/>
            <a:ext cx="5689200" cy="6774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642" name="Google Shape;1642;p39"/>
          <p:cNvSpPr/>
          <p:nvPr/>
        </p:nvSpPr>
        <p:spPr>
          <a:xfrm rot="10800000" flipH="1">
            <a:off x="8198094" y="806852"/>
            <a:ext cx="83286" cy="83286"/>
          </a:xfrm>
          <a:custGeom>
            <a:avLst/>
            <a:gdLst/>
            <a:ahLst/>
            <a:cxnLst/>
            <a:rect l="l" t="t" r="r" b="b"/>
            <a:pathLst>
              <a:path w="2596" h="2596" extrusionOk="0">
                <a:moveTo>
                  <a:pt x="0" y="0"/>
                </a:moveTo>
                <a:lnTo>
                  <a:pt x="0" y="2596"/>
                </a:lnTo>
                <a:lnTo>
                  <a:pt x="2596" y="2596"/>
                </a:lnTo>
                <a:lnTo>
                  <a:pt x="2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9"/>
          <p:cNvSpPr/>
          <p:nvPr/>
        </p:nvSpPr>
        <p:spPr>
          <a:xfrm rot="10800000" flipH="1">
            <a:off x="8383723" y="806082"/>
            <a:ext cx="600135" cy="81778"/>
          </a:xfrm>
          <a:custGeom>
            <a:avLst/>
            <a:gdLst/>
            <a:ahLst/>
            <a:cxnLst/>
            <a:rect l="l" t="t" r="r" b="b"/>
            <a:pathLst>
              <a:path w="18706" h="2549" extrusionOk="0">
                <a:moveTo>
                  <a:pt x="1917" y="1"/>
                </a:moveTo>
                <a:lnTo>
                  <a:pt x="1" y="1941"/>
                </a:lnTo>
                <a:lnTo>
                  <a:pt x="334" y="2275"/>
                </a:lnTo>
                <a:lnTo>
                  <a:pt x="1917" y="667"/>
                </a:lnTo>
                <a:lnTo>
                  <a:pt x="3775" y="2548"/>
                </a:lnTo>
                <a:lnTo>
                  <a:pt x="5644" y="667"/>
                </a:lnTo>
                <a:lnTo>
                  <a:pt x="7502" y="2548"/>
                </a:lnTo>
                <a:lnTo>
                  <a:pt x="9359" y="667"/>
                </a:lnTo>
                <a:lnTo>
                  <a:pt x="11216" y="2548"/>
                </a:lnTo>
                <a:lnTo>
                  <a:pt x="13074" y="667"/>
                </a:lnTo>
                <a:lnTo>
                  <a:pt x="14931" y="2548"/>
                </a:lnTo>
                <a:lnTo>
                  <a:pt x="16788" y="667"/>
                </a:lnTo>
                <a:lnTo>
                  <a:pt x="18372" y="2275"/>
                </a:lnTo>
                <a:lnTo>
                  <a:pt x="18705" y="1941"/>
                </a:lnTo>
                <a:lnTo>
                  <a:pt x="16788" y="1"/>
                </a:lnTo>
                <a:lnTo>
                  <a:pt x="14931" y="1882"/>
                </a:lnTo>
                <a:lnTo>
                  <a:pt x="13074" y="1"/>
                </a:lnTo>
                <a:lnTo>
                  <a:pt x="11216" y="1882"/>
                </a:lnTo>
                <a:lnTo>
                  <a:pt x="9359" y="1"/>
                </a:lnTo>
                <a:lnTo>
                  <a:pt x="7502" y="1882"/>
                </a:lnTo>
                <a:lnTo>
                  <a:pt x="5644" y="1"/>
                </a:lnTo>
                <a:lnTo>
                  <a:pt x="3775" y="1882"/>
                </a:lnTo>
                <a:lnTo>
                  <a:pt x="19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4" name="Google Shape;1644;p39"/>
          <p:cNvGrpSpPr/>
          <p:nvPr/>
        </p:nvGrpSpPr>
        <p:grpSpPr>
          <a:xfrm rot="10800000" flipH="1">
            <a:off x="8782756" y="166188"/>
            <a:ext cx="213576" cy="348326"/>
            <a:chOff x="191876" y="116083"/>
            <a:chExt cx="213576" cy="348326"/>
          </a:xfrm>
        </p:grpSpPr>
        <p:sp>
          <p:nvSpPr>
            <p:cNvPr id="1645" name="Google Shape;1645;p39"/>
            <p:cNvSpPr/>
            <p:nvPr/>
          </p:nvSpPr>
          <p:spPr>
            <a:xfrm>
              <a:off x="352794" y="267841"/>
              <a:ext cx="52657" cy="44810"/>
            </a:xfrm>
            <a:custGeom>
              <a:avLst/>
              <a:gdLst/>
              <a:ahLst/>
              <a:cxnLst/>
              <a:rect l="l" t="t" r="r" b="b"/>
              <a:pathLst>
                <a:path w="1644" h="1399" extrusionOk="0">
                  <a:moveTo>
                    <a:pt x="710" y="1"/>
                  </a:moveTo>
                  <a:cubicBezTo>
                    <a:pt x="348" y="1"/>
                    <a:pt x="1" y="278"/>
                    <a:pt x="1" y="696"/>
                  </a:cubicBezTo>
                  <a:cubicBezTo>
                    <a:pt x="1" y="1089"/>
                    <a:pt x="322" y="1398"/>
                    <a:pt x="703" y="1398"/>
                  </a:cubicBezTo>
                  <a:cubicBezTo>
                    <a:pt x="1334" y="1398"/>
                    <a:pt x="1644" y="648"/>
                    <a:pt x="1203" y="208"/>
                  </a:cubicBezTo>
                  <a:cubicBezTo>
                    <a:pt x="1060" y="65"/>
                    <a:pt x="883" y="1"/>
                    <a:pt x="7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9"/>
            <p:cNvSpPr/>
            <p:nvPr/>
          </p:nvSpPr>
          <p:spPr>
            <a:xfrm>
              <a:off x="191876" y="267841"/>
              <a:ext cx="52657" cy="44810"/>
            </a:xfrm>
            <a:custGeom>
              <a:avLst/>
              <a:gdLst/>
              <a:ahLst/>
              <a:cxnLst/>
              <a:rect l="l" t="t" r="r" b="b"/>
              <a:pathLst>
                <a:path w="1644" h="1399" extrusionOk="0">
                  <a:moveTo>
                    <a:pt x="700" y="1"/>
                  </a:moveTo>
                  <a:cubicBezTo>
                    <a:pt x="342" y="1"/>
                    <a:pt x="0" y="278"/>
                    <a:pt x="0" y="696"/>
                  </a:cubicBezTo>
                  <a:cubicBezTo>
                    <a:pt x="0" y="1089"/>
                    <a:pt x="310" y="1398"/>
                    <a:pt x="703" y="1398"/>
                  </a:cubicBezTo>
                  <a:cubicBezTo>
                    <a:pt x="1322" y="1398"/>
                    <a:pt x="1643" y="648"/>
                    <a:pt x="1191" y="208"/>
                  </a:cubicBezTo>
                  <a:cubicBezTo>
                    <a:pt x="1048" y="65"/>
                    <a:pt x="872" y="1"/>
                    <a:pt x="7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9"/>
            <p:cNvSpPr/>
            <p:nvPr/>
          </p:nvSpPr>
          <p:spPr>
            <a:xfrm>
              <a:off x="352794" y="116083"/>
              <a:ext cx="52657" cy="45162"/>
            </a:xfrm>
            <a:custGeom>
              <a:avLst/>
              <a:gdLst/>
              <a:ahLst/>
              <a:cxnLst/>
              <a:rect l="l" t="t" r="r" b="b"/>
              <a:pathLst>
                <a:path w="1644" h="1410" extrusionOk="0">
                  <a:moveTo>
                    <a:pt x="711" y="0"/>
                  </a:moveTo>
                  <a:cubicBezTo>
                    <a:pt x="349" y="0"/>
                    <a:pt x="1" y="280"/>
                    <a:pt x="1" y="707"/>
                  </a:cubicBezTo>
                  <a:cubicBezTo>
                    <a:pt x="1" y="1088"/>
                    <a:pt x="310" y="1409"/>
                    <a:pt x="703" y="1409"/>
                  </a:cubicBezTo>
                  <a:cubicBezTo>
                    <a:pt x="1334" y="1409"/>
                    <a:pt x="1644" y="647"/>
                    <a:pt x="1203" y="207"/>
                  </a:cubicBezTo>
                  <a:cubicBezTo>
                    <a:pt x="1061" y="64"/>
                    <a:pt x="884" y="0"/>
                    <a:pt x="7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9"/>
            <p:cNvSpPr/>
            <p:nvPr/>
          </p:nvSpPr>
          <p:spPr>
            <a:xfrm>
              <a:off x="191876" y="116083"/>
              <a:ext cx="52657" cy="45162"/>
            </a:xfrm>
            <a:custGeom>
              <a:avLst/>
              <a:gdLst/>
              <a:ahLst/>
              <a:cxnLst/>
              <a:rect l="l" t="t" r="r" b="b"/>
              <a:pathLst>
                <a:path w="1644" h="1410" extrusionOk="0">
                  <a:moveTo>
                    <a:pt x="702" y="0"/>
                  </a:moveTo>
                  <a:cubicBezTo>
                    <a:pt x="343" y="0"/>
                    <a:pt x="0" y="280"/>
                    <a:pt x="0" y="707"/>
                  </a:cubicBezTo>
                  <a:cubicBezTo>
                    <a:pt x="0" y="1088"/>
                    <a:pt x="310" y="1409"/>
                    <a:pt x="703" y="1409"/>
                  </a:cubicBezTo>
                  <a:cubicBezTo>
                    <a:pt x="1322" y="1409"/>
                    <a:pt x="1643" y="647"/>
                    <a:pt x="1191" y="207"/>
                  </a:cubicBezTo>
                  <a:cubicBezTo>
                    <a:pt x="1048" y="64"/>
                    <a:pt x="873" y="0"/>
                    <a:pt x="7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9"/>
            <p:cNvSpPr/>
            <p:nvPr/>
          </p:nvSpPr>
          <p:spPr>
            <a:xfrm>
              <a:off x="352794" y="419631"/>
              <a:ext cx="52657" cy="44778"/>
            </a:xfrm>
            <a:custGeom>
              <a:avLst/>
              <a:gdLst/>
              <a:ahLst/>
              <a:cxnLst/>
              <a:rect l="l" t="t" r="r" b="b"/>
              <a:pathLst>
                <a:path w="1644" h="1398" extrusionOk="0">
                  <a:moveTo>
                    <a:pt x="711" y="1"/>
                  </a:moveTo>
                  <a:cubicBezTo>
                    <a:pt x="349" y="1"/>
                    <a:pt x="1" y="280"/>
                    <a:pt x="1" y="707"/>
                  </a:cubicBezTo>
                  <a:cubicBezTo>
                    <a:pt x="1" y="1088"/>
                    <a:pt x="322" y="1398"/>
                    <a:pt x="703" y="1398"/>
                  </a:cubicBezTo>
                  <a:cubicBezTo>
                    <a:pt x="1334" y="1398"/>
                    <a:pt x="1644" y="648"/>
                    <a:pt x="1203" y="207"/>
                  </a:cubicBezTo>
                  <a:cubicBezTo>
                    <a:pt x="1061" y="65"/>
                    <a:pt x="884" y="1"/>
                    <a:pt x="7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9"/>
            <p:cNvSpPr/>
            <p:nvPr/>
          </p:nvSpPr>
          <p:spPr>
            <a:xfrm>
              <a:off x="191876" y="419631"/>
              <a:ext cx="52657" cy="44778"/>
            </a:xfrm>
            <a:custGeom>
              <a:avLst/>
              <a:gdLst/>
              <a:ahLst/>
              <a:cxnLst/>
              <a:rect l="l" t="t" r="r" b="b"/>
              <a:pathLst>
                <a:path w="1644" h="1398" extrusionOk="0">
                  <a:moveTo>
                    <a:pt x="702" y="1"/>
                  </a:moveTo>
                  <a:cubicBezTo>
                    <a:pt x="343" y="1"/>
                    <a:pt x="0" y="280"/>
                    <a:pt x="0" y="707"/>
                  </a:cubicBezTo>
                  <a:cubicBezTo>
                    <a:pt x="0" y="1088"/>
                    <a:pt x="310" y="1398"/>
                    <a:pt x="703" y="1398"/>
                  </a:cubicBezTo>
                  <a:cubicBezTo>
                    <a:pt x="1322" y="1398"/>
                    <a:pt x="1643" y="648"/>
                    <a:pt x="1191" y="207"/>
                  </a:cubicBezTo>
                  <a:cubicBezTo>
                    <a:pt x="1048" y="65"/>
                    <a:pt x="873" y="1"/>
                    <a:pt x="7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1" name="Google Shape;1651;p39"/>
          <p:cNvGrpSpPr/>
          <p:nvPr/>
        </p:nvGrpSpPr>
        <p:grpSpPr>
          <a:xfrm rot="10800000">
            <a:off x="5786466" y="538018"/>
            <a:ext cx="1820679" cy="2004808"/>
            <a:chOff x="143428" y="791782"/>
            <a:chExt cx="1170704" cy="1289100"/>
          </a:xfrm>
        </p:grpSpPr>
        <p:grpSp>
          <p:nvGrpSpPr>
            <p:cNvPr id="1652" name="Google Shape;1652;p39"/>
            <p:cNvGrpSpPr/>
            <p:nvPr/>
          </p:nvGrpSpPr>
          <p:grpSpPr>
            <a:xfrm>
              <a:off x="143428" y="855893"/>
              <a:ext cx="1165832" cy="1165529"/>
              <a:chOff x="3372319" y="4143117"/>
              <a:chExt cx="1482115" cy="1481730"/>
            </a:xfrm>
          </p:grpSpPr>
          <p:sp>
            <p:nvSpPr>
              <p:cNvPr id="1653" name="Google Shape;1653;p39"/>
              <p:cNvSpPr/>
              <p:nvPr/>
            </p:nvSpPr>
            <p:spPr>
              <a:xfrm>
                <a:off x="3372319" y="4143117"/>
                <a:ext cx="1482115" cy="1481730"/>
              </a:xfrm>
              <a:custGeom>
                <a:avLst/>
                <a:gdLst/>
                <a:ahLst/>
                <a:cxnLst/>
                <a:rect l="l" t="t" r="r" b="b"/>
                <a:pathLst>
                  <a:path w="46197" h="46185" extrusionOk="0">
                    <a:moveTo>
                      <a:pt x="23099" y="191"/>
                    </a:moveTo>
                    <a:cubicBezTo>
                      <a:pt x="35719" y="191"/>
                      <a:pt x="45994" y="10466"/>
                      <a:pt x="45994" y="23087"/>
                    </a:cubicBezTo>
                    <a:cubicBezTo>
                      <a:pt x="45994" y="35719"/>
                      <a:pt x="35719" y="45994"/>
                      <a:pt x="23099" y="45994"/>
                    </a:cubicBezTo>
                    <a:cubicBezTo>
                      <a:pt x="10466" y="45994"/>
                      <a:pt x="203" y="35719"/>
                      <a:pt x="203" y="23087"/>
                    </a:cubicBezTo>
                    <a:cubicBezTo>
                      <a:pt x="203" y="10466"/>
                      <a:pt x="10466" y="191"/>
                      <a:pt x="23099" y="191"/>
                    </a:cubicBezTo>
                    <a:close/>
                    <a:moveTo>
                      <a:pt x="23099" y="0"/>
                    </a:moveTo>
                    <a:cubicBezTo>
                      <a:pt x="10359" y="0"/>
                      <a:pt x="0" y="10359"/>
                      <a:pt x="0" y="23087"/>
                    </a:cubicBezTo>
                    <a:cubicBezTo>
                      <a:pt x="0" y="35826"/>
                      <a:pt x="10359" y="46185"/>
                      <a:pt x="23099" y="46185"/>
                    </a:cubicBezTo>
                    <a:cubicBezTo>
                      <a:pt x="35826" y="46185"/>
                      <a:pt x="46197" y="35826"/>
                      <a:pt x="46197" y="23087"/>
                    </a:cubicBezTo>
                    <a:cubicBezTo>
                      <a:pt x="46197" y="10359"/>
                      <a:pt x="35838" y="0"/>
                      <a:pt x="230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9"/>
              <p:cNvSpPr/>
              <p:nvPr/>
            </p:nvSpPr>
            <p:spPr>
              <a:xfrm>
                <a:off x="3416240" y="4187038"/>
                <a:ext cx="1394273" cy="1393888"/>
              </a:xfrm>
              <a:custGeom>
                <a:avLst/>
                <a:gdLst/>
                <a:ahLst/>
                <a:cxnLst/>
                <a:rect l="l" t="t" r="r" b="b"/>
                <a:pathLst>
                  <a:path w="43459" h="43447" extrusionOk="0">
                    <a:moveTo>
                      <a:pt x="21730" y="191"/>
                    </a:moveTo>
                    <a:cubicBezTo>
                      <a:pt x="33600" y="191"/>
                      <a:pt x="43256" y="9847"/>
                      <a:pt x="43256" y="21718"/>
                    </a:cubicBezTo>
                    <a:cubicBezTo>
                      <a:pt x="43256" y="33600"/>
                      <a:pt x="33600" y="43256"/>
                      <a:pt x="21730" y="43256"/>
                    </a:cubicBezTo>
                    <a:cubicBezTo>
                      <a:pt x="9859" y="43256"/>
                      <a:pt x="203" y="33600"/>
                      <a:pt x="203" y="21718"/>
                    </a:cubicBezTo>
                    <a:cubicBezTo>
                      <a:pt x="203" y="9847"/>
                      <a:pt x="9859" y="191"/>
                      <a:pt x="21730" y="191"/>
                    </a:cubicBezTo>
                    <a:close/>
                    <a:moveTo>
                      <a:pt x="21730" y="1"/>
                    </a:moveTo>
                    <a:cubicBezTo>
                      <a:pt x="9752" y="1"/>
                      <a:pt x="1" y="9740"/>
                      <a:pt x="1" y="21718"/>
                    </a:cubicBezTo>
                    <a:cubicBezTo>
                      <a:pt x="1" y="33707"/>
                      <a:pt x="9752" y="43446"/>
                      <a:pt x="21730" y="43446"/>
                    </a:cubicBezTo>
                    <a:cubicBezTo>
                      <a:pt x="33707" y="43446"/>
                      <a:pt x="43459" y="33707"/>
                      <a:pt x="43459" y="21718"/>
                    </a:cubicBezTo>
                    <a:cubicBezTo>
                      <a:pt x="43459" y="9740"/>
                      <a:pt x="33707" y="1"/>
                      <a:pt x="217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9"/>
              <p:cNvSpPr/>
              <p:nvPr/>
            </p:nvSpPr>
            <p:spPr>
              <a:xfrm>
                <a:off x="3460161" y="4230959"/>
                <a:ext cx="1306431" cy="1306046"/>
              </a:xfrm>
              <a:custGeom>
                <a:avLst/>
                <a:gdLst/>
                <a:ahLst/>
                <a:cxnLst/>
                <a:rect l="l" t="t" r="r" b="b"/>
                <a:pathLst>
                  <a:path w="40721" h="40709" extrusionOk="0">
                    <a:moveTo>
                      <a:pt x="20361" y="191"/>
                    </a:moveTo>
                    <a:cubicBezTo>
                      <a:pt x="31481" y="191"/>
                      <a:pt x="40518" y="9240"/>
                      <a:pt x="40518" y="20361"/>
                    </a:cubicBezTo>
                    <a:cubicBezTo>
                      <a:pt x="40518" y="31469"/>
                      <a:pt x="31481" y="40518"/>
                      <a:pt x="20361" y="40518"/>
                    </a:cubicBezTo>
                    <a:cubicBezTo>
                      <a:pt x="9240" y="40518"/>
                      <a:pt x="203" y="31469"/>
                      <a:pt x="203" y="20361"/>
                    </a:cubicBezTo>
                    <a:cubicBezTo>
                      <a:pt x="203" y="9240"/>
                      <a:pt x="9240" y="191"/>
                      <a:pt x="20361" y="191"/>
                    </a:cubicBezTo>
                    <a:close/>
                    <a:moveTo>
                      <a:pt x="20361" y="1"/>
                    </a:moveTo>
                    <a:cubicBezTo>
                      <a:pt x="9133" y="1"/>
                      <a:pt x="1" y="9121"/>
                      <a:pt x="1" y="20349"/>
                    </a:cubicBezTo>
                    <a:cubicBezTo>
                      <a:pt x="1" y="31576"/>
                      <a:pt x="9133" y="40708"/>
                      <a:pt x="20361" y="40708"/>
                    </a:cubicBezTo>
                    <a:cubicBezTo>
                      <a:pt x="31588" y="40708"/>
                      <a:pt x="40720" y="31576"/>
                      <a:pt x="40720" y="20349"/>
                    </a:cubicBezTo>
                    <a:cubicBezTo>
                      <a:pt x="40720" y="9133"/>
                      <a:pt x="31588" y="1"/>
                      <a:pt x="203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9"/>
              <p:cNvSpPr/>
              <p:nvPr/>
            </p:nvSpPr>
            <p:spPr>
              <a:xfrm>
                <a:off x="3455958" y="4274751"/>
                <a:ext cx="1266713" cy="1218686"/>
              </a:xfrm>
              <a:custGeom>
                <a:avLst/>
                <a:gdLst/>
                <a:ahLst/>
                <a:cxnLst/>
                <a:rect l="l" t="t" r="r" b="b"/>
                <a:pathLst>
                  <a:path w="39483" h="37986" extrusionOk="0">
                    <a:moveTo>
                      <a:pt x="20492" y="196"/>
                    </a:moveTo>
                    <a:cubicBezTo>
                      <a:pt x="30862" y="208"/>
                      <a:pt x="39268" y="8613"/>
                      <a:pt x="39280" y="18984"/>
                    </a:cubicBezTo>
                    <a:cubicBezTo>
                      <a:pt x="39280" y="26592"/>
                      <a:pt x="34708" y="33438"/>
                      <a:pt x="27683" y="36355"/>
                    </a:cubicBezTo>
                    <a:cubicBezTo>
                      <a:pt x="25358" y="37316"/>
                      <a:pt x="22916" y="37784"/>
                      <a:pt x="20496" y="37784"/>
                    </a:cubicBezTo>
                    <a:cubicBezTo>
                      <a:pt x="15604" y="37784"/>
                      <a:pt x="10797" y="35875"/>
                      <a:pt x="7204" y="32283"/>
                    </a:cubicBezTo>
                    <a:cubicBezTo>
                      <a:pt x="1823" y="26901"/>
                      <a:pt x="215" y="18817"/>
                      <a:pt x="3132" y="11792"/>
                    </a:cubicBezTo>
                    <a:cubicBezTo>
                      <a:pt x="6037" y="4779"/>
                      <a:pt x="12884" y="196"/>
                      <a:pt x="20492" y="196"/>
                    </a:cubicBezTo>
                    <a:close/>
                    <a:moveTo>
                      <a:pt x="20497" y="0"/>
                    </a:moveTo>
                    <a:cubicBezTo>
                      <a:pt x="15553" y="0"/>
                      <a:pt x="10694" y="1932"/>
                      <a:pt x="7061" y="5565"/>
                    </a:cubicBezTo>
                    <a:cubicBezTo>
                      <a:pt x="1632" y="10995"/>
                      <a:pt x="1" y="19162"/>
                      <a:pt x="2942" y="26258"/>
                    </a:cubicBezTo>
                    <a:cubicBezTo>
                      <a:pt x="5883" y="33354"/>
                      <a:pt x="12812" y="37986"/>
                      <a:pt x="20492" y="37986"/>
                    </a:cubicBezTo>
                    <a:cubicBezTo>
                      <a:pt x="30969" y="37962"/>
                      <a:pt x="39470" y="29473"/>
                      <a:pt x="39482" y="18996"/>
                    </a:cubicBezTo>
                    <a:cubicBezTo>
                      <a:pt x="39482" y="11304"/>
                      <a:pt x="34851" y="4387"/>
                      <a:pt x="27754" y="1446"/>
                    </a:cubicBezTo>
                    <a:cubicBezTo>
                      <a:pt x="25406" y="473"/>
                      <a:pt x="22941" y="0"/>
                      <a:pt x="204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9"/>
              <p:cNvSpPr/>
              <p:nvPr/>
            </p:nvSpPr>
            <p:spPr>
              <a:xfrm>
                <a:off x="3503344" y="4318608"/>
                <a:ext cx="1175374" cy="1130908"/>
              </a:xfrm>
              <a:custGeom>
                <a:avLst/>
                <a:gdLst/>
                <a:ahLst/>
                <a:cxnLst/>
                <a:rect l="l" t="t" r="r" b="b"/>
                <a:pathLst>
                  <a:path w="36636" h="35250" extrusionOk="0">
                    <a:moveTo>
                      <a:pt x="19015" y="198"/>
                    </a:moveTo>
                    <a:cubicBezTo>
                      <a:pt x="28635" y="210"/>
                      <a:pt x="36433" y="8008"/>
                      <a:pt x="36433" y="17617"/>
                    </a:cubicBezTo>
                    <a:cubicBezTo>
                      <a:pt x="36433" y="24665"/>
                      <a:pt x="32195" y="31023"/>
                      <a:pt x="25682" y="33726"/>
                    </a:cubicBezTo>
                    <a:cubicBezTo>
                      <a:pt x="23528" y="34616"/>
                      <a:pt x="21266" y="35049"/>
                      <a:pt x="19024" y="35049"/>
                    </a:cubicBezTo>
                    <a:cubicBezTo>
                      <a:pt x="14488" y="35049"/>
                      <a:pt x="10030" y="33278"/>
                      <a:pt x="6692" y="29940"/>
                    </a:cubicBezTo>
                    <a:cubicBezTo>
                      <a:pt x="1703" y="24963"/>
                      <a:pt x="215" y="17462"/>
                      <a:pt x="2917" y="10949"/>
                    </a:cubicBezTo>
                    <a:cubicBezTo>
                      <a:pt x="5608" y="4436"/>
                      <a:pt x="11966" y="198"/>
                      <a:pt x="19015" y="198"/>
                    </a:cubicBezTo>
                    <a:close/>
                    <a:moveTo>
                      <a:pt x="19021" y="1"/>
                    </a:moveTo>
                    <a:cubicBezTo>
                      <a:pt x="14435" y="1"/>
                      <a:pt x="9927" y="1793"/>
                      <a:pt x="6549" y="5163"/>
                    </a:cubicBezTo>
                    <a:cubicBezTo>
                      <a:pt x="1512" y="10199"/>
                      <a:pt x="0" y="17783"/>
                      <a:pt x="2727" y="24367"/>
                    </a:cubicBezTo>
                    <a:cubicBezTo>
                      <a:pt x="5465" y="30952"/>
                      <a:pt x="11883" y="35250"/>
                      <a:pt x="19015" y="35250"/>
                    </a:cubicBezTo>
                    <a:cubicBezTo>
                      <a:pt x="28742" y="35238"/>
                      <a:pt x="36624" y="27356"/>
                      <a:pt x="36636" y="17617"/>
                    </a:cubicBezTo>
                    <a:cubicBezTo>
                      <a:pt x="36636" y="10497"/>
                      <a:pt x="32338" y="4067"/>
                      <a:pt x="25754" y="1341"/>
                    </a:cubicBezTo>
                    <a:cubicBezTo>
                      <a:pt x="23575" y="439"/>
                      <a:pt x="21289" y="1"/>
                      <a:pt x="190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9"/>
              <p:cNvSpPr/>
              <p:nvPr/>
            </p:nvSpPr>
            <p:spPr>
              <a:xfrm>
                <a:off x="3550698" y="4362497"/>
                <a:ext cx="1084100" cy="1043098"/>
              </a:xfrm>
              <a:custGeom>
                <a:avLst/>
                <a:gdLst/>
                <a:ahLst/>
                <a:cxnLst/>
                <a:rect l="l" t="t" r="r" b="b"/>
                <a:pathLst>
                  <a:path w="33791" h="32513" extrusionOk="0">
                    <a:moveTo>
                      <a:pt x="17539" y="199"/>
                    </a:moveTo>
                    <a:cubicBezTo>
                      <a:pt x="26397" y="211"/>
                      <a:pt x="33588" y="7390"/>
                      <a:pt x="33588" y="16249"/>
                    </a:cubicBezTo>
                    <a:cubicBezTo>
                      <a:pt x="33588" y="22749"/>
                      <a:pt x="29683" y="28607"/>
                      <a:pt x="23682" y="31084"/>
                    </a:cubicBezTo>
                    <a:cubicBezTo>
                      <a:pt x="21693" y="31909"/>
                      <a:pt x="19604" y="32310"/>
                      <a:pt x="17533" y="32310"/>
                    </a:cubicBezTo>
                    <a:cubicBezTo>
                      <a:pt x="13357" y="32310"/>
                      <a:pt x="9252" y="30679"/>
                      <a:pt x="6180" y="27607"/>
                    </a:cubicBezTo>
                    <a:cubicBezTo>
                      <a:pt x="1596" y="23011"/>
                      <a:pt x="215" y="16106"/>
                      <a:pt x="2703" y="10105"/>
                    </a:cubicBezTo>
                    <a:cubicBezTo>
                      <a:pt x="5192" y="4104"/>
                      <a:pt x="11038" y="199"/>
                      <a:pt x="17539" y="199"/>
                    </a:cubicBezTo>
                    <a:close/>
                    <a:moveTo>
                      <a:pt x="17544" y="0"/>
                    </a:moveTo>
                    <a:cubicBezTo>
                      <a:pt x="13314" y="0"/>
                      <a:pt x="9156" y="1652"/>
                      <a:pt x="6049" y="4759"/>
                    </a:cubicBezTo>
                    <a:cubicBezTo>
                      <a:pt x="1394" y="9414"/>
                      <a:pt x="1" y="16403"/>
                      <a:pt x="2525" y="22476"/>
                    </a:cubicBezTo>
                    <a:cubicBezTo>
                      <a:pt x="5037" y="28548"/>
                      <a:pt x="10966" y="32513"/>
                      <a:pt x="17539" y="32513"/>
                    </a:cubicBezTo>
                    <a:cubicBezTo>
                      <a:pt x="26516" y="32501"/>
                      <a:pt x="33779" y="25226"/>
                      <a:pt x="33791" y="16249"/>
                    </a:cubicBezTo>
                    <a:cubicBezTo>
                      <a:pt x="33791" y="9676"/>
                      <a:pt x="29826" y="3747"/>
                      <a:pt x="23754" y="1235"/>
                    </a:cubicBezTo>
                    <a:cubicBezTo>
                      <a:pt x="21745" y="404"/>
                      <a:pt x="19636" y="0"/>
                      <a:pt x="175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9"/>
              <p:cNvSpPr/>
              <p:nvPr/>
            </p:nvSpPr>
            <p:spPr>
              <a:xfrm>
                <a:off x="3598084" y="4406354"/>
                <a:ext cx="992793" cy="955321"/>
              </a:xfrm>
              <a:custGeom>
                <a:avLst/>
                <a:gdLst/>
                <a:ahLst/>
                <a:cxnLst/>
                <a:rect l="l" t="t" r="r" b="b"/>
                <a:pathLst>
                  <a:path w="30945" h="29777" extrusionOk="0">
                    <a:moveTo>
                      <a:pt x="16062" y="201"/>
                    </a:moveTo>
                    <a:cubicBezTo>
                      <a:pt x="24170" y="213"/>
                      <a:pt x="30742" y="6773"/>
                      <a:pt x="30754" y="14894"/>
                    </a:cubicBezTo>
                    <a:cubicBezTo>
                      <a:pt x="30754" y="20835"/>
                      <a:pt x="27170" y="26181"/>
                      <a:pt x="21681" y="28455"/>
                    </a:cubicBezTo>
                    <a:cubicBezTo>
                      <a:pt x="19862" y="29209"/>
                      <a:pt x="17950" y="29575"/>
                      <a:pt x="16055" y="29575"/>
                    </a:cubicBezTo>
                    <a:cubicBezTo>
                      <a:pt x="12235" y="29575"/>
                      <a:pt x="8481" y="28085"/>
                      <a:pt x="5679" y="25276"/>
                    </a:cubicBezTo>
                    <a:cubicBezTo>
                      <a:pt x="1476" y="21073"/>
                      <a:pt x="214" y="14751"/>
                      <a:pt x="2488" y="9262"/>
                    </a:cubicBezTo>
                    <a:cubicBezTo>
                      <a:pt x="4763" y="3773"/>
                      <a:pt x="10120" y="201"/>
                      <a:pt x="16062" y="201"/>
                    </a:cubicBezTo>
                    <a:close/>
                    <a:moveTo>
                      <a:pt x="16066" y="1"/>
                    </a:moveTo>
                    <a:cubicBezTo>
                      <a:pt x="12191" y="1"/>
                      <a:pt x="8381" y="1512"/>
                      <a:pt x="5536" y="4357"/>
                    </a:cubicBezTo>
                    <a:cubicBezTo>
                      <a:pt x="1274" y="8619"/>
                      <a:pt x="0" y="15024"/>
                      <a:pt x="2310" y="20585"/>
                    </a:cubicBezTo>
                    <a:cubicBezTo>
                      <a:pt x="4608" y="26145"/>
                      <a:pt x="10037" y="29776"/>
                      <a:pt x="16062" y="29776"/>
                    </a:cubicBezTo>
                    <a:cubicBezTo>
                      <a:pt x="24277" y="29764"/>
                      <a:pt x="30933" y="23109"/>
                      <a:pt x="30944" y="14882"/>
                    </a:cubicBezTo>
                    <a:cubicBezTo>
                      <a:pt x="30944" y="8869"/>
                      <a:pt x="27325" y="3440"/>
                      <a:pt x="21753" y="1130"/>
                    </a:cubicBezTo>
                    <a:cubicBezTo>
                      <a:pt x="19914" y="370"/>
                      <a:pt x="17982" y="1"/>
                      <a:pt x="16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9"/>
              <p:cNvSpPr/>
              <p:nvPr/>
            </p:nvSpPr>
            <p:spPr>
              <a:xfrm>
                <a:off x="3645437" y="4450339"/>
                <a:ext cx="901518" cy="867415"/>
              </a:xfrm>
              <a:custGeom>
                <a:avLst/>
                <a:gdLst/>
                <a:ahLst/>
                <a:cxnLst/>
                <a:rect l="l" t="t" r="r" b="b"/>
                <a:pathLst>
                  <a:path w="28100" h="27037" extrusionOk="0">
                    <a:moveTo>
                      <a:pt x="14586" y="199"/>
                    </a:moveTo>
                    <a:cubicBezTo>
                      <a:pt x="21944" y="199"/>
                      <a:pt x="27897" y="6164"/>
                      <a:pt x="27909" y="13523"/>
                    </a:cubicBezTo>
                    <a:cubicBezTo>
                      <a:pt x="27909" y="18904"/>
                      <a:pt x="24658" y="23762"/>
                      <a:pt x="19681" y="25822"/>
                    </a:cubicBezTo>
                    <a:cubicBezTo>
                      <a:pt x="18031" y="26505"/>
                      <a:pt x="16299" y="26837"/>
                      <a:pt x="14581" y="26837"/>
                    </a:cubicBezTo>
                    <a:cubicBezTo>
                      <a:pt x="11118" y="26837"/>
                      <a:pt x="7714" y="25487"/>
                      <a:pt x="5168" y="22940"/>
                    </a:cubicBezTo>
                    <a:cubicBezTo>
                      <a:pt x="1358" y="19130"/>
                      <a:pt x="215" y="13392"/>
                      <a:pt x="2275" y="8415"/>
                    </a:cubicBezTo>
                    <a:cubicBezTo>
                      <a:pt x="4334" y="3438"/>
                      <a:pt x="9192" y="199"/>
                      <a:pt x="14586" y="199"/>
                    </a:cubicBezTo>
                    <a:close/>
                    <a:moveTo>
                      <a:pt x="14581" y="1"/>
                    </a:moveTo>
                    <a:cubicBezTo>
                      <a:pt x="11067" y="1"/>
                      <a:pt x="7612" y="1375"/>
                      <a:pt x="5025" y="3962"/>
                    </a:cubicBezTo>
                    <a:cubicBezTo>
                      <a:pt x="1155" y="7819"/>
                      <a:pt x="0" y="13642"/>
                      <a:pt x="2096" y="18690"/>
                    </a:cubicBezTo>
                    <a:cubicBezTo>
                      <a:pt x="4191" y="23738"/>
                      <a:pt x="9121" y="27036"/>
                      <a:pt x="14586" y="27036"/>
                    </a:cubicBezTo>
                    <a:cubicBezTo>
                      <a:pt x="22051" y="27024"/>
                      <a:pt x="28099" y="20976"/>
                      <a:pt x="28099" y="13523"/>
                    </a:cubicBezTo>
                    <a:cubicBezTo>
                      <a:pt x="28099" y="8046"/>
                      <a:pt x="24813" y="3116"/>
                      <a:pt x="19753" y="1033"/>
                    </a:cubicBezTo>
                    <a:cubicBezTo>
                      <a:pt x="18080" y="338"/>
                      <a:pt x="16323" y="1"/>
                      <a:pt x="145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9"/>
              <p:cNvSpPr/>
              <p:nvPr/>
            </p:nvSpPr>
            <p:spPr>
              <a:xfrm>
                <a:off x="3692791" y="4494228"/>
                <a:ext cx="810211" cy="779573"/>
              </a:xfrm>
              <a:custGeom>
                <a:avLst/>
                <a:gdLst/>
                <a:ahLst/>
                <a:cxnLst/>
                <a:rect l="l" t="t" r="r" b="b"/>
                <a:pathLst>
                  <a:path w="25254" h="24299" extrusionOk="0">
                    <a:moveTo>
                      <a:pt x="13110" y="201"/>
                    </a:moveTo>
                    <a:cubicBezTo>
                      <a:pt x="19706" y="201"/>
                      <a:pt x="25052" y="5547"/>
                      <a:pt x="25063" y="12155"/>
                    </a:cubicBezTo>
                    <a:cubicBezTo>
                      <a:pt x="25063" y="16988"/>
                      <a:pt x="22146" y="21346"/>
                      <a:pt x="17682" y="23192"/>
                    </a:cubicBezTo>
                    <a:cubicBezTo>
                      <a:pt x="16202" y="23803"/>
                      <a:pt x="14648" y="24101"/>
                      <a:pt x="13107" y="24101"/>
                    </a:cubicBezTo>
                    <a:cubicBezTo>
                      <a:pt x="9997" y="24101"/>
                      <a:pt x="6941" y="22889"/>
                      <a:pt x="4656" y="20596"/>
                    </a:cubicBezTo>
                    <a:cubicBezTo>
                      <a:pt x="1239" y="17179"/>
                      <a:pt x="215" y="12035"/>
                      <a:pt x="2061" y="7571"/>
                    </a:cubicBezTo>
                    <a:cubicBezTo>
                      <a:pt x="3918" y="3106"/>
                      <a:pt x="8276" y="201"/>
                      <a:pt x="13110" y="201"/>
                    </a:cubicBezTo>
                    <a:close/>
                    <a:moveTo>
                      <a:pt x="13108" y="0"/>
                    </a:moveTo>
                    <a:cubicBezTo>
                      <a:pt x="9944" y="0"/>
                      <a:pt x="6838" y="1234"/>
                      <a:pt x="4513" y="3558"/>
                    </a:cubicBezTo>
                    <a:cubicBezTo>
                      <a:pt x="1049" y="7035"/>
                      <a:pt x="1" y="12262"/>
                      <a:pt x="1882" y="16798"/>
                    </a:cubicBezTo>
                    <a:cubicBezTo>
                      <a:pt x="3763" y="21334"/>
                      <a:pt x="8192" y="24299"/>
                      <a:pt x="13110" y="24299"/>
                    </a:cubicBezTo>
                    <a:cubicBezTo>
                      <a:pt x="19813" y="24287"/>
                      <a:pt x="25254" y="18858"/>
                      <a:pt x="25254" y="12155"/>
                    </a:cubicBezTo>
                    <a:cubicBezTo>
                      <a:pt x="25254" y="7237"/>
                      <a:pt x="22301" y="2808"/>
                      <a:pt x="17765" y="927"/>
                    </a:cubicBezTo>
                    <a:cubicBezTo>
                      <a:pt x="16258" y="304"/>
                      <a:pt x="14676" y="0"/>
                      <a:pt x="131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9"/>
              <p:cNvSpPr/>
              <p:nvPr/>
            </p:nvSpPr>
            <p:spPr>
              <a:xfrm>
                <a:off x="3740177" y="4538084"/>
                <a:ext cx="719290" cy="691795"/>
              </a:xfrm>
              <a:custGeom>
                <a:avLst/>
                <a:gdLst/>
                <a:ahLst/>
                <a:cxnLst/>
                <a:rect l="l" t="t" r="r" b="b"/>
                <a:pathLst>
                  <a:path w="22420" h="21563" extrusionOk="0">
                    <a:moveTo>
                      <a:pt x="11633" y="191"/>
                    </a:moveTo>
                    <a:cubicBezTo>
                      <a:pt x="17479" y="203"/>
                      <a:pt x="22205" y="4942"/>
                      <a:pt x="22217" y="10776"/>
                    </a:cubicBezTo>
                    <a:cubicBezTo>
                      <a:pt x="22217" y="15062"/>
                      <a:pt x="19634" y="18919"/>
                      <a:pt x="15681" y="20563"/>
                    </a:cubicBezTo>
                    <a:cubicBezTo>
                      <a:pt x="14374" y="21102"/>
                      <a:pt x="13002" y="21364"/>
                      <a:pt x="11642" y="21364"/>
                    </a:cubicBezTo>
                    <a:cubicBezTo>
                      <a:pt x="8886" y="21364"/>
                      <a:pt x="6176" y="20289"/>
                      <a:pt x="4144" y="18265"/>
                    </a:cubicBezTo>
                    <a:cubicBezTo>
                      <a:pt x="1119" y="15240"/>
                      <a:pt x="215" y="10692"/>
                      <a:pt x="1858" y="6728"/>
                    </a:cubicBezTo>
                    <a:cubicBezTo>
                      <a:pt x="3489" y="2775"/>
                      <a:pt x="7346" y="191"/>
                      <a:pt x="11633" y="191"/>
                    </a:cubicBezTo>
                    <a:close/>
                    <a:moveTo>
                      <a:pt x="11626" y="1"/>
                    </a:moveTo>
                    <a:cubicBezTo>
                      <a:pt x="8821" y="1"/>
                      <a:pt x="6062" y="1094"/>
                      <a:pt x="4001" y="3156"/>
                    </a:cubicBezTo>
                    <a:cubicBezTo>
                      <a:pt x="917" y="6239"/>
                      <a:pt x="0" y="10883"/>
                      <a:pt x="1667" y="14907"/>
                    </a:cubicBezTo>
                    <a:cubicBezTo>
                      <a:pt x="3334" y="18943"/>
                      <a:pt x="7275" y="21563"/>
                      <a:pt x="11633" y="21563"/>
                    </a:cubicBezTo>
                    <a:cubicBezTo>
                      <a:pt x="17586" y="21563"/>
                      <a:pt x="22408" y="16729"/>
                      <a:pt x="22420" y="10788"/>
                    </a:cubicBezTo>
                    <a:cubicBezTo>
                      <a:pt x="22420" y="6418"/>
                      <a:pt x="19788" y="2489"/>
                      <a:pt x="15752" y="822"/>
                    </a:cubicBezTo>
                    <a:cubicBezTo>
                      <a:pt x="14418" y="270"/>
                      <a:pt x="13017" y="1"/>
                      <a:pt x="116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9"/>
              <p:cNvSpPr/>
              <p:nvPr/>
            </p:nvSpPr>
            <p:spPr>
              <a:xfrm>
                <a:off x="3787531" y="4581973"/>
                <a:ext cx="628015" cy="603985"/>
              </a:xfrm>
              <a:custGeom>
                <a:avLst/>
                <a:gdLst/>
                <a:ahLst/>
                <a:cxnLst/>
                <a:rect l="l" t="t" r="r" b="b"/>
                <a:pathLst>
                  <a:path w="19575" h="18826" extrusionOk="0">
                    <a:moveTo>
                      <a:pt x="10157" y="192"/>
                    </a:moveTo>
                    <a:cubicBezTo>
                      <a:pt x="15241" y="204"/>
                      <a:pt x="19372" y="4324"/>
                      <a:pt x="19372" y="9408"/>
                    </a:cubicBezTo>
                    <a:cubicBezTo>
                      <a:pt x="19372" y="13146"/>
                      <a:pt x="17122" y="16504"/>
                      <a:pt x="13681" y="17932"/>
                    </a:cubicBezTo>
                    <a:cubicBezTo>
                      <a:pt x="12544" y="18405"/>
                      <a:pt x="11349" y="18634"/>
                      <a:pt x="10164" y="18634"/>
                    </a:cubicBezTo>
                    <a:cubicBezTo>
                      <a:pt x="7764" y="18634"/>
                      <a:pt x="5402" y="17694"/>
                      <a:pt x="3632" y="15932"/>
                    </a:cubicBezTo>
                    <a:cubicBezTo>
                      <a:pt x="1001" y="13289"/>
                      <a:pt x="215" y="9336"/>
                      <a:pt x="1644" y="5883"/>
                    </a:cubicBezTo>
                    <a:cubicBezTo>
                      <a:pt x="3060" y="2442"/>
                      <a:pt x="6430" y="192"/>
                      <a:pt x="10157" y="192"/>
                    </a:cubicBezTo>
                    <a:close/>
                    <a:moveTo>
                      <a:pt x="10152" y="0"/>
                    </a:moveTo>
                    <a:cubicBezTo>
                      <a:pt x="7705" y="0"/>
                      <a:pt x="5300" y="953"/>
                      <a:pt x="3501" y="2752"/>
                    </a:cubicBezTo>
                    <a:cubicBezTo>
                      <a:pt x="810" y="5455"/>
                      <a:pt x="1" y="9503"/>
                      <a:pt x="1453" y="13015"/>
                    </a:cubicBezTo>
                    <a:cubicBezTo>
                      <a:pt x="2918" y="16539"/>
                      <a:pt x="6347" y="18825"/>
                      <a:pt x="10157" y="18825"/>
                    </a:cubicBezTo>
                    <a:cubicBezTo>
                      <a:pt x="15348" y="18825"/>
                      <a:pt x="19563" y="14611"/>
                      <a:pt x="19574" y="9408"/>
                    </a:cubicBezTo>
                    <a:cubicBezTo>
                      <a:pt x="19574" y="5610"/>
                      <a:pt x="17277" y="2169"/>
                      <a:pt x="13752" y="716"/>
                    </a:cubicBezTo>
                    <a:cubicBezTo>
                      <a:pt x="12588" y="235"/>
                      <a:pt x="11365" y="0"/>
                      <a:pt x="101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9"/>
              <p:cNvSpPr/>
              <p:nvPr/>
            </p:nvSpPr>
            <p:spPr>
              <a:xfrm>
                <a:off x="3834885" y="4625862"/>
                <a:ext cx="536740" cy="516175"/>
              </a:xfrm>
              <a:custGeom>
                <a:avLst/>
                <a:gdLst/>
                <a:ahLst/>
                <a:cxnLst/>
                <a:rect l="l" t="t" r="r" b="b"/>
                <a:pathLst>
                  <a:path w="16730" h="16089" extrusionOk="0">
                    <a:moveTo>
                      <a:pt x="8681" y="193"/>
                    </a:moveTo>
                    <a:cubicBezTo>
                      <a:pt x="13014" y="205"/>
                      <a:pt x="16527" y="3718"/>
                      <a:pt x="16527" y="8052"/>
                    </a:cubicBezTo>
                    <a:cubicBezTo>
                      <a:pt x="16527" y="11219"/>
                      <a:pt x="14622" y="14088"/>
                      <a:pt x="11681" y="15302"/>
                    </a:cubicBezTo>
                    <a:cubicBezTo>
                      <a:pt x="10713" y="15704"/>
                      <a:pt x="9696" y="15898"/>
                      <a:pt x="8688" y="15898"/>
                    </a:cubicBezTo>
                    <a:cubicBezTo>
                      <a:pt x="6643" y="15898"/>
                      <a:pt x="4631" y="15099"/>
                      <a:pt x="3132" y="13600"/>
                    </a:cubicBezTo>
                    <a:cubicBezTo>
                      <a:pt x="882" y="11350"/>
                      <a:pt x="215" y="7980"/>
                      <a:pt x="1430" y="5039"/>
                    </a:cubicBezTo>
                    <a:cubicBezTo>
                      <a:pt x="2644" y="2110"/>
                      <a:pt x="5502" y="193"/>
                      <a:pt x="8681" y="193"/>
                    </a:cubicBezTo>
                    <a:close/>
                    <a:moveTo>
                      <a:pt x="8678" y="0"/>
                    </a:moveTo>
                    <a:cubicBezTo>
                      <a:pt x="6585" y="0"/>
                      <a:pt x="4526" y="815"/>
                      <a:pt x="2989" y="2360"/>
                    </a:cubicBezTo>
                    <a:cubicBezTo>
                      <a:pt x="692" y="4658"/>
                      <a:pt x="1" y="8123"/>
                      <a:pt x="1251" y="11123"/>
                    </a:cubicBezTo>
                    <a:cubicBezTo>
                      <a:pt x="2489" y="14136"/>
                      <a:pt x="5430" y="16088"/>
                      <a:pt x="8681" y="16088"/>
                    </a:cubicBezTo>
                    <a:cubicBezTo>
                      <a:pt x="13122" y="16088"/>
                      <a:pt x="16717" y="12493"/>
                      <a:pt x="16729" y="8052"/>
                    </a:cubicBezTo>
                    <a:cubicBezTo>
                      <a:pt x="16729" y="4789"/>
                      <a:pt x="14765" y="1860"/>
                      <a:pt x="11752" y="610"/>
                    </a:cubicBezTo>
                    <a:cubicBezTo>
                      <a:pt x="10759" y="200"/>
                      <a:pt x="9714" y="0"/>
                      <a:pt x="86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9"/>
              <p:cNvSpPr/>
              <p:nvPr/>
            </p:nvSpPr>
            <p:spPr>
              <a:xfrm>
                <a:off x="3882270" y="4669558"/>
                <a:ext cx="445401" cy="428558"/>
              </a:xfrm>
              <a:custGeom>
                <a:avLst/>
                <a:gdLst/>
                <a:ahLst/>
                <a:cxnLst/>
                <a:rect l="l" t="t" r="r" b="b"/>
                <a:pathLst>
                  <a:path w="13883" h="13358" extrusionOk="0">
                    <a:moveTo>
                      <a:pt x="7204" y="201"/>
                    </a:moveTo>
                    <a:cubicBezTo>
                      <a:pt x="10775" y="201"/>
                      <a:pt x="13681" y="3106"/>
                      <a:pt x="13681" y="6690"/>
                    </a:cubicBezTo>
                    <a:cubicBezTo>
                      <a:pt x="13681" y="9309"/>
                      <a:pt x="12109" y="11666"/>
                      <a:pt x="9680" y="12666"/>
                    </a:cubicBezTo>
                    <a:cubicBezTo>
                      <a:pt x="8879" y="13002"/>
                      <a:pt x="8037" y="13165"/>
                      <a:pt x="7202" y="13165"/>
                    </a:cubicBezTo>
                    <a:cubicBezTo>
                      <a:pt x="5518" y="13165"/>
                      <a:pt x="3861" y="12503"/>
                      <a:pt x="2620" y="11262"/>
                    </a:cubicBezTo>
                    <a:cubicBezTo>
                      <a:pt x="762" y="9416"/>
                      <a:pt x="215" y="6630"/>
                      <a:pt x="1215" y="4201"/>
                    </a:cubicBezTo>
                    <a:cubicBezTo>
                      <a:pt x="2215" y="1784"/>
                      <a:pt x="4584" y="201"/>
                      <a:pt x="7204" y="201"/>
                    </a:cubicBezTo>
                    <a:close/>
                    <a:moveTo>
                      <a:pt x="7202" y="0"/>
                    </a:moveTo>
                    <a:cubicBezTo>
                      <a:pt x="5467" y="0"/>
                      <a:pt x="3759" y="681"/>
                      <a:pt x="2477" y="1963"/>
                    </a:cubicBezTo>
                    <a:cubicBezTo>
                      <a:pt x="572" y="3868"/>
                      <a:pt x="0" y="6749"/>
                      <a:pt x="1036" y="9237"/>
                    </a:cubicBezTo>
                    <a:cubicBezTo>
                      <a:pt x="2056" y="11729"/>
                      <a:pt x="4483" y="13357"/>
                      <a:pt x="7174" y="13357"/>
                    </a:cubicBezTo>
                    <a:cubicBezTo>
                      <a:pt x="7184" y="13357"/>
                      <a:pt x="7194" y="13357"/>
                      <a:pt x="7204" y="13357"/>
                    </a:cubicBezTo>
                    <a:cubicBezTo>
                      <a:pt x="10895" y="13357"/>
                      <a:pt x="13871" y="10369"/>
                      <a:pt x="13883" y="6690"/>
                    </a:cubicBezTo>
                    <a:cubicBezTo>
                      <a:pt x="13883" y="3987"/>
                      <a:pt x="12252" y="1546"/>
                      <a:pt x="9752" y="510"/>
                    </a:cubicBezTo>
                    <a:cubicBezTo>
                      <a:pt x="8927" y="167"/>
                      <a:pt x="8062" y="0"/>
                      <a:pt x="72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9"/>
              <p:cNvSpPr/>
              <p:nvPr/>
            </p:nvSpPr>
            <p:spPr>
              <a:xfrm>
                <a:off x="3929624" y="4713511"/>
                <a:ext cx="354127" cy="341037"/>
              </a:xfrm>
              <a:custGeom>
                <a:avLst/>
                <a:gdLst/>
                <a:ahLst/>
                <a:cxnLst/>
                <a:rect l="l" t="t" r="r" b="b"/>
                <a:pathLst>
                  <a:path w="11038" h="10630" extrusionOk="0">
                    <a:moveTo>
                      <a:pt x="5728" y="200"/>
                    </a:moveTo>
                    <a:cubicBezTo>
                      <a:pt x="8549" y="200"/>
                      <a:pt x="10835" y="2486"/>
                      <a:pt x="10835" y="5308"/>
                    </a:cubicBezTo>
                    <a:cubicBezTo>
                      <a:pt x="10835" y="7379"/>
                      <a:pt x="9597" y="9249"/>
                      <a:pt x="7680" y="10034"/>
                    </a:cubicBezTo>
                    <a:cubicBezTo>
                      <a:pt x="7048" y="10299"/>
                      <a:pt x="6384" y="10427"/>
                      <a:pt x="5725" y="10427"/>
                    </a:cubicBezTo>
                    <a:cubicBezTo>
                      <a:pt x="4395" y="10427"/>
                      <a:pt x="3087" y="9906"/>
                      <a:pt x="2108" y="8927"/>
                    </a:cubicBezTo>
                    <a:cubicBezTo>
                      <a:pt x="644" y="7463"/>
                      <a:pt x="215" y="5272"/>
                      <a:pt x="1001" y="3355"/>
                    </a:cubicBezTo>
                    <a:cubicBezTo>
                      <a:pt x="1799" y="1450"/>
                      <a:pt x="3656" y="200"/>
                      <a:pt x="5728" y="200"/>
                    </a:cubicBezTo>
                    <a:close/>
                    <a:moveTo>
                      <a:pt x="5739" y="0"/>
                    </a:moveTo>
                    <a:cubicBezTo>
                      <a:pt x="4353" y="0"/>
                      <a:pt x="2991" y="543"/>
                      <a:pt x="1977" y="1557"/>
                    </a:cubicBezTo>
                    <a:cubicBezTo>
                      <a:pt x="453" y="3081"/>
                      <a:pt x="1" y="5367"/>
                      <a:pt x="822" y="7344"/>
                    </a:cubicBezTo>
                    <a:cubicBezTo>
                      <a:pt x="1644" y="9332"/>
                      <a:pt x="3584" y="10618"/>
                      <a:pt x="5728" y="10630"/>
                    </a:cubicBezTo>
                    <a:cubicBezTo>
                      <a:pt x="8657" y="10618"/>
                      <a:pt x="11038" y="8248"/>
                      <a:pt x="11038" y="5308"/>
                    </a:cubicBezTo>
                    <a:cubicBezTo>
                      <a:pt x="11038" y="3164"/>
                      <a:pt x="9740" y="1224"/>
                      <a:pt x="7764" y="402"/>
                    </a:cubicBezTo>
                    <a:cubicBezTo>
                      <a:pt x="7108" y="132"/>
                      <a:pt x="6421" y="0"/>
                      <a:pt x="57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9"/>
              <p:cNvSpPr/>
              <p:nvPr/>
            </p:nvSpPr>
            <p:spPr>
              <a:xfrm>
                <a:off x="3944158" y="4757208"/>
                <a:ext cx="295672" cy="253420"/>
              </a:xfrm>
              <a:custGeom>
                <a:avLst/>
                <a:gdLst/>
                <a:ahLst/>
                <a:cxnLst/>
                <a:rect l="l" t="t" r="r" b="b"/>
                <a:pathLst>
                  <a:path w="9216" h="7899" extrusionOk="0">
                    <a:moveTo>
                      <a:pt x="5275" y="207"/>
                    </a:moveTo>
                    <a:cubicBezTo>
                      <a:pt x="7346" y="207"/>
                      <a:pt x="9013" y="1886"/>
                      <a:pt x="9013" y="3958"/>
                    </a:cubicBezTo>
                    <a:cubicBezTo>
                      <a:pt x="9013" y="6213"/>
                      <a:pt x="7172" y="7705"/>
                      <a:pt x="5247" y="7705"/>
                    </a:cubicBezTo>
                    <a:cubicBezTo>
                      <a:pt x="4326" y="7705"/>
                      <a:pt x="3386" y="7363"/>
                      <a:pt x="2620" y="6601"/>
                    </a:cubicBezTo>
                    <a:cubicBezTo>
                      <a:pt x="262" y="4243"/>
                      <a:pt x="1941" y="207"/>
                      <a:pt x="5275" y="207"/>
                    </a:cubicBezTo>
                    <a:close/>
                    <a:moveTo>
                      <a:pt x="5243" y="0"/>
                    </a:moveTo>
                    <a:cubicBezTo>
                      <a:pt x="4275" y="0"/>
                      <a:pt x="3289" y="359"/>
                      <a:pt x="2489" y="1160"/>
                    </a:cubicBezTo>
                    <a:cubicBezTo>
                      <a:pt x="0" y="3648"/>
                      <a:pt x="1762" y="7898"/>
                      <a:pt x="5275" y="7898"/>
                    </a:cubicBezTo>
                    <a:cubicBezTo>
                      <a:pt x="7453" y="7887"/>
                      <a:pt x="9216" y="6124"/>
                      <a:pt x="9216" y="3958"/>
                    </a:cubicBezTo>
                    <a:cubicBezTo>
                      <a:pt x="9216" y="1573"/>
                      <a:pt x="7269" y="0"/>
                      <a:pt x="52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9"/>
              <p:cNvSpPr/>
              <p:nvPr/>
            </p:nvSpPr>
            <p:spPr>
              <a:xfrm>
                <a:off x="4002965" y="4801193"/>
                <a:ext cx="192944" cy="165514"/>
              </a:xfrm>
              <a:custGeom>
                <a:avLst/>
                <a:gdLst/>
                <a:ahLst/>
                <a:cxnLst/>
                <a:rect l="l" t="t" r="r" b="b"/>
                <a:pathLst>
                  <a:path w="6014" h="5159" extrusionOk="0">
                    <a:moveTo>
                      <a:pt x="3442" y="205"/>
                    </a:moveTo>
                    <a:cubicBezTo>
                      <a:pt x="4751" y="205"/>
                      <a:pt x="5811" y="1265"/>
                      <a:pt x="5823" y="2587"/>
                    </a:cubicBezTo>
                    <a:cubicBezTo>
                      <a:pt x="5823" y="4014"/>
                      <a:pt x="4643" y="4961"/>
                      <a:pt x="3419" y="4961"/>
                    </a:cubicBezTo>
                    <a:cubicBezTo>
                      <a:pt x="2836" y="4961"/>
                      <a:pt x="2243" y="4746"/>
                      <a:pt x="1763" y="4265"/>
                    </a:cubicBezTo>
                    <a:cubicBezTo>
                      <a:pt x="263" y="2765"/>
                      <a:pt x="1322" y="205"/>
                      <a:pt x="3442" y="205"/>
                    </a:cubicBezTo>
                    <a:close/>
                    <a:moveTo>
                      <a:pt x="3422" y="1"/>
                    </a:moveTo>
                    <a:cubicBezTo>
                      <a:pt x="2789" y="1"/>
                      <a:pt x="2144" y="237"/>
                      <a:pt x="1620" y="765"/>
                    </a:cubicBezTo>
                    <a:cubicBezTo>
                      <a:pt x="1" y="2384"/>
                      <a:pt x="1144" y="5158"/>
                      <a:pt x="3442" y="5158"/>
                    </a:cubicBezTo>
                    <a:cubicBezTo>
                      <a:pt x="4858" y="5158"/>
                      <a:pt x="6013" y="4003"/>
                      <a:pt x="6013" y="2587"/>
                    </a:cubicBezTo>
                    <a:cubicBezTo>
                      <a:pt x="6013" y="1032"/>
                      <a:pt x="4744" y="1"/>
                      <a:pt x="34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9"/>
              <p:cNvSpPr/>
              <p:nvPr/>
            </p:nvSpPr>
            <p:spPr>
              <a:xfrm>
                <a:off x="4061804" y="4845178"/>
                <a:ext cx="90184" cy="77608"/>
              </a:xfrm>
              <a:custGeom>
                <a:avLst/>
                <a:gdLst/>
                <a:ahLst/>
                <a:cxnLst/>
                <a:rect l="l" t="t" r="r" b="b"/>
                <a:pathLst>
                  <a:path w="2811" h="2419" extrusionOk="0">
                    <a:moveTo>
                      <a:pt x="1608" y="203"/>
                    </a:moveTo>
                    <a:cubicBezTo>
                      <a:pt x="2167" y="203"/>
                      <a:pt x="2620" y="656"/>
                      <a:pt x="2620" y="1204"/>
                    </a:cubicBezTo>
                    <a:cubicBezTo>
                      <a:pt x="2620" y="1815"/>
                      <a:pt x="2120" y="2220"/>
                      <a:pt x="1601" y="2220"/>
                    </a:cubicBezTo>
                    <a:cubicBezTo>
                      <a:pt x="1351" y="2220"/>
                      <a:pt x="1098" y="2127"/>
                      <a:pt x="893" y="1918"/>
                    </a:cubicBezTo>
                    <a:cubicBezTo>
                      <a:pt x="262" y="1287"/>
                      <a:pt x="703" y="203"/>
                      <a:pt x="1608" y="203"/>
                    </a:cubicBezTo>
                    <a:close/>
                    <a:moveTo>
                      <a:pt x="1597" y="1"/>
                    </a:moveTo>
                    <a:cubicBezTo>
                      <a:pt x="1300" y="1"/>
                      <a:pt x="997" y="111"/>
                      <a:pt x="750" y="358"/>
                    </a:cubicBezTo>
                    <a:cubicBezTo>
                      <a:pt x="0" y="1120"/>
                      <a:pt x="536" y="2418"/>
                      <a:pt x="1608" y="2418"/>
                    </a:cubicBezTo>
                    <a:cubicBezTo>
                      <a:pt x="2274" y="2418"/>
                      <a:pt x="2810" y="1870"/>
                      <a:pt x="2810" y="1216"/>
                    </a:cubicBezTo>
                    <a:cubicBezTo>
                      <a:pt x="2810" y="483"/>
                      <a:pt x="2217" y="1"/>
                      <a:pt x="15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9"/>
              <p:cNvSpPr/>
              <p:nvPr/>
            </p:nvSpPr>
            <p:spPr>
              <a:xfrm>
                <a:off x="3784098" y="4578572"/>
                <a:ext cx="634496" cy="610787"/>
              </a:xfrm>
              <a:custGeom>
                <a:avLst/>
                <a:gdLst/>
                <a:ahLst/>
                <a:cxnLst/>
                <a:rect l="l" t="t" r="r" b="b"/>
                <a:pathLst>
                  <a:path w="19777" h="19038" extrusionOk="0">
                    <a:moveTo>
                      <a:pt x="10264" y="1"/>
                    </a:moveTo>
                    <a:cubicBezTo>
                      <a:pt x="6418" y="1"/>
                      <a:pt x="2941" y="2322"/>
                      <a:pt x="1477" y="5882"/>
                    </a:cubicBezTo>
                    <a:cubicBezTo>
                      <a:pt x="0" y="9430"/>
                      <a:pt x="810" y="13526"/>
                      <a:pt x="3537" y="16253"/>
                    </a:cubicBezTo>
                    <a:cubicBezTo>
                      <a:pt x="5353" y="18069"/>
                      <a:pt x="7788" y="19038"/>
                      <a:pt x="10267" y="19038"/>
                    </a:cubicBezTo>
                    <a:cubicBezTo>
                      <a:pt x="11492" y="19038"/>
                      <a:pt x="12729" y="18801"/>
                      <a:pt x="13907" y="18312"/>
                    </a:cubicBezTo>
                    <a:cubicBezTo>
                      <a:pt x="17455" y="16836"/>
                      <a:pt x="19777" y="13371"/>
                      <a:pt x="19777" y="9514"/>
                    </a:cubicBezTo>
                    <a:cubicBezTo>
                      <a:pt x="19777" y="4263"/>
                      <a:pt x="15514" y="1"/>
                      <a:pt x="102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1" name="Google Shape;1671;p39"/>
            <p:cNvSpPr/>
            <p:nvPr/>
          </p:nvSpPr>
          <p:spPr>
            <a:xfrm>
              <a:off x="713232" y="791782"/>
              <a:ext cx="600900" cy="1289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2" name="Google Shape;1672;p39"/>
          <p:cNvGrpSpPr/>
          <p:nvPr/>
        </p:nvGrpSpPr>
        <p:grpSpPr>
          <a:xfrm rot="-5400000" flipH="1">
            <a:off x="8380837" y="4329261"/>
            <a:ext cx="588555" cy="677357"/>
            <a:chOff x="8369505" y="4354255"/>
            <a:chExt cx="588555" cy="677357"/>
          </a:xfrm>
        </p:grpSpPr>
        <p:sp>
          <p:nvSpPr>
            <p:cNvPr id="1673" name="Google Shape;1673;p39"/>
            <p:cNvSpPr/>
            <p:nvPr/>
          </p:nvSpPr>
          <p:spPr>
            <a:xfrm>
              <a:off x="8881800" y="4888380"/>
              <a:ext cx="38162" cy="32687"/>
            </a:xfrm>
            <a:custGeom>
              <a:avLst/>
              <a:gdLst/>
              <a:ahLst/>
              <a:cxnLst/>
              <a:rect l="l" t="t" r="r" b="b"/>
              <a:pathLst>
                <a:path w="1192" h="1021" extrusionOk="0">
                  <a:moveTo>
                    <a:pt x="512" y="1"/>
                  </a:moveTo>
                  <a:cubicBezTo>
                    <a:pt x="251" y="1"/>
                    <a:pt x="1" y="203"/>
                    <a:pt x="1" y="509"/>
                  </a:cubicBezTo>
                  <a:cubicBezTo>
                    <a:pt x="1" y="794"/>
                    <a:pt x="227" y="1021"/>
                    <a:pt x="501" y="1021"/>
                  </a:cubicBezTo>
                  <a:cubicBezTo>
                    <a:pt x="965" y="1021"/>
                    <a:pt x="1191" y="473"/>
                    <a:pt x="870" y="152"/>
                  </a:cubicBezTo>
                  <a:cubicBezTo>
                    <a:pt x="765" y="47"/>
                    <a:pt x="637" y="1"/>
                    <a:pt x="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9"/>
            <p:cNvSpPr/>
            <p:nvPr/>
          </p:nvSpPr>
          <p:spPr>
            <a:xfrm>
              <a:off x="8764403" y="4888380"/>
              <a:ext cx="38162" cy="32687"/>
            </a:xfrm>
            <a:custGeom>
              <a:avLst/>
              <a:gdLst/>
              <a:ahLst/>
              <a:cxnLst/>
              <a:rect l="l" t="t" r="r" b="b"/>
              <a:pathLst>
                <a:path w="1192" h="1021" extrusionOk="0">
                  <a:moveTo>
                    <a:pt x="512" y="1"/>
                  </a:moveTo>
                  <a:cubicBezTo>
                    <a:pt x="250" y="1"/>
                    <a:pt x="0" y="203"/>
                    <a:pt x="0" y="509"/>
                  </a:cubicBezTo>
                  <a:cubicBezTo>
                    <a:pt x="0" y="794"/>
                    <a:pt x="227" y="1021"/>
                    <a:pt x="512" y="1021"/>
                  </a:cubicBezTo>
                  <a:cubicBezTo>
                    <a:pt x="965" y="1021"/>
                    <a:pt x="1191" y="473"/>
                    <a:pt x="870" y="152"/>
                  </a:cubicBezTo>
                  <a:cubicBezTo>
                    <a:pt x="765" y="47"/>
                    <a:pt x="637" y="1"/>
                    <a:pt x="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9"/>
            <p:cNvSpPr/>
            <p:nvPr/>
          </p:nvSpPr>
          <p:spPr>
            <a:xfrm>
              <a:off x="8647391" y="4888380"/>
              <a:ext cx="38130" cy="32687"/>
            </a:xfrm>
            <a:custGeom>
              <a:avLst/>
              <a:gdLst/>
              <a:ahLst/>
              <a:cxnLst/>
              <a:rect l="l" t="t" r="r" b="b"/>
              <a:pathLst>
                <a:path w="1191" h="1021" extrusionOk="0">
                  <a:moveTo>
                    <a:pt x="512" y="1"/>
                  </a:moveTo>
                  <a:cubicBezTo>
                    <a:pt x="250" y="1"/>
                    <a:pt x="0" y="203"/>
                    <a:pt x="0" y="509"/>
                  </a:cubicBezTo>
                  <a:cubicBezTo>
                    <a:pt x="0" y="794"/>
                    <a:pt x="226" y="1021"/>
                    <a:pt x="512" y="1021"/>
                  </a:cubicBezTo>
                  <a:cubicBezTo>
                    <a:pt x="965" y="1021"/>
                    <a:pt x="1191" y="473"/>
                    <a:pt x="869" y="152"/>
                  </a:cubicBezTo>
                  <a:cubicBezTo>
                    <a:pt x="765" y="47"/>
                    <a:pt x="637" y="1"/>
                    <a:pt x="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9"/>
            <p:cNvSpPr/>
            <p:nvPr/>
          </p:nvSpPr>
          <p:spPr>
            <a:xfrm>
              <a:off x="8530346" y="4888380"/>
              <a:ext cx="38162" cy="32687"/>
            </a:xfrm>
            <a:custGeom>
              <a:avLst/>
              <a:gdLst/>
              <a:ahLst/>
              <a:cxnLst/>
              <a:rect l="l" t="t" r="r" b="b"/>
              <a:pathLst>
                <a:path w="1192" h="1021" extrusionOk="0">
                  <a:moveTo>
                    <a:pt x="512" y="1"/>
                  </a:moveTo>
                  <a:cubicBezTo>
                    <a:pt x="251" y="1"/>
                    <a:pt x="1" y="203"/>
                    <a:pt x="1" y="509"/>
                  </a:cubicBezTo>
                  <a:cubicBezTo>
                    <a:pt x="1" y="794"/>
                    <a:pt x="227" y="1021"/>
                    <a:pt x="513" y="1021"/>
                  </a:cubicBezTo>
                  <a:cubicBezTo>
                    <a:pt x="965" y="1021"/>
                    <a:pt x="1192" y="473"/>
                    <a:pt x="870" y="152"/>
                  </a:cubicBezTo>
                  <a:cubicBezTo>
                    <a:pt x="766" y="47"/>
                    <a:pt x="638" y="1"/>
                    <a:pt x="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9"/>
            <p:cNvSpPr/>
            <p:nvPr/>
          </p:nvSpPr>
          <p:spPr>
            <a:xfrm>
              <a:off x="8413333" y="4888380"/>
              <a:ext cx="38162" cy="32687"/>
            </a:xfrm>
            <a:custGeom>
              <a:avLst/>
              <a:gdLst/>
              <a:ahLst/>
              <a:cxnLst/>
              <a:rect l="l" t="t" r="r" b="b"/>
              <a:pathLst>
                <a:path w="1192" h="1021" extrusionOk="0">
                  <a:moveTo>
                    <a:pt x="512" y="1"/>
                  </a:moveTo>
                  <a:cubicBezTo>
                    <a:pt x="251" y="1"/>
                    <a:pt x="1" y="203"/>
                    <a:pt x="1" y="509"/>
                  </a:cubicBezTo>
                  <a:cubicBezTo>
                    <a:pt x="1" y="794"/>
                    <a:pt x="227" y="1021"/>
                    <a:pt x="501" y="1021"/>
                  </a:cubicBezTo>
                  <a:cubicBezTo>
                    <a:pt x="965" y="1021"/>
                    <a:pt x="1191" y="473"/>
                    <a:pt x="870" y="152"/>
                  </a:cubicBezTo>
                  <a:cubicBezTo>
                    <a:pt x="766" y="47"/>
                    <a:pt x="638" y="1"/>
                    <a:pt x="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9"/>
            <p:cNvSpPr/>
            <p:nvPr/>
          </p:nvSpPr>
          <p:spPr>
            <a:xfrm>
              <a:off x="8881800" y="4777867"/>
              <a:ext cx="38162" cy="33039"/>
            </a:xfrm>
            <a:custGeom>
              <a:avLst/>
              <a:gdLst/>
              <a:ahLst/>
              <a:cxnLst/>
              <a:rect l="l" t="t" r="r" b="b"/>
              <a:pathLst>
                <a:path w="1192" h="1032" extrusionOk="0">
                  <a:moveTo>
                    <a:pt x="514" y="0"/>
                  </a:moveTo>
                  <a:cubicBezTo>
                    <a:pt x="252" y="0"/>
                    <a:pt x="1" y="205"/>
                    <a:pt x="1" y="520"/>
                  </a:cubicBezTo>
                  <a:cubicBezTo>
                    <a:pt x="1" y="794"/>
                    <a:pt x="227" y="1032"/>
                    <a:pt x="501" y="1032"/>
                  </a:cubicBezTo>
                  <a:cubicBezTo>
                    <a:pt x="965" y="1032"/>
                    <a:pt x="1191" y="472"/>
                    <a:pt x="870" y="151"/>
                  </a:cubicBezTo>
                  <a:cubicBezTo>
                    <a:pt x="766" y="47"/>
                    <a:pt x="638" y="0"/>
                    <a:pt x="5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9"/>
            <p:cNvSpPr/>
            <p:nvPr/>
          </p:nvSpPr>
          <p:spPr>
            <a:xfrm>
              <a:off x="8764403" y="4777867"/>
              <a:ext cx="38162" cy="33039"/>
            </a:xfrm>
            <a:custGeom>
              <a:avLst/>
              <a:gdLst/>
              <a:ahLst/>
              <a:cxnLst/>
              <a:rect l="l" t="t" r="r" b="b"/>
              <a:pathLst>
                <a:path w="1192" h="1032" extrusionOk="0">
                  <a:moveTo>
                    <a:pt x="513" y="0"/>
                  </a:moveTo>
                  <a:cubicBezTo>
                    <a:pt x="251" y="0"/>
                    <a:pt x="0" y="205"/>
                    <a:pt x="0" y="520"/>
                  </a:cubicBezTo>
                  <a:cubicBezTo>
                    <a:pt x="0" y="794"/>
                    <a:pt x="227" y="1032"/>
                    <a:pt x="512" y="1032"/>
                  </a:cubicBezTo>
                  <a:cubicBezTo>
                    <a:pt x="965" y="1032"/>
                    <a:pt x="1191" y="472"/>
                    <a:pt x="870" y="151"/>
                  </a:cubicBezTo>
                  <a:cubicBezTo>
                    <a:pt x="766" y="47"/>
                    <a:pt x="638" y="0"/>
                    <a:pt x="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9"/>
            <p:cNvSpPr/>
            <p:nvPr/>
          </p:nvSpPr>
          <p:spPr>
            <a:xfrm>
              <a:off x="8647391" y="4777867"/>
              <a:ext cx="38130" cy="33039"/>
            </a:xfrm>
            <a:custGeom>
              <a:avLst/>
              <a:gdLst/>
              <a:ahLst/>
              <a:cxnLst/>
              <a:rect l="l" t="t" r="r" b="b"/>
              <a:pathLst>
                <a:path w="1191" h="1032" extrusionOk="0">
                  <a:moveTo>
                    <a:pt x="513" y="0"/>
                  </a:moveTo>
                  <a:cubicBezTo>
                    <a:pt x="251" y="0"/>
                    <a:pt x="0" y="205"/>
                    <a:pt x="0" y="520"/>
                  </a:cubicBezTo>
                  <a:cubicBezTo>
                    <a:pt x="0" y="794"/>
                    <a:pt x="226" y="1032"/>
                    <a:pt x="512" y="1032"/>
                  </a:cubicBezTo>
                  <a:cubicBezTo>
                    <a:pt x="965" y="1032"/>
                    <a:pt x="1191" y="472"/>
                    <a:pt x="869" y="151"/>
                  </a:cubicBezTo>
                  <a:cubicBezTo>
                    <a:pt x="766" y="47"/>
                    <a:pt x="638" y="0"/>
                    <a:pt x="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9"/>
            <p:cNvSpPr/>
            <p:nvPr/>
          </p:nvSpPr>
          <p:spPr>
            <a:xfrm>
              <a:off x="8530346" y="4777867"/>
              <a:ext cx="38162" cy="33039"/>
            </a:xfrm>
            <a:custGeom>
              <a:avLst/>
              <a:gdLst/>
              <a:ahLst/>
              <a:cxnLst/>
              <a:rect l="l" t="t" r="r" b="b"/>
              <a:pathLst>
                <a:path w="1192" h="1032" extrusionOk="0">
                  <a:moveTo>
                    <a:pt x="514" y="0"/>
                  </a:moveTo>
                  <a:cubicBezTo>
                    <a:pt x="252" y="0"/>
                    <a:pt x="1" y="205"/>
                    <a:pt x="1" y="520"/>
                  </a:cubicBezTo>
                  <a:cubicBezTo>
                    <a:pt x="1" y="794"/>
                    <a:pt x="227" y="1032"/>
                    <a:pt x="513" y="1032"/>
                  </a:cubicBezTo>
                  <a:cubicBezTo>
                    <a:pt x="965" y="1032"/>
                    <a:pt x="1192" y="472"/>
                    <a:pt x="870" y="151"/>
                  </a:cubicBezTo>
                  <a:cubicBezTo>
                    <a:pt x="766" y="47"/>
                    <a:pt x="639" y="0"/>
                    <a:pt x="5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9"/>
            <p:cNvSpPr/>
            <p:nvPr/>
          </p:nvSpPr>
          <p:spPr>
            <a:xfrm>
              <a:off x="8413333" y="4777867"/>
              <a:ext cx="38162" cy="33039"/>
            </a:xfrm>
            <a:custGeom>
              <a:avLst/>
              <a:gdLst/>
              <a:ahLst/>
              <a:cxnLst/>
              <a:rect l="l" t="t" r="r" b="b"/>
              <a:pathLst>
                <a:path w="1192" h="1032" extrusionOk="0">
                  <a:moveTo>
                    <a:pt x="514" y="0"/>
                  </a:moveTo>
                  <a:cubicBezTo>
                    <a:pt x="252" y="0"/>
                    <a:pt x="1" y="205"/>
                    <a:pt x="1" y="520"/>
                  </a:cubicBezTo>
                  <a:cubicBezTo>
                    <a:pt x="1" y="794"/>
                    <a:pt x="227" y="1032"/>
                    <a:pt x="501" y="1032"/>
                  </a:cubicBezTo>
                  <a:cubicBezTo>
                    <a:pt x="965" y="1032"/>
                    <a:pt x="1191" y="472"/>
                    <a:pt x="870" y="151"/>
                  </a:cubicBezTo>
                  <a:cubicBezTo>
                    <a:pt x="766" y="47"/>
                    <a:pt x="639" y="0"/>
                    <a:pt x="5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9"/>
            <p:cNvSpPr/>
            <p:nvPr/>
          </p:nvSpPr>
          <p:spPr>
            <a:xfrm>
              <a:off x="8881800" y="4998637"/>
              <a:ext cx="38162" cy="32975"/>
            </a:xfrm>
            <a:custGeom>
              <a:avLst/>
              <a:gdLst/>
              <a:ahLst/>
              <a:cxnLst/>
              <a:rect l="l" t="t" r="r" b="b"/>
              <a:pathLst>
                <a:path w="1192" h="1030" extrusionOk="0">
                  <a:moveTo>
                    <a:pt x="519" y="0"/>
                  </a:moveTo>
                  <a:cubicBezTo>
                    <a:pt x="255" y="0"/>
                    <a:pt x="1" y="209"/>
                    <a:pt x="1" y="518"/>
                  </a:cubicBezTo>
                  <a:cubicBezTo>
                    <a:pt x="1" y="791"/>
                    <a:pt x="227" y="1029"/>
                    <a:pt x="501" y="1029"/>
                  </a:cubicBezTo>
                  <a:cubicBezTo>
                    <a:pt x="965" y="1029"/>
                    <a:pt x="1191" y="470"/>
                    <a:pt x="870" y="148"/>
                  </a:cubicBezTo>
                  <a:cubicBezTo>
                    <a:pt x="767" y="46"/>
                    <a:pt x="642"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9"/>
            <p:cNvSpPr/>
            <p:nvPr/>
          </p:nvSpPr>
          <p:spPr>
            <a:xfrm>
              <a:off x="8764403" y="4998637"/>
              <a:ext cx="38162" cy="32975"/>
            </a:xfrm>
            <a:custGeom>
              <a:avLst/>
              <a:gdLst/>
              <a:ahLst/>
              <a:cxnLst/>
              <a:rect l="l" t="t" r="r" b="b"/>
              <a:pathLst>
                <a:path w="1192" h="1030" extrusionOk="0">
                  <a:moveTo>
                    <a:pt x="519" y="0"/>
                  </a:moveTo>
                  <a:cubicBezTo>
                    <a:pt x="255" y="0"/>
                    <a:pt x="0" y="209"/>
                    <a:pt x="0" y="518"/>
                  </a:cubicBezTo>
                  <a:cubicBezTo>
                    <a:pt x="0" y="791"/>
                    <a:pt x="239" y="1029"/>
                    <a:pt x="512" y="1029"/>
                  </a:cubicBezTo>
                  <a:cubicBezTo>
                    <a:pt x="965" y="1029"/>
                    <a:pt x="1191" y="470"/>
                    <a:pt x="870" y="148"/>
                  </a:cubicBezTo>
                  <a:cubicBezTo>
                    <a:pt x="767" y="46"/>
                    <a:pt x="642"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9"/>
            <p:cNvSpPr/>
            <p:nvPr/>
          </p:nvSpPr>
          <p:spPr>
            <a:xfrm>
              <a:off x="8647391" y="4998637"/>
              <a:ext cx="38130" cy="32975"/>
            </a:xfrm>
            <a:custGeom>
              <a:avLst/>
              <a:gdLst/>
              <a:ahLst/>
              <a:cxnLst/>
              <a:rect l="l" t="t" r="r" b="b"/>
              <a:pathLst>
                <a:path w="1191" h="1030" extrusionOk="0">
                  <a:moveTo>
                    <a:pt x="518" y="0"/>
                  </a:moveTo>
                  <a:cubicBezTo>
                    <a:pt x="255" y="0"/>
                    <a:pt x="0" y="209"/>
                    <a:pt x="0" y="518"/>
                  </a:cubicBezTo>
                  <a:cubicBezTo>
                    <a:pt x="0" y="791"/>
                    <a:pt x="226" y="1029"/>
                    <a:pt x="512" y="1029"/>
                  </a:cubicBezTo>
                  <a:cubicBezTo>
                    <a:pt x="965" y="1029"/>
                    <a:pt x="1191" y="470"/>
                    <a:pt x="869" y="148"/>
                  </a:cubicBezTo>
                  <a:cubicBezTo>
                    <a:pt x="767" y="46"/>
                    <a:pt x="642" y="0"/>
                    <a:pt x="5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9"/>
            <p:cNvSpPr/>
            <p:nvPr/>
          </p:nvSpPr>
          <p:spPr>
            <a:xfrm>
              <a:off x="8530346" y="4998637"/>
              <a:ext cx="38162" cy="32975"/>
            </a:xfrm>
            <a:custGeom>
              <a:avLst/>
              <a:gdLst/>
              <a:ahLst/>
              <a:cxnLst/>
              <a:rect l="l" t="t" r="r" b="b"/>
              <a:pathLst>
                <a:path w="1192" h="1030" extrusionOk="0">
                  <a:moveTo>
                    <a:pt x="519" y="0"/>
                  </a:moveTo>
                  <a:cubicBezTo>
                    <a:pt x="255" y="0"/>
                    <a:pt x="1" y="209"/>
                    <a:pt x="1" y="518"/>
                  </a:cubicBezTo>
                  <a:cubicBezTo>
                    <a:pt x="1" y="791"/>
                    <a:pt x="227" y="1029"/>
                    <a:pt x="513" y="1029"/>
                  </a:cubicBezTo>
                  <a:cubicBezTo>
                    <a:pt x="965" y="1029"/>
                    <a:pt x="1192" y="470"/>
                    <a:pt x="870" y="148"/>
                  </a:cubicBezTo>
                  <a:cubicBezTo>
                    <a:pt x="768" y="46"/>
                    <a:pt x="642"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9"/>
            <p:cNvSpPr/>
            <p:nvPr/>
          </p:nvSpPr>
          <p:spPr>
            <a:xfrm>
              <a:off x="8413333" y="4998637"/>
              <a:ext cx="38162" cy="32975"/>
            </a:xfrm>
            <a:custGeom>
              <a:avLst/>
              <a:gdLst/>
              <a:ahLst/>
              <a:cxnLst/>
              <a:rect l="l" t="t" r="r" b="b"/>
              <a:pathLst>
                <a:path w="1192" h="1030" extrusionOk="0">
                  <a:moveTo>
                    <a:pt x="519" y="0"/>
                  </a:moveTo>
                  <a:cubicBezTo>
                    <a:pt x="255" y="0"/>
                    <a:pt x="1" y="209"/>
                    <a:pt x="1" y="518"/>
                  </a:cubicBezTo>
                  <a:cubicBezTo>
                    <a:pt x="1" y="791"/>
                    <a:pt x="227" y="1029"/>
                    <a:pt x="501" y="1029"/>
                  </a:cubicBezTo>
                  <a:cubicBezTo>
                    <a:pt x="965" y="1029"/>
                    <a:pt x="1191" y="470"/>
                    <a:pt x="870" y="148"/>
                  </a:cubicBezTo>
                  <a:cubicBezTo>
                    <a:pt x="768" y="46"/>
                    <a:pt x="642"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9"/>
            <p:cNvSpPr/>
            <p:nvPr/>
          </p:nvSpPr>
          <p:spPr>
            <a:xfrm>
              <a:off x="8369505" y="4354255"/>
              <a:ext cx="585138" cy="79685"/>
            </a:xfrm>
            <a:custGeom>
              <a:avLst/>
              <a:gdLst/>
              <a:ahLst/>
              <a:cxnLst/>
              <a:rect l="l" t="t" r="r" b="b"/>
              <a:pathLst>
                <a:path w="18277" h="2489" extrusionOk="0">
                  <a:moveTo>
                    <a:pt x="1882" y="0"/>
                  </a:moveTo>
                  <a:lnTo>
                    <a:pt x="1" y="1893"/>
                  </a:lnTo>
                  <a:lnTo>
                    <a:pt x="334" y="2215"/>
                  </a:lnTo>
                  <a:lnTo>
                    <a:pt x="1882" y="655"/>
                  </a:lnTo>
                  <a:lnTo>
                    <a:pt x="3691" y="2489"/>
                  </a:lnTo>
                  <a:lnTo>
                    <a:pt x="5513" y="655"/>
                  </a:lnTo>
                  <a:lnTo>
                    <a:pt x="7323" y="2489"/>
                  </a:lnTo>
                  <a:lnTo>
                    <a:pt x="9145" y="655"/>
                  </a:lnTo>
                  <a:lnTo>
                    <a:pt x="10966" y="2489"/>
                  </a:lnTo>
                  <a:lnTo>
                    <a:pt x="12776" y="655"/>
                  </a:lnTo>
                  <a:lnTo>
                    <a:pt x="14598" y="2489"/>
                  </a:lnTo>
                  <a:lnTo>
                    <a:pt x="16407" y="655"/>
                  </a:lnTo>
                  <a:lnTo>
                    <a:pt x="17955" y="2215"/>
                  </a:lnTo>
                  <a:lnTo>
                    <a:pt x="18277" y="1893"/>
                  </a:lnTo>
                  <a:lnTo>
                    <a:pt x="16407" y="0"/>
                  </a:lnTo>
                  <a:lnTo>
                    <a:pt x="14598" y="1834"/>
                  </a:lnTo>
                  <a:lnTo>
                    <a:pt x="12776" y="0"/>
                  </a:lnTo>
                  <a:lnTo>
                    <a:pt x="10966" y="1846"/>
                  </a:lnTo>
                  <a:lnTo>
                    <a:pt x="9145" y="0"/>
                  </a:lnTo>
                  <a:lnTo>
                    <a:pt x="7323" y="1834"/>
                  </a:lnTo>
                  <a:lnTo>
                    <a:pt x="5513" y="0"/>
                  </a:lnTo>
                  <a:lnTo>
                    <a:pt x="3691" y="1846"/>
                  </a:lnTo>
                  <a:lnTo>
                    <a:pt x="18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9"/>
            <p:cNvSpPr/>
            <p:nvPr/>
          </p:nvSpPr>
          <p:spPr>
            <a:xfrm>
              <a:off x="8834931" y="4507091"/>
              <a:ext cx="123130" cy="123162"/>
            </a:xfrm>
            <a:custGeom>
              <a:avLst/>
              <a:gdLst/>
              <a:ahLst/>
              <a:cxnLst/>
              <a:rect l="l" t="t" r="r" b="b"/>
              <a:pathLst>
                <a:path w="3846" h="3847" extrusionOk="0">
                  <a:moveTo>
                    <a:pt x="1560" y="1"/>
                  </a:moveTo>
                  <a:lnTo>
                    <a:pt x="1560" y="1560"/>
                  </a:lnTo>
                  <a:lnTo>
                    <a:pt x="0" y="1560"/>
                  </a:lnTo>
                  <a:lnTo>
                    <a:pt x="0" y="2287"/>
                  </a:lnTo>
                  <a:lnTo>
                    <a:pt x="1560" y="2287"/>
                  </a:lnTo>
                  <a:lnTo>
                    <a:pt x="1560" y="3846"/>
                  </a:lnTo>
                  <a:lnTo>
                    <a:pt x="2286" y="3846"/>
                  </a:lnTo>
                  <a:lnTo>
                    <a:pt x="2286" y="2287"/>
                  </a:lnTo>
                  <a:lnTo>
                    <a:pt x="3846" y="2287"/>
                  </a:lnTo>
                  <a:lnTo>
                    <a:pt x="3846" y="1560"/>
                  </a:lnTo>
                  <a:lnTo>
                    <a:pt x="2286" y="1560"/>
                  </a:lnTo>
                  <a:lnTo>
                    <a:pt x="22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0" name="Google Shape;1690;p39"/>
          <p:cNvGrpSpPr/>
          <p:nvPr/>
        </p:nvGrpSpPr>
        <p:grpSpPr>
          <a:xfrm rot="-5400000">
            <a:off x="8206316" y="4199070"/>
            <a:ext cx="937621" cy="937730"/>
            <a:chOff x="-9" y="1693952"/>
            <a:chExt cx="3445869" cy="3446269"/>
          </a:xfrm>
        </p:grpSpPr>
        <p:sp>
          <p:nvSpPr>
            <p:cNvPr id="1691" name="Google Shape;1691;p39"/>
            <p:cNvSpPr/>
            <p:nvPr/>
          </p:nvSpPr>
          <p:spPr>
            <a:xfrm>
              <a:off x="-9" y="2194746"/>
              <a:ext cx="2945507" cy="2945475"/>
            </a:xfrm>
            <a:custGeom>
              <a:avLst/>
              <a:gdLst/>
              <a:ahLst/>
              <a:cxnLst/>
              <a:rect l="l" t="t" r="r" b="b"/>
              <a:pathLst>
                <a:path w="91882" h="91881" extrusionOk="0">
                  <a:moveTo>
                    <a:pt x="30623" y="0"/>
                  </a:moveTo>
                  <a:lnTo>
                    <a:pt x="1" y="30635"/>
                  </a:lnTo>
                  <a:lnTo>
                    <a:pt x="61246" y="91881"/>
                  </a:lnTo>
                  <a:lnTo>
                    <a:pt x="91881" y="61258"/>
                  </a:lnTo>
                  <a:lnTo>
                    <a:pt x="30623" y="0"/>
                  </a:lnTo>
                  <a:close/>
                </a:path>
              </a:pathLst>
            </a:cu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9"/>
            <p:cNvSpPr/>
            <p:nvPr/>
          </p:nvSpPr>
          <p:spPr>
            <a:xfrm>
              <a:off x="-9" y="3176828"/>
              <a:ext cx="1963426" cy="1963394"/>
            </a:xfrm>
            <a:custGeom>
              <a:avLst/>
              <a:gdLst/>
              <a:ahLst/>
              <a:cxnLst/>
              <a:rect l="l" t="t" r="r" b="b"/>
              <a:pathLst>
                <a:path w="61247" h="61246" extrusionOk="0">
                  <a:moveTo>
                    <a:pt x="1" y="0"/>
                  </a:moveTo>
                  <a:lnTo>
                    <a:pt x="1" y="61246"/>
                  </a:lnTo>
                  <a:lnTo>
                    <a:pt x="61246" y="61246"/>
                  </a:lnTo>
                  <a:lnTo>
                    <a:pt x="1" y="0"/>
                  </a:lnTo>
                  <a:close/>
                </a:path>
              </a:pathLst>
            </a:cu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9"/>
            <p:cNvSpPr/>
            <p:nvPr/>
          </p:nvSpPr>
          <p:spPr>
            <a:xfrm>
              <a:off x="485094" y="1693952"/>
              <a:ext cx="2960767" cy="2960767"/>
            </a:xfrm>
            <a:custGeom>
              <a:avLst/>
              <a:gdLst/>
              <a:ahLst/>
              <a:cxnLst/>
              <a:rect l="l" t="t" r="r" b="b"/>
              <a:pathLst>
                <a:path w="92358" h="92358" extrusionOk="0">
                  <a:moveTo>
                    <a:pt x="1" y="1"/>
                  </a:moveTo>
                  <a:lnTo>
                    <a:pt x="1" y="92357"/>
                  </a:lnTo>
                  <a:lnTo>
                    <a:pt x="92358" y="92357"/>
                  </a:lnTo>
                  <a:lnTo>
                    <a:pt x="923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4" name="Google Shape;1694;p39"/>
          <p:cNvSpPr/>
          <p:nvPr/>
        </p:nvSpPr>
        <p:spPr>
          <a:xfrm rot="-5400000">
            <a:off x="6907432" y="4600677"/>
            <a:ext cx="134279" cy="134531"/>
          </a:xfrm>
          <a:custGeom>
            <a:avLst/>
            <a:gdLst/>
            <a:ahLst/>
            <a:cxnLst/>
            <a:rect l="l" t="t" r="r" b="b"/>
            <a:pathLst>
              <a:path w="5883" h="5894" extrusionOk="0">
                <a:moveTo>
                  <a:pt x="1" y="0"/>
                </a:moveTo>
                <a:lnTo>
                  <a:pt x="1" y="5894"/>
                </a:lnTo>
                <a:lnTo>
                  <a:pt x="5882" y="5894"/>
                </a:lnTo>
                <a:lnTo>
                  <a:pt x="58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9"/>
          <p:cNvSpPr/>
          <p:nvPr/>
        </p:nvSpPr>
        <p:spPr>
          <a:xfrm>
            <a:off x="6836067" y="250255"/>
            <a:ext cx="180477" cy="180454"/>
          </a:xfrm>
          <a:custGeom>
            <a:avLst/>
            <a:gdLst/>
            <a:ahLst/>
            <a:cxnLst/>
            <a:rect l="l" t="t" r="r" b="b"/>
            <a:pathLst>
              <a:path w="7907" h="7906" extrusionOk="0">
                <a:moveTo>
                  <a:pt x="3203" y="0"/>
                </a:moveTo>
                <a:lnTo>
                  <a:pt x="3203" y="3203"/>
                </a:lnTo>
                <a:lnTo>
                  <a:pt x="1" y="3203"/>
                </a:lnTo>
                <a:lnTo>
                  <a:pt x="1" y="4691"/>
                </a:lnTo>
                <a:lnTo>
                  <a:pt x="3203" y="4691"/>
                </a:lnTo>
                <a:lnTo>
                  <a:pt x="3203" y="7906"/>
                </a:lnTo>
                <a:lnTo>
                  <a:pt x="4704" y="7906"/>
                </a:lnTo>
                <a:lnTo>
                  <a:pt x="4704" y="4691"/>
                </a:lnTo>
                <a:lnTo>
                  <a:pt x="7906" y="4691"/>
                </a:lnTo>
                <a:lnTo>
                  <a:pt x="7906" y="3203"/>
                </a:lnTo>
                <a:lnTo>
                  <a:pt x="4704" y="3203"/>
                </a:lnTo>
                <a:lnTo>
                  <a:pt x="47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6" name="Google Shape;1696;p39"/>
          <p:cNvGrpSpPr/>
          <p:nvPr/>
        </p:nvGrpSpPr>
        <p:grpSpPr>
          <a:xfrm rot="-5400000">
            <a:off x="7034506" y="4756557"/>
            <a:ext cx="135900" cy="390284"/>
            <a:chOff x="179009" y="2072968"/>
            <a:chExt cx="190870" cy="548151"/>
          </a:xfrm>
        </p:grpSpPr>
        <p:sp>
          <p:nvSpPr>
            <p:cNvPr id="1697" name="Google Shape;1697;p39"/>
            <p:cNvSpPr/>
            <p:nvPr/>
          </p:nvSpPr>
          <p:spPr>
            <a:xfrm>
              <a:off x="179009" y="2072968"/>
              <a:ext cx="190870" cy="190870"/>
            </a:xfrm>
            <a:custGeom>
              <a:avLst/>
              <a:gdLst/>
              <a:ahLst/>
              <a:cxnLst/>
              <a:rect l="l" t="t" r="r" b="b"/>
              <a:pathLst>
                <a:path w="5954" h="5954" extrusionOk="0">
                  <a:moveTo>
                    <a:pt x="941" y="1"/>
                  </a:moveTo>
                  <a:lnTo>
                    <a:pt x="0" y="953"/>
                  </a:lnTo>
                  <a:lnTo>
                    <a:pt x="2036" y="2977"/>
                  </a:lnTo>
                  <a:lnTo>
                    <a:pt x="0" y="5013"/>
                  </a:lnTo>
                  <a:lnTo>
                    <a:pt x="941" y="5954"/>
                  </a:lnTo>
                  <a:lnTo>
                    <a:pt x="2977" y="3930"/>
                  </a:lnTo>
                  <a:lnTo>
                    <a:pt x="5013" y="5954"/>
                  </a:lnTo>
                  <a:lnTo>
                    <a:pt x="5953" y="5013"/>
                  </a:lnTo>
                  <a:lnTo>
                    <a:pt x="3929" y="2977"/>
                  </a:lnTo>
                  <a:lnTo>
                    <a:pt x="5953" y="953"/>
                  </a:lnTo>
                  <a:lnTo>
                    <a:pt x="5013" y="1"/>
                  </a:lnTo>
                  <a:lnTo>
                    <a:pt x="2977" y="2037"/>
                  </a:lnTo>
                  <a:lnTo>
                    <a:pt x="9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9"/>
            <p:cNvSpPr/>
            <p:nvPr/>
          </p:nvSpPr>
          <p:spPr>
            <a:xfrm>
              <a:off x="179009" y="2429864"/>
              <a:ext cx="190870" cy="191255"/>
            </a:xfrm>
            <a:custGeom>
              <a:avLst/>
              <a:gdLst/>
              <a:ahLst/>
              <a:cxnLst/>
              <a:rect l="l" t="t" r="r" b="b"/>
              <a:pathLst>
                <a:path w="5954" h="5966" extrusionOk="0">
                  <a:moveTo>
                    <a:pt x="941" y="0"/>
                  </a:moveTo>
                  <a:lnTo>
                    <a:pt x="0" y="953"/>
                  </a:lnTo>
                  <a:lnTo>
                    <a:pt x="2036" y="2988"/>
                  </a:lnTo>
                  <a:lnTo>
                    <a:pt x="0" y="5013"/>
                  </a:lnTo>
                  <a:lnTo>
                    <a:pt x="941" y="5965"/>
                  </a:lnTo>
                  <a:lnTo>
                    <a:pt x="2977" y="3929"/>
                  </a:lnTo>
                  <a:lnTo>
                    <a:pt x="5013" y="5965"/>
                  </a:lnTo>
                  <a:lnTo>
                    <a:pt x="5953" y="5013"/>
                  </a:lnTo>
                  <a:lnTo>
                    <a:pt x="3929" y="2988"/>
                  </a:lnTo>
                  <a:lnTo>
                    <a:pt x="5953" y="953"/>
                  </a:lnTo>
                  <a:lnTo>
                    <a:pt x="5013" y="0"/>
                  </a:lnTo>
                  <a:lnTo>
                    <a:pt x="2977" y="2036"/>
                  </a:lnTo>
                  <a:lnTo>
                    <a:pt x="9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9" name="Google Shape;1699;p39"/>
          <p:cNvGrpSpPr/>
          <p:nvPr/>
        </p:nvGrpSpPr>
        <p:grpSpPr>
          <a:xfrm rot="-5400000">
            <a:off x="8302924" y="3314211"/>
            <a:ext cx="588555" cy="677357"/>
            <a:chOff x="8369505" y="4354255"/>
            <a:chExt cx="588555" cy="677357"/>
          </a:xfrm>
        </p:grpSpPr>
        <p:sp>
          <p:nvSpPr>
            <p:cNvPr id="1700" name="Google Shape;1700;p39"/>
            <p:cNvSpPr/>
            <p:nvPr/>
          </p:nvSpPr>
          <p:spPr>
            <a:xfrm>
              <a:off x="8881800" y="4888380"/>
              <a:ext cx="38162" cy="32687"/>
            </a:xfrm>
            <a:custGeom>
              <a:avLst/>
              <a:gdLst/>
              <a:ahLst/>
              <a:cxnLst/>
              <a:rect l="l" t="t" r="r" b="b"/>
              <a:pathLst>
                <a:path w="1192" h="1021" extrusionOk="0">
                  <a:moveTo>
                    <a:pt x="512" y="1"/>
                  </a:moveTo>
                  <a:cubicBezTo>
                    <a:pt x="251" y="1"/>
                    <a:pt x="1" y="203"/>
                    <a:pt x="1" y="509"/>
                  </a:cubicBezTo>
                  <a:cubicBezTo>
                    <a:pt x="1" y="794"/>
                    <a:pt x="227" y="1021"/>
                    <a:pt x="501" y="1021"/>
                  </a:cubicBezTo>
                  <a:cubicBezTo>
                    <a:pt x="965" y="1021"/>
                    <a:pt x="1191" y="473"/>
                    <a:pt x="870" y="152"/>
                  </a:cubicBezTo>
                  <a:cubicBezTo>
                    <a:pt x="765" y="47"/>
                    <a:pt x="637" y="1"/>
                    <a:pt x="5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9"/>
            <p:cNvSpPr/>
            <p:nvPr/>
          </p:nvSpPr>
          <p:spPr>
            <a:xfrm>
              <a:off x="8764403" y="4888380"/>
              <a:ext cx="38162" cy="32687"/>
            </a:xfrm>
            <a:custGeom>
              <a:avLst/>
              <a:gdLst/>
              <a:ahLst/>
              <a:cxnLst/>
              <a:rect l="l" t="t" r="r" b="b"/>
              <a:pathLst>
                <a:path w="1192" h="1021" extrusionOk="0">
                  <a:moveTo>
                    <a:pt x="512" y="1"/>
                  </a:moveTo>
                  <a:cubicBezTo>
                    <a:pt x="250" y="1"/>
                    <a:pt x="0" y="203"/>
                    <a:pt x="0" y="509"/>
                  </a:cubicBezTo>
                  <a:cubicBezTo>
                    <a:pt x="0" y="794"/>
                    <a:pt x="227" y="1021"/>
                    <a:pt x="512" y="1021"/>
                  </a:cubicBezTo>
                  <a:cubicBezTo>
                    <a:pt x="965" y="1021"/>
                    <a:pt x="1191" y="473"/>
                    <a:pt x="870" y="152"/>
                  </a:cubicBezTo>
                  <a:cubicBezTo>
                    <a:pt x="765" y="47"/>
                    <a:pt x="637" y="1"/>
                    <a:pt x="5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9"/>
            <p:cNvSpPr/>
            <p:nvPr/>
          </p:nvSpPr>
          <p:spPr>
            <a:xfrm>
              <a:off x="8647391" y="4888380"/>
              <a:ext cx="38130" cy="32687"/>
            </a:xfrm>
            <a:custGeom>
              <a:avLst/>
              <a:gdLst/>
              <a:ahLst/>
              <a:cxnLst/>
              <a:rect l="l" t="t" r="r" b="b"/>
              <a:pathLst>
                <a:path w="1191" h="1021" extrusionOk="0">
                  <a:moveTo>
                    <a:pt x="512" y="1"/>
                  </a:moveTo>
                  <a:cubicBezTo>
                    <a:pt x="250" y="1"/>
                    <a:pt x="0" y="203"/>
                    <a:pt x="0" y="509"/>
                  </a:cubicBezTo>
                  <a:cubicBezTo>
                    <a:pt x="0" y="794"/>
                    <a:pt x="226" y="1021"/>
                    <a:pt x="512" y="1021"/>
                  </a:cubicBezTo>
                  <a:cubicBezTo>
                    <a:pt x="965" y="1021"/>
                    <a:pt x="1191" y="473"/>
                    <a:pt x="869" y="152"/>
                  </a:cubicBezTo>
                  <a:cubicBezTo>
                    <a:pt x="765" y="47"/>
                    <a:pt x="637" y="1"/>
                    <a:pt x="5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9"/>
            <p:cNvSpPr/>
            <p:nvPr/>
          </p:nvSpPr>
          <p:spPr>
            <a:xfrm>
              <a:off x="8530346" y="4888380"/>
              <a:ext cx="38162" cy="32687"/>
            </a:xfrm>
            <a:custGeom>
              <a:avLst/>
              <a:gdLst/>
              <a:ahLst/>
              <a:cxnLst/>
              <a:rect l="l" t="t" r="r" b="b"/>
              <a:pathLst>
                <a:path w="1192" h="1021" extrusionOk="0">
                  <a:moveTo>
                    <a:pt x="512" y="1"/>
                  </a:moveTo>
                  <a:cubicBezTo>
                    <a:pt x="251" y="1"/>
                    <a:pt x="1" y="203"/>
                    <a:pt x="1" y="509"/>
                  </a:cubicBezTo>
                  <a:cubicBezTo>
                    <a:pt x="1" y="794"/>
                    <a:pt x="227" y="1021"/>
                    <a:pt x="513" y="1021"/>
                  </a:cubicBezTo>
                  <a:cubicBezTo>
                    <a:pt x="965" y="1021"/>
                    <a:pt x="1192" y="473"/>
                    <a:pt x="870" y="152"/>
                  </a:cubicBezTo>
                  <a:cubicBezTo>
                    <a:pt x="766" y="47"/>
                    <a:pt x="638" y="1"/>
                    <a:pt x="5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9"/>
            <p:cNvSpPr/>
            <p:nvPr/>
          </p:nvSpPr>
          <p:spPr>
            <a:xfrm>
              <a:off x="8413333" y="4888380"/>
              <a:ext cx="38162" cy="32687"/>
            </a:xfrm>
            <a:custGeom>
              <a:avLst/>
              <a:gdLst/>
              <a:ahLst/>
              <a:cxnLst/>
              <a:rect l="l" t="t" r="r" b="b"/>
              <a:pathLst>
                <a:path w="1192" h="1021" extrusionOk="0">
                  <a:moveTo>
                    <a:pt x="512" y="1"/>
                  </a:moveTo>
                  <a:cubicBezTo>
                    <a:pt x="251" y="1"/>
                    <a:pt x="1" y="203"/>
                    <a:pt x="1" y="509"/>
                  </a:cubicBezTo>
                  <a:cubicBezTo>
                    <a:pt x="1" y="794"/>
                    <a:pt x="227" y="1021"/>
                    <a:pt x="501" y="1021"/>
                  </a:cubicBezTo>
                  <a:cubicBezTo>
                    <a:pt x="965" y="1021"/>
                    <a:pt x="1191" y="473"/>
                    <a:pt x="870" y="152"/>
                  </a:cubicBezTo>
                  <a:cubicBezTo>
                    <a:pt x="766" y="47"/>
                    <a:pt x="638" y="1"/>
                    <a:pt x="5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9"/>
            <p:cNvSpPr/>
            <p:nvPr/>
          </p:nvSpPr>
          <p:spPr>
            <a:xfrm>
              <a:off x="8881800" y="4777867"/>
              <a:ext cx="38162" cy="33039"/>
            </a:xfrm>
            <a:custGeom>
              <a:avLst/>
              <a:gdLst/>
              <a:ahLst/>
              <a:cxnLst/>
              <a:rect l="l" t="t" r="r" b="b"/>
              <a:pathLst>
                <a:path w="1192" h="1032" extrusionOk="0">
                  <a:moveTo>
                    <a:pt x="514" y="0"/>
                  </a:moveTo>
                  <a:cubicBezTo>
                    <a:pt x="252" y="0"/>
                    <a:pt x="1" y="205"/>
                    <a:pt x="1" y="520"/>
                  </a:cubicBezTo>
                  <a:cubicBezTo>
                    <a:pt x="1" y="794"/>
                    <a:pt x="227" y="1032"/>
                    <a:pt x="501" y="1032"/>
                  </a:cubicBezTo>
                  <a:cubicBezTo>
                    <a:pt x="965" y="1032"/>
                    <a:pt x="1191" y="472"/>
                    <a:pt x="870" y="151"/>
                  </a:cubicBezTo>
                  <a:cubicBezTo>
                    <a:pt x="766" y="47"/>
                    <a:pt x="638" y="0"/>
                    <a:pt x="5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9"/>
            <p:cNvSpPr/>
            <p:nvPr/>
          </p:nvSpPr>
          <p:spPr>
            <a:xfrm>
              <a:off x="8764403" y="4777867"/>
              <a:ext cx="38162" cy="33039"/>
            </a:xfrm>
            <a:custGeom>
              <a:avLst/>
              <a:gdLst/>
              <a:ahLst/>
              <a:cxnLst/>
              <a:rect l="l" t="t" r="r" b="b"/>
              <a:pathLst>
                <a:path w="1192" h="1032" extrusionOk="0">
                  <a:moveTo>
                    <a:pt x="513" y="0"/>
                  </a:moveTo>
                  <a:cubicBezTo>
                    <a:pt x="251" y="0"/>
                    <a:pt x="0" y="205"/>
                    <a:pt x="0" y="520"/>
                  </a:cubicBezTo>
                  <a:cubicBezTo>
                    <a:pt x="0" y="794"/>
                    <a:pt x="227" y="1032"/>
                    <a:pt x="512" y="1032"/>
                  </a:cubicBezTo>
                  <a:cubicBezTo>
                    <a:pt x="965" y="1032"/>
                    <a:pt x="1191" y="472"/>
                    <a:pt x="870" y="151"/>
                  </a:cubicBezTo>
                  <a:cubicBezTo>
                    <a:pt x="766" y="47"/>
                    <a:pt x="638" y="0"/>
                    <a:pt x="5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9"/>
            <p:cNvSpPr/>
            <p:nvPr/>
          </p:nvSpPr>
          <p:spPr>
            <a:xfrm>
              <a:off x="8647391" y="4777867"/>
              <a:ext cx="38130" cy="33039"/>
            </a:xfrm>
            <a:custGeom>
              <a:avLst/>
              <a:gdLst/>
              <a:ahLst/>
              <a:cxnLst/>
              <a:rect l="l" t="t" r="r" b="b"/>
              <a:pathLst>
                <a:path w="1191" h="1032" extrusionOk="0">
                  <a:moveTo>
                    <a:pt x="513" y="0"/>
                  </a:moveTo>
                  <a:cubicBezTo>
                    <a:pt x="251" y="0"/>
                    <a:pt x="0" y="205"/>
                    <a:pt x="0" y="520"/>
                  </a:cubicBezTo>
                  <a:cubicBezTo>
                    <a:pt x="0" y="794"/>
                    <a:pt x="226" y="1032"/>
                    <a:pt x="512" y="1032"/>
                  </a:cubicBezTo>
                  <a:cubicBezTo>
                    <a:pt x="965" y="1032"/>
                    <a:pt x="1191" y="472"/>
                    <a:pt x="869" y="151"/>
                  </a:cubicBezTo>
                  <a:cubicBezTo>
                    <a:pt x="766" y="47"/>
                    <a:pt x="638" y="0"/>
                    <a:pt x="5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9"/>
            <p:cNvSpPr/>
            <p:nvPr/>
          </p:nvSpPr>
          <p:spPr>
            <a:xfrm>
              <a:off x="8530346" y="4777867"/>
              <a:ext cx="38162" cy="33039"/>
            </a:xfrm>
            <a:custGeom>
              <a:avLst/>
              <a:gdLst/>
              <a:ahLst/>
              <a:cxnLst/>
              <a:rect l="l" t="t" r="r" b="b"/>
              <a:pathLst>
                <a:path w="1192" h="1032" extrusionOk="0">
                  <a:moveTo>
                    <a:pt x="514" y="0"/>
                  </a:moveTo>
                  <a:cubicBezTo>
                    <a:pt x="252" y="0"/>
                    <a:pt x="1" y="205"/>
                    <a:pt x="1" y="520"/>
                  </a:cubicBezTo>
                  <a:cubicBezTo>
                    <a:pt x="1" y="794"/>
                    <a:pt x="227" y="1032"/>
                    <a:pt x="513" y="1032"/>
                  </a:cubicBezTo>
                  <a:cubicBezTo>
                    <a:pt x="965" y="1032"/>
                    <a:pt x="1192" y="472"/>
                    <a:pt x="870" y="151"/>
                  </a:cubicBezTo>
                  <a:cubicBezTo>
                    <a:pt x="766" y="47"/>
                    <a:pt x="639" y="0"/>
                    <a:pt x="5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9"/>
            <p:cNvSpPr/>
            <p:nvPr/>
          </p:nvSpPr>
          <p:spPr>
            <a:xfrm>
              <a:off x="8413333" y="4777867"/>
              <a:ext cx="38162" cy="33039"/>
            </a:xfrm>
            <a:custGeom>
              <a:avLst/>
              <a:gdLst/>
              <a:ahLst/>
              <a:cxnLst/>
              <a:rect l="l" t="t" r="r" b="b"/>
              <a:pathLst>
                <a:path w="1192" h="1032" extrusionOk="0">
                  <a:moveTo>
                    <a:pt x="514" y="0"/>
                  </a:moveTo>
                  <a:cubicBezTo>
                    <a:pt x="252" y="0"/>
                    <a:pt x="1" y="205"/>
                    <a:pt x="1" y="520"/>
                  </a:cubicBezTo>
                  <a:cubicBezTo>
                    <a:pt x="1" y="794"/>
                    <a:pt x="227" y="1032"/>
                    <a:pt x="501" y="1032"/>
                  </a:cubicBezTo>
                  <a:cubicBezTo>
                    <a:pt x="965" y="1032"/>
                    <a:pt x="1191" y="472"/>
                    <a:pt x="870" y="151"/>
                  </a:cubicBezTo>
                  <a:cubicBezTo>
                    <a:pt x="766" y="47"/>
                    <a:pt x="639" y="0"/>
                    <a:pt x="5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9"/>
            <p:cNvSpPr/>
            <p:nvPr/>
          </p:nvSpPr>
          <p:spPr>
            <a:xfrm>
              <a:off x="8881800" y="4998637"/>
              <a:ext cx="38162" cy="32975"/>
            </a:xfrm>
            <a:custGeom>
              <a:avLst/>
              <a:gdLst/>
              <a:ahLst/>
              <a:cxnLst/>
              <a:rect l="l" t="t" r="r" b="b"/>
              <a:pathLst>
                <a:path w="1192" h="1030" extrusionOk="0">
                  <a:moveTo>
                    <a:pt x="519" y="0"/>
                  </a:moveTo>
                  <a:cubicBezTo>
                    <a:pt x="255" y="0"/>
                    <a:pt x="1" y="209"/>
                    <a:pt x="1" y="518"/>
                  </a:cubicBezTo>
                  <a:cubicBezTo>
                    <a:pt x="1" y="791"/>
                    <a:pt x="227" y="1029"/>
                    <a:pt x="501" y="1029"/>
                  </a:cubicBezTo>
                  <a:cubicBezTo>
                    <a:pt x="965" y="1029"/>
                    <a:pt x="1191" y="470"/>
                    <a:pt x="870" y="148"/>
                  </a:cubicBezTo>
                  <a:cubicBezTo>
                    <a:pt x="767" y="46"/>
                    <a:pt x="642" y="0"/>
                    <a:pt x="5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9"/>
            <p:cNvSpPr/>
            <p:nvPr/>
          </p:nvSpPr>
          <p:spPr>
            <a:xfrm>
              <a:off x="8764403" y="4998637"/>
              <a:ext cx="38162" cy="32975"/>
            </a:xfrm>
            <a:custGeom>
              <a:avLst/>
              <a:gdLst/>
              <a:ahLst/>
              <a:cxnLst/>
              <a:rect l="l" t="t" r="r" b="b"/>
              <a:pathLst>
                <a:path w="1192" h="1030" extrusionOk="0">
                  <a:moveTo>
                    <a:pt x="519" y="0"/>
                  </a:moveTo>
                  <a:cubicBezTo>
                    <a:pt x="255" y="0"/>
                    <a:pt x="0" y="209"/>
                    <a:pt x="0" y="518"/>
                  </a:cubicBezTo>
                  <a:cubicBezTo>
                    <a:pt x="0" y="791"/>
                    <a:pt x="239" y="1029"/>
                    <a:pt x="512" y="1029"/>
                  </a:cubicBezTo>
                  <a:cubicBezTo>
                    <a:pt x="965" y="1029"/>
                    <a:pt x="1191" y="470"/>
                    <a:pt x="870" y="148"/>
                  </a:cubicBezTo>
                  <a:cubicBezTo>
                    <a:pt x="767" y="46"/>
                    <a:pt x="642" y="0"/>
                    <a:pt x="5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9"/>
            <p:cNvSpPr/>
            <p:nvPr/>
          </p:nvSpPr>
          <p:spPr>
            <a:xfrm>
              <a:off x="8647391" y="4998637"/>
              <a:ext cx="38130" cy="32975"/>
            </a:xfrm>
            <a:custGeom>
              <a:avLst/>
              <a:gdLst/>
              <a:ahLst/>
              <a:cxnLst/>
              <a:rect l="l" t="t" r="r" b="b"/>
              <a:pathLst>
                <a:path w="1191" h="1030" extrusionOk="0">
                  <a:moveTo>
                    <a:pt x="518" y="0"/>
                  </a:moveTo>
                  <a:cubicBezTo>
                    <a:pt x="255" y="0"/>
                    <a:pt x="0" y="209"/>
                    <a:pt x="0" y="518"/>
                  </a:cubicBezTo>
                  <a:cubicBezTo>
                    <a:pt x="0" y="791"/>
                    <a:pt x="226" y="1029"/>
                    <a:pt x="512" y="1029"/>
                  </a:cubicBezTo>
                  <a:cubicBezTo>
                    <a:pt x="965" y="1029"/>
                    <a:pt x="1191" y="470"/>
                    <a:pt x="869" y="148"/>
                  </a:cubicBezTo>
                  <a:cubicBezTo>
                    <a:pt x="767" y="46"/>
                    <a:pt x="642" y="0"/>
                    <a:pt x="5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9"/>
            <p:cNvSpPr/>
            <p:nvPr/>
          </p:nvSpPr>
          <p:spPr>
            <a:xfrm>
              <a:off x="8530346" y="4998637"/>
              <a:ext cx="38162" cy="32975"/>
            </a:xfrm>
            <a:custGeom>
              <a:avLst/>
              <a:gdLst/>
              <a:ahLst/>
              <a:cxnLst/>
              <a:rect l="l" t="t" r="r" b="b"/>
              <a:pathLst>
                <a:path w="1192" h="1030" extrusionOk="0">
                  <a:moveTo>
                    <a:pt x="519" y="0"/>
                  </a:moveTo>
                  <a:cubicBezTo>
                    <a:pt x="255" y="0"/>
                    <a:pt x="1" y="209"/>
                    <a:pt x="1" y="518"/>
                  </a:cubicBezTo>
                  <a:cubicBezTo>
                    <a:pt x="1" y="791"/>
                    <a:pt x="227" y="1029"/>
                    <a:pt x="513" y="1029"/>
                  </a:cubicBezTo>
                  <a:cubicBezTo>
                    <a:pt x="965" y="1029"/>
                    <a:pt x="1192" y="470"/>
                    <a:pt x="870" y="148"/>
                  </a:cubicBezTo>
                  <a:cubicBezTo>
                    <a:pt x="768" y="46"/>
                    <a:pt x="642" y="0"/>
                    <a:pt x="5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9"/>
            <p:cNvSpPr/>
            <p:nvPr/>
          </p:nvSpPr>
          <p:spPr>
            <a:xfrm>
              <a:off x="8413333" y="4998637"/>
              <a:ext cx="38162" cy="32975"/>
            </a:xfrm>
            <a:custGeom>
              <a:avLst/>
              <a:gdLst/>
              <a:ahLst/>
              <a:cxnLst/>
              <a:rect l="l" t="t" r="r" b="b"/>
              <a:pathLst>
                <a:path w="1192" h="1030" extrusionOk="0">
                  <a:moveTo>
                    <a:pt x="519" y="0"/>
                  </a:moveTo>
                  <a:cubicBezTo>
                    <a:pt x="255" y="0"/>
                    <a:pt x="1" y="209"/>
                    <a:pt x="1" y="518"/>
                  </a:cubicBezTo>
                  <a:cubicBezTo>
                    <a:pt x="1" y="791"/>
                    <a:pt x="227" y="1029"/>
                    <a:pt x="501" y="1029"/>
                  </a:cubicBezTo>
                  <a:cubicBezTo>
                    <a:pt x="965" y="1029"/>
                    <a:pt x="1191" y="470"/>
                    <a:pt x="870" y="148"/>
                  </a:cubicBezTo>
                  <a:cubicBezTo>
                    <a:pt x="768" y="46"/>
                    <a:pt x="642" y="0"/>
                    <a:pt x="5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9"/>
            <p:cNvSpPr/>
            <p:nvPr/>
          </p:nvSpPr>
          <p:spPr>
            <a:xfrm>
              <a:off x="8369505" y="4354255"/>
              <a:ext cx="585138" cy="79685"/>
            </a:xfrm>
            <a:custGeom>
              <a:avLst/>
              <a:gdLst/>
              <a:ahLst/>
              <a:cxnLst/>
              <a:rect l="l" t="t" r="r" b="b"/>
              <a:pathLst>
                <a:path w="18277" h="2489" extrusionOk="0">
                  <a:moveTo>
                    <a:pt x="1882" y="0"/>
                  </a:moveTo>
                  <a:lnTo>
                    <a:pt x="1" y="1893"/>
                  </a:lnTo>
                  <a:lnTo>
                    <a:pt x="334" y="2215"/>
                  </a:lnTo>
                  <a:lnTo>
                    <a:pt x="1882" y="655"/>
                  </a:lnTo>
                  <a:lnTo>
                    <a:pt x="3691" y="2489"/>
                  </a:lnTo>
                  <a:lnTo>
                    <a:pt x="5513" y="655"/>
                  </a:lnTo>
                  <a:lnTo>
                    <a:pt x="7323" y="2489"/>
                  </a:lnTo>
                  <a:lnTo>
                    <a:pt x="9145" y="655"/>
                  </a:lnTo>
                  <a:lnTo>
                    <a:pt x="10966" y="2489"/>
                  </a:lnTo>
                  <a:lnTo>
                    <a:pt x="12776" y="655"/>
                  </a:lnTo>
                  <a:lnTo>
                    <a:pt x="14598" y="2489"/>
                  </a:lnTo>
                  <a:lnTo>
                    <a:pt x="16407" y="655"/>
                  </a:lnTo>
                  <a:lnTo>
                    <a:pt x="17955" y="2215"/>
                  </a:lnTo>
                  <a:lnTo>
                    <a:pt x="18277" y="1893"/>
                  </a:lnTo>
                  <a:lnTo>
                    <a:pt x="16407" y="0"/>
                  </a:lnTo>
                  <a:lnTo>
                    <a:pt x="14598" y="1834"/>
                  </a:lnTo>
                  <a:lnTo>
                    <a:pt x="12776" y="0"/>
                  </a:lnTo>
                  <a:lnTo>
                    <a:pt x="10966" y="1846"/>
                  </a:lnTo>
                  <a:lnTo>
                    <a:pt x="9145" y="0"/>
                  </a:lnTo>
                  <a:lnTo>
                    <a:pt x="7323" y="1834"/>
                  </a:lnTo>
                  <a:lnTo>
                    <a:pt x="5513" y="0"/>
                  </a:lnTo>
                  <a:lnTo>
                    <a:pt x="3691" y="1846"/>
                  </a:lnTo>
                  <a:lnTo>
                    <a:pt x="18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9"/>
            <p:cNvSpPr/>
            <p:nvPr/>
          </p:nvSpPr>
          <p:spPr>
            <a:xfrm>
              <a:off x="8834931" y="4507091"/>
              <a:ext cx="123130" cy="123162"/>
            </a:xfrm>
            <a:custGeom>
              <a:avLst/>
              <a:gdLst/>
              <a:ahLst/>
              <a:cxnLst/>
              <a:rect l="l" t="t" r="r" b="b"/>
              <a:pathLst>
                <a:path w="3846" h="3847" extrusionOk="0">
                  <a:moveTo>
                    <a:pt x="1560" y="1"/>
                  </a:moveTo>
                  <a:lnTo>
                    <a:pt x="1560" y="1560"/>
                  </a:lnTo>
                  <a:lnTo>
                    <a:pt x="0" y="1560"/>
                  </a:lnTo>
                  <a:lnTo>
                    <a:pt x="0" y="2287"/>
                  </a:lnTo>
                  <a:lnTo>
                    <a:pt x="1560" y="2287"/>
                  </a:lnTo>
                  <a:lnTo>
                    <a:pt x="1560" y="3846"/>
                  </a:lnTo>
                  <a:lnTo>
                    <a:pt x="2286" y="3846"/>
                  </a:lnTo>
                  <a:lnTo>
                    <a:pt x="2286" y="2287"/>
                  </a:lnTo>
                  <a:lnTo>
                    <a:pt x="3846" y="2287"/>
                  </a:lnTo>
                  <a:lnTo>
                    <a:pt x="3846" y="1560"/>
                  </a:lnTo>
                  <a:lnTo>
                    <a:pt x="2286" y="1560"/>
                  </a:lnTo>
                  <a:lnTo>
                    <a:pt x="22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17" name="Google Shape;1717;p39"/>
          <p:cNvCxnSpPr/>
          <p:nvPr/>
        </p:nvCxnSpPr>
        <p:spPr>
          <a:xfrm>
            <a:off x="6725074" y="6751"/>
            <a:ext cx="0" cy="5136600"/>
          </a:xfrm>
          <a:prstGeom prst="straightConnector1">
            <a:avLst/>
          </a:prstGeom>
          <a:noFill/>
          <a:ln w="19050" cap="flat" cmpd="sng">
            <a:solidFill>
              <a:schemeClr val="accent3"/>
            </a:solidFill>
            <a:prstDash val="solid"/>
            <a:round/>
            <a:headEnd type="none" w="med" len="med"/>
            <a:tailEnd type="none" w="med" len="med"/>
          </a:ln>
        </p:spPr>
      </p:cxnSp>
      <p:sp>
        <p:nvSpPr>
          <p:cNvPr id="1718" name="Google Shape;1718;p39"/>
          <p:cNvSpPr/>
          <p:nvPr/>
        </p:nvSpPr>
        <p:spPr>
          <a:xfrm>
            <a:off x="0" y="4795200"/>
            <a:ext cx="6725100" cy="348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four columns">
  <p:cSld name="TITLE_AND_TWO_COLUMNS_1_1_3">
    <p:spTree>
      <p:nvGrpSpPr>
        <p:cNvPr id="1" name="Shape 1719"/>
        <p:cNvGrpSpPr/>
        <p:nvPr/>
      </p:nvGrpSpPr>
      <p:grpSpPr>
        <a:xfrm>
          <a:off x="0" y="0"/>
          <a:ext cx="0" cy="0"/>
          <a:chOff x="0" y="0"/>
          <a:chExt cx="0" cy="0"/>
        </a:xfrm>
      </p:grpSpPr>
      <p:grpSp>
        <p:nvGrpSpPr>
          <p:cNvPr id="1720" name="Google Shape;1720;p40"/>
          <p:cNvGrpSpPr/>
          <p:nvPr/>
        </p:nvGrpSpPr>
        <p:grpSpPr>
          <a:xfrm>
            <a:off x="2633235" y="2383669"/>
            <a:ext cx="1372189" cy="1372189"/>
            <a:chOff x="2633235" y="2383669"/>
            <a:chExt cx="1372189" cy="1372189"/>
          </a:xfrm>
        </p:grpSpPr>
        <p:sp>
          <p:nvSpPr>
            <p:cNvPr id="1721" name="Google Shape;1721;p40"/>
            <p:cNvSpPr/>
            <p:nvPr/>
          </p:nvSpPr>
          <p:spPr>
            <a:xfrm>
              <a:off x="2633235" y="2383669"/>
              <a:ext cx="1372189" cy="1372189"/>
            </a:xfrm>
            <a:custGeom>
              <a:avLst/>
              <a:gdLst/>
              <a:ahLst/>
              <a:cxnLst/>
              <a:rect l="l" t="t" r="r" b="b"/>
              <a:pathLst>
                <a:path w="42804" h="42804" extrusionOk="0">
                  <a:moveTo>
                    <a:pt x="21396" y="179"/>
                  </a:moveTo>
                  <a:cubicBezTo>
                    <a:pt x="33100" y="179"/>
                    <a:pt x="42613" y="9704"/>
                    <a:pt x="42613" y="21396"/>
                  </a:cubicBezTo>
                  <a:cubicBezTo>
                    <a:pt x="42613" y="33100"/>
                    <a:pt x="33100" y="42613"/>
                    <a:pt x="21396" y="42613"/>
                  </a:cubicBezTo>
                  <a:cubicBezTo>
                    <a:pt x="9704" y="42613"/>
                    <a:pt x="191" y="33100"/>
                    <a:pt x="191" y="21396"/>
                  </a:cubicBezTo>
                  <a:cubicBezTo>
                    <a:pt x="191" y="9704"/>
                    <a:pt x="9704" y="179"/>
                    <a:pt x="21396" y="179"/>
                  </a:cubicBezTo>
                  <a:close/>
                  <a:moveTo>
                    <a:pt x="21396" y="0"/>
                  </a:moveTo>
                  <a:cubicBezTo>
                    <a:pt x="9597" y="0"/>
                    <a:pt x="0" y="9597"/>
                    <a:pt x="0" y="21396"/>
                  </a:cubicBezTo>
                  <a:cubicBezTo>
                    <a:pt x="0" y="33195"/>
                    <a:pt x="9597" y="42803"/>
                    <a:pt x="21396" y="42803"/>
                  </a:cubicBezTo>
                  <a:cubicBezTo>
                    <a:pt x="33207" y="42803"/>
                    <a:pt x="42803" y="33195"/>
                    <a:pt x="42803" y="21396"/>
                  </a:cubicBezTo>
                  <a:cubicBezTo>
                    <a:pt x="42803" y="9597"/>
                    <a:pt x="33207" y="0"/>
                    <a:pt x="213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0"/>
            <p:cNvSpPr/>
            <p:nvPr/>
          </p:nvSpPr>
          <p:spPr>
            <a:xfrm>
              <a:off x="2674076" y="2424126"/>
              <a:ext cx="1290507" cy="1290891"/>
            </a:xfrm>
            <a:custGeom>
              <a:avLst/>
              <a:gdLst/>
              <a:ahLst/>
              <a:cxnLst/>
              <a:rect l="l" t="t" r="r" b="b"/>
              <a:pathLst>
                <a:path w="40256" h="40268" extrusionOk="0">
                  <a:moveTo>
                    <a:pt x="20122" y="191"/>
                  </a:moveTo>
                  <a:cubicBezTo>
                    <a:pt x="31123" y="191"/>
                    <a:pt x="40077" y="9144"/>
                    <a:pt x="40077" y="20134"/>
                  </a:cubicBezTo>
                  <a:cubicBezTo>
                    <a:pt x="40077" y="31135"/>
                    <a:pt x="31123" y="40089"/>
                    <a:pt x="20122" y="40089"/>
                  </a:cubicBezTo>
                  <a:cubicBezTo>
                    <a:pt x="9132" y="40089"/>
                    <a:pt x="179" y="31135"/>
                    <a:pt x="179" y="20134"/>
                  </a:cubicBezTo>
                  <a:cubicBezTo>
                    <a:pt x="179" y="9144"/>
                    <a:pt x="9132" y="191"/>
                    <a:pt x="20122" y="191"/>
                  </a:cubicBezTo>
                  <a:close/>
                  <a:moveTo>
                    <a:pt x="20122" y="0"/>
                  </a:moveTo>
                  <a:cubicBezTo>
                    <a:pt x="9025" y="0"/>
                    <a:pt x="0" y="9037"/>
                    <a:pt x="0" y="20134"/>
                  </a:cubicBezTo>
                  <a:cubicBezTo>
                    <a:pt x="0" y="31242"/>
                    <a:pt x="9025" y="40267"/>
                    <a:pt x="20122" y="40267"/>
                  </a:cubicBezTo>
                  <a:cubicBezTo>
                    <a:pt x="31230" y="40267"/>
                    <a:pt x="40255" y="31242"/>
                    <a:pt x="40255" y="20134"/>
                  </a:cubicBezTo>
                  <a:cubicBezTo>
                    <a:pt x="40255" y="9037"/>
                    <a:pt x="31230" y="0"/>
                    <a:pt x="20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0"/>
            <p:cNvSpPr/>
            <p:nvPr/>
          </p:nvSpPr>
          <p:spPr>
            <a:xfrm>
              <a:off x="2666799" y="2464935"/>
              <a:ext cx="1257327" cy="1209626"/>
            </a:xfrm>
            <a:custGeom>
              <a:avLst/>
              <a:gdLst/>
              <a:ahLst/>
              <a:cxnLst/>
              <a:rect l="l" t="t" r="r" b="b"/>
              <a:pathLst>
                <a:path w="39221" h="37733" extrusionOk="0">
                  <a:moveTo>
                    <a:pt x="20349" y="180"/>
                  </a:moveTo>
                  <a:cubicBezTo>
                    <a:pt x="30671" y="192"/>
                    <a:pt x="39030" y="8550"/>
                    <a:pt x="39042" y="18861"/>
                  </a:cubicBezTo>
                  <a:cubicBezTo>
                    <a:pt x="39030" y="26421"/>
                    <a:pt x="34481" y="33232"/>
                    <a:pt x="27504" y="36125"/>
                  </a:cubicBezTo>
                  <a:cubicBezTo>
                    <a:pt x="25196" y="37082"/>
                    <a:pt x="22772" y="37547"/>
                    <a:pt x="20367" y="37547"/>
                  </a:cubicBezTo>
                  <a:cubicBezTo>
                    <a:pt x="15504" y="37547"/>
                    <a:pt x="10722" y="35646"/>
                    <a:pt x="7145" y="32077"/>
                  </a:cubicBezTo>
                  <a:cubicBezTo>
                    <a:pt x="1799" y="26731"/>
                    <a:pt x="203" y="18694"/>
                    <a:pt x="3097" y="11717"/>
                  </a:cubicBezTo>
                  <a:cubicBezTo>
                    <a:pt x="5990" y="4740"/>
                    <a:pt x="12800" y="180"/>
                    <a:pt x="20349" y="180"/>
                  </a:cubicBezTo>
                  <a:close/>
                  <a:moveTo>
                    <a:pt x="20355" y="0"/>
                  </a:moveTo>
                  <a:cubicBezTo>
                    <a:pt x="15446" y="0"/>
                    <a:pt x="10620" y="1919"/>
                    <a:pt x="7014" y="5526"/>
                  </a:cubicBezTo>
                  <a:cubicBezTo>
                    <a:pt x="1620" y="10919"/>
                    <a:pt x="1" y="19039"/>
                    <a:pt x="2930" y="26088"/>
                  </a:cubicBezTo>
                  <a:cubicBezTo>
                    <a:pt x="5847" y="33136"/>
                    <a:pt x="12729" y="37732"/>
                    <a:pt x="20349" y="37732"/>
                  </a:cubicBezTo>
                  <a:cubicBezTo>
                    <a:pt x="30767" y="37720"/>
                    <a:pt x="39208" y="29279"/>
                    <a:pt x="39220" y="18861"/>
                  </a:cubicBezTo>
                  <a:cubicBezTo>
                    <a:pt x="39220" y="11241"/>
                    <a:pt x="34624" y="4359"/>
                    <a:pt x="27576" y="1442"/>
                  </a:cubicBezTo>
                  <a:cubicBezTo>
                    <a:pt x="25240" y="472"/>
                    <a:pt x="22787" y="0"/>
                    <a:pt x="203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0"/>
            <p:cNvSpPr/>
            <p:nvPr/>
          </p:nvSpPr>
          <p:spPr>
            <a:xfrm>
              <a:off x="2710718" y="2505584"/>
              <a:ext cx="1172567" cy="1128135"/>
            </a:xfrm>
            <a:custGeom>
              <a:avLst/>
              <a:gdLst/>
              <a:ahLst/>
              <a:cxnLst/>
              <a:rect l="l" t="t" r="r" b="b"/>
              <a:pathLst>
                <a:path w="36577" h="35191" extrusionOk="0">
                  <a:moveTo>
                    <a:pt x="18979" y="186"/>
                  </a:moveTo>
                  <a:cubicBezTo>
                    <a:pt x="28599" y="198"/>
                    <a:pt x="36386" y="7985"/>
                    <a:pt x="36398" y="17593"/>
                  </a:cubicBezTo>
                  <a:cubicBezTo>
                    <a:pt x="36398" y="24641"/>
                    <a:pt x="32159" y="30987"/>
                    <a:pt x="25646" y="33678"/>
                  </a:cubicBezTo>
                  <a:cubicBezTo>
                    <a:pt x="23491" y="34574"/>
                    <a:pt x="21228" y="35010"/>
                    <a:pt x="18983" y="35010"/>
                  </a:cubicBezTo>
                  <a:cubicBezTo>
                    <a:pt x="14455" y="35010"/>
                    <a:pt x="10003" y="33239"/>
                    <a:pt x="6668" y="29904"/>
                  </a:cubicBezTo>
                  <a:cubicBezTo>
                    <a:pt x="1691" y="24927"/>
                    <a:pt x="203" y="17438"/>
                    <a:pt x="2893" y="10937"/>
                  </a:cubicBezTo>
                  <a:cubicBezTo>
                    <a:pt x="5596" y="4425"/>
                    <a:pt x="11942" y="186"/>
                    <a:pt x="18979" y="186"/>
                  </a:cubicBezTo>
                  <a:close/>
                  <a:moveTo>
                    <a:pt x="18991" y="0"/>
                  </a:moveTo>
                  <a:cubicBezTo>
                    <a:pt x="14410" y="0"/>
                    <a:pt x="9906" y="1790"/>
                    <a:pt x="6537" y="5151"/>
                  </a:cubicBezTo>
                  <a:cubicBezTo>
                    <a:pt x="1512" y="10187"/>
                    <a:pt x="0" y="17760"/>
                    <a:pt x="2727" y="24332"/>
                  </a:cubicBezTo>
                  <a:cubicBezTo>
                    <a:pt x="5453" y="30904"/>
                    <a:pt x="11871" y="35190"/>
                    <a:pt x="18979" y="35190"/>
                  </a:cubicBezTo>
                  <a:cubicBezTo>
                    <a:pt x="28694" y="35178"/>
                    <a:pt x="36564" y="27308"/>
                    <a:pt x="36576" y="17593"/>
                  </a:cubicBezTo>
                  <a:cubicBezTo>
                    <a:pt x="36576" y="10485"/>
                    <a:pt x="32290" y="4067"/>
                    <a:pt x="25718" y="1341"/>
                  </a:cubicBezTo>
                  <a:cubicBezTo>
                    <a:pt x="23542" y="438"/>
                    <a:pt x="21257" y="0"/>
                    <a:pt x="189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0"/>
            <p:cNvSpPr/>
            <p:nvPr/>
          </p:nvSpPr>
          <p:spPr>
            <a:xfrm>
              <a:off x="2754605" y="2546136"/>
              <a:ext cx="1088224" cy="1047126"/>
            </a:xfrm>
            <a:custGeom>
              <a:avLst/>
              <a:gdLst/>
              <a:ahLst/>
              <a:cxnLst/>
              <a:rect l="l" t="t" r="r" b="b"/>
              <a:pathLst>
                <a:path w="33946" h="32664" extrusionOk="0">
                  <a:moveTo>
                    <a:pt x="17610" y="183"/>
                  </a:moveTo>
                  <a:cubicBezTo>
                    <a:pt x="26528" y="195"/>
                    <a:pt x="33755" y="7422"/>
                    <a:pt x="33767" y="16328"/>
                  </a:cubicBezTo>
                  <a:cubicBezTo>
                    <a:pt x="33755" y="22864"/>
                    <a:pt x="29826" y="28746"/>
                    <a:pt x="23789" y="31246"/>
                  </a:cubicBezTo>
                  <a:cubicBezTo>
                    <a:pt x="21794" y="32074"/>
                    <a:pt x="19697" y="32477"/>
                    <a:pt x="17617" y="32477"/>
                  </a:cubicBezTo>
                  <a:cubicBezTo>
                    <a:pt x="13415" y="32477"/>
                    <a:pt x="9281" y="30836"/>
                    <a:pt x="6192" y="27746"/>
                  </a:cubicBezTo>
                  <a:cubicBezTo>
                    <a:pt x="1584" y="23126"/>
                    <a:pt x="203" y="16185"/>
                    <a:pt x="2703" y="10149"/>
                  </a:cubicBezTo>
                  <a:cubicBezTo>
                    <a:pt x="5192" y="4124"/>
                    <a:pt x="11085" y="183"/>
                    <a:pt x="17610" y="183"/>
                  </a:cubicBezTo>
                  <a:close/>
                  <a:moveTo>
                    <a:pt x="17621" y="1"/>
                  </a:moveTo>
                  <a:cubicBezTo>
                    <a:pt x="13372" y="1"/>
                    <a:pt x="9195" y="1660"/>
                    <a:pt x="6073" y="4791"/>
                  </a:cubicBezTo>
                  <a:cubicBezTo>
                    <a:pt x="1405" y="9458"/>
                    <a:pt x="0" y="16483"/>
                    <a:pt x="2525" y="22579"/>
                  </a:cubicBezTo>
                  <a:cubicBezTo>
                    <a:pt x="5061" y="28687"/>
                    <a:pt x="11014" y="32663"/>
                    <a:pt x="17610" y="32663"/>
                  </a:cubicBezTo>
                  <a:cubicBezTo>
                    <a:pt x="26623" y="32651"/>
                    <a:pt x="33933" y="25341"/>
                    <a:pt x="33945" y="16328"/>
                  </a:cubicBezTo>
                  <a:cubicBezTo>
                    <a:pt x="33945" y="9732"/>
                    <a:pt x="29968" y="3779"/>
                    <a:pt x="23861" y="1243"/>
                  </a:cubicBezTo>
                  <a:cubicBezTo>
                    <a:pt x="21843" y="407"/>
                    <a:pt x="19723" y="1"/>
                    <a:pt x="176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0"/>
            <p:cNvSpPr/>
            <p:nvPr/>
          </p:nvSpPr>
          <p:spPr>
            <a:xfrm>
              <a:off x="2798492" y="2586914"/>
              <a:ext cx="1003496" cy="965508"/>
            </a:xfrm>
            <a:custGeom>
              <a:avLst/>
              <a:gdLst/>
              <a:ahLst/>
              <a:cxnLst/>
              <a:rect l="l" t="t" r="r" b="b"/>
              <a:pathLst>
                <a:path w="31303" h="30118" extrusionOk="0">
                  <a:moveTo>
                    <a:pt x="16241" y="185"/>
                  </a:moveTo>
                  <a:cubicBezTo>
                    <a:pt x="24456" y="197"/>
                    <a:pt x="31112" y="6852"/>
                    <a:pt x="31124" y="15056"/>
                  </a:cubicBezTo>
                  <a:cubicBezTo>
                    <a:pt x="31124" y="21080"/>
                    <a:pt x="27504" y="26510"/>
                    <a:pt x="21944" y="28808"/>
                  </a:cubicBezTo>
                  <a:cubicBezTo>
                    <a:pt x="20105" y="29568"/>
                    <a:pt x="18173" y="29937"/>
                    <a:pt x="16257" y="29937"/>
                  </a:cubicBezTo>
                  <a:cubicBezTo>
                    <a:pt x="12382" y="29937"/>
                    <a:pt x="8572" y="28425"/>
                    <a:pt x="5728" y="25581"/>
                  </a:cubicBezTo>
                  <a:cubicBezTo>
                    <a:pt x="1477" y="21330"/>
                    <a:pt x="203" y="14925"/>
                    <a:pt x="2501" y="9365"/>
                  </a:cubicBezTo>
                  <a:cubicBezTo>
                    <a:pt x="4799" y="3804"/>
                    <a:pt x="10228" y="185"/>
                    <a:pt x="16241" y="185"/>
                  </a:cubicBezTo>
                  <a:close/>
                  <a:moveTo>
                    <a:pt x="16247" y="0"/>
                  </a:moveTo>
                  <a:cubicBezTo>
                    <a:pt x="12329" y="0"/>
                    <a:pt x="8478" y="1530"/>
                    <a:pt x="5597" y="4412"/>
                  </a:cubicBezTo>
                  <a:cubicBezTo>
                    <a:pt x="1287" y="8722"/>
                    <a:pt x="1" y="15199"/>
                    <a:pt x="2334" y="20818"/>
                  </a:cubicBezTo>
                  <a:cubicBezTo>
                    <a:pt x="4668" y="26450"/>
                    <a:pt x="10157" y="30117"/>
                    <a:pt x="16241" y="30117"/>
                  </a:cubicBezTo>
                  <a:cubicBezTo>
                    <a:pt x="24563" y="30117"/>
                    <a:pt x="31302" y="23378"/>
                    <a:pt x="31302" y="15056"/>
                  </a:cubicBezTo>
                  <a:cubicBezTo>
                    <a:pt x="31302" y="8972"/>
                    <a:pt x="27635" y="3471"/>
                    <a:pt x="22015" y="1149"/>
                  </a:cubicBezTo>
                  <a:cubicBezTo>
                    <a:pt x="20149" y="376"/>
                    <a:pt x="18190" y="0"/>
                    <a:pt x="16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0"/>
            <p:cNvSpPr/>
            <p:nvPr/>
          </p:nvSpPr>
          <p:spPr>
            <a:xfrm>
              <a:off x="2842378" y="2627530"/>
              <a:ext cx="919153" cy="884434"/>
            </a:xfrm>
            <a:custGeom>
              <a:avLst/>
              <a:gdLst/>
              <a:ahLst/>
              <a:cxnLst/>
              <a:rect l="l" t="t" r="r" b="b"/>
              <a:pathLst>
                <a:path w="28672" h="27589" extrusionOk="0">
                  <a:moveTo>
                    <a:pt x="14872" y="180"/>
                  </a:moveTo>
                  <a:cubicBezTo>
                    <a:pt x="22397" y="192"/>
                    <a:pt x="28481" y="6276"/>
                    <a:pt x="28493" y="13789"/>
                  </a:cubicBezTo>
                  <a:cubicBezTo>
                    <a:pt x="28493" y="19301"/>
                    <a:pt x="25171" y="24266"/>
                    <a:pt x="20087" y="26374"/>
                  </a:cubicBezTo>
                  <a:cubicBezTo>
                    <a:pt x="18404" y="27071"/>
                    <a:pt x="16637" y="27410"/>
                    <a:pt x="14884" y="27410"/>
                  </a:cubicBezTo>
                  <a:cubicBezTo>
                    <a:pt x="11340" y="27410"/>
                    <a:pt x="7856" y="26026"/>
                    <a:pt x="5252" y="23421"/>
                  </a:cubicBezTo>
                  <a:cubicBezTo>
                    <a:pt x="1358" y="19528"/>
                    <a:pt x="191" y="13670"/>
                    <a:pt x="2299" y="8586"/>
                  </a:cubicBezTo>
                  <a:cubicBezTo>
                    <a:pt x="4406" y="3502"/>
                    <a:pt x="9371" y="180"/>
                    <a:pt x="14872" y="180"/>
                  </a:cubicBezTo>
                  <a:close/>
                  <a:moveTo>
                    <a:pt x="14884" y="1"/>
                  </a:moveTo>
                  <a:cubicBezTo>
                    <a:pt x="11294" y="1"/>
                    <a:pt x="7765" y="1401"/>
                    <a:pt x="5121" y="4038"/>
                  </a:cubicBezTo>
                  <a:cubicBezTo>
                    <a:pt x="1180" y="7991"/>
                    <a:pt x="1" y="13920"/>
                    <a:pt x="2132" y="19075"/>
                  </a:cubicBezTo>
                  <a:cubicBezTo>
                    <a:pt x="4263" y="24231"/>
                    <a:pt x="9300" y="27588"/>
                    <a:pt x="14872" y="27588"/>
                  </a:cubicBezTo>
                  <a:cubicBezTo>
                    <a:pt x="22492" y="27576"/>
                    <a:pt x="28659" y="21409"/>
                    <a:pt x="28671" y="13789"/>
                  </a:cubicBezTo>
                  <a:cubicBezTo>
                    <a:pt x="28671" y="8217"/>
                    <a:pt x="25314" y="3180"/>
                    <a:pt x="20158" y="1049"/>
                  </a:cubicBezTo>
                  <a:cubicBezTo>
                    <a:pt x="18452" y="344"/>
                    <a:pt x="16660" y="1"/>
                    <a:pt x="14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0"/>
            <p:cNvSpPr/>
            <p:nvPr/>
          </p:nvSpPr>
          <p:spPr>
            <a:xfrm>
              <a:off x="2886297" y="2668179"/>
              <a:ext cx="834777" cy="802944"/>
            </a:xfrm>
            <a:custGeom>
              <a:avLst/>
              <a:gdLst/>
              <a:ahLst/>
              <a:cxnLst/>
              <a:rect l="l" t="t" r="r" b="b"/>
              <a:pathLst>
                <a:path w="26040" h="25047" extrusionOk="0">
                  <a:moveTo>
                    <a:pt x="13502" y="186"/>
                  </a:moveTo>
                  <a:cubicBezTo>
                    <a:pt x="20324" y="186"/>
                    <a:pt x="25849" y="5710"/>
                    <a:pt x="25849" y="12521"/>
                  </a:cubicBezTo>
                  <a:cubicBezTo>
                    <a:pt x="25849" y="17521"/>
                    <a:pt x="22848" y="22022"/>
                    <a:pt x="18229" y="23927"/>
                  </a:cubicBezTo>
                  <a:cubicBezTo>
                    <a:pt x="16702" y="24562"/>
                    <a:pt x="15099" y="24870"/>
                    <a:pt x="13509" y="24870"/>
                  </a:cubicBezTo>
                  <a:cubicBezTo>
                    <a:pt x="10299" y="24870"/>
                    <a:pt x="7143" y="23613"/>
                    <a:pt x="4786" y="21248"/>
                  </a:cubicBezTo>
                  <a:cubicBezTo>
                    <a:pt x="1250" y="17724"/>
                    <a:pt x="191" y="12414"/>
                    <a:pt x="2107" y="7806"/>
                  </a:cubicBezTo>
                  <a:cubicBezTo>
                    <a:pt x="4012" y="3186"/>
                    <a:pt x="8513" y="186"/>
                    <a:pt x="13502" y="186"/>
                  </a:cubicBezTo>
                  <a:close/>
                  <a:moveTo>
                    <a:pt x="13520" y="1"/>
                  </a:moveTo>
                  <a:cubicBezTo>
                    <a:pt x="10260" y="1"/>
                    <a:pt x="7055" y="1271"/>
                    <a:pt x="4655" y="3663"/>
                  </a:cubicBezTo>
                  <a:cubicBezTo>
                    <a:pt x="1072" y="7246"/>
                    <a:pt x="0" y="12640"/>
                    <a:pt x="1929" y="17319"/>
                  </a:cubicBezTo>
                  <a:cubicBezTo>
                    <a:pt x="3870" y="21998"/>
                    <a:pt x="8442" y="25046"/>
                    <a:pt x="13502" y="25046"/>
                  </a:cubicBezTo>
                  <a:cubicBezTo>
                    <a:pt x="20419" y="25046"/>
                    <a:pt x="26027" y="19438"/>
                    <a:pt x="26039" y="12521"/>
                  </a:cubicBezTo>
                  <a:cubicBezTo>
                    <a:pt x="26039" y="7461"/>
                    <a:pt x="22979" y="2889"/>
                    <a:pt x="18300" y="948"/>
                  </a:cubicBezTo>
                  <a:cubicBezTo>
                    <a:pt x="16753" y="310"/>
                    <a:pt x="15130" y="1"/>
                    <a:pt x="135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0"/>
            <p:cNvSpPr/>
            <p:nvPr/>
          </p:nvSpPr>
          <p:spPr>
            <a:xfrm>
              <a:off x="2930184" y="2708700"/>
              <a:ext cx="750049" cy="721967"/>
            </a:xfrm>
            <a:custGeom>
              <a:avLst/>
              <a:gdLst/>
              <a:ahLst/>
              <a:cxnLst/>
              <a:rect l="l" t="t" r="r" b="b"/>
              <a:pathLst>
                <a:path w="23397" h="22521" extrusionOk="0">
                  <a:moveTo>
                    <a:pt x="12133" y="184"/>
                  </a:moveTo>
                  <a:cubicBezTo>
                    <a:pt x="18253" y="196"/>
                    <a:pt x="23206" y="5149"/>
                    <a:pt x="23217" y="11257"/>
                  </a:cubicBezTo>
                  <a:cubicBezTo>
                    <a:pt x="23217" y="15746"/>
                    <a:pt x="20515" y="19782"/>
                    <a:pt x="16371" y="21496"/>
                  </a:cubicBezTo>
                  <a:cubicBezTo>
                    <a:pt x="15005" y="22063"/>
                    <a:pt x="13570" y="22339"/>
                    <a:pt x="12146" y="22339"/>
                  </a:cubicBezTo>
                  <a:cubicBezTo>
                    <a:pt x="9264" y="22339"/>
                    <a:pt x="6430" y="21211"/>
                    <a:pt x="4310" y="19091"/>
                  </a:cubicBezTo>
                  <a:cubicBezTo>
                    <a:pt x="1143" y="15924"/>
                    <a:pt x="191" y="11162"/>
                    <a:pt x="1905" y="7018"/>
                  </a:cubicBezTo>
                  <a:cubicBezTo>
                    <a:pt x="3620" y="2887"/>
                    <a:pt x="7656" y="184"/>
                    <a:pt x="12133" y="184"/>
                  </a:cubicBezTo>
                  <a:close/>
                  <a:moveTo>
                    <a:pt x="12134" y="1"/>
                  </a:moveTo>
                  <a:cubicBezTo>
                    <a:pt x="9206" y="1"/>
                    <a:pt x="6328" y="1147"/>
                    <a:pt x="4179" y="3304"/>
                  </a:cubicBezTo>
                  <a:cubicBezTo>
                    <a:pt x="953" y="6518"/>
                    <a:pt x="0" y="11364"/>
                    <a:pt x="1739" y="15567"/>
                  </a:cubicBezTo>
                  <a:cubicBezTo>
                    <a:pt x="3477" y="19782"/>
                    <a:pt x="7585" y="22520"/>
                    <a:pt x="12133" y="22520"/>
                  </a:cubicBezTo>
                  <a:cubicBezTo>
                    <a:pt x="18348" y="22508"/>
                    <a:pt x="23384" y="17472"/>
                    <a:pt x="23396" y="11257"/>
                  </a:cubicBezTo>
                  <a:cubicBezTo>
                    <a:pt x="23396" y="6709"/>
                    <a:pt x="20658" y="2601"/>
                    <a:pt x="16443" y="863"/>
                  </a:cubicBezTo>
                  <a:cubicBezTo>
                    <a:pt x="15049" y="282"/>
                    <a:pt x="13585" y="1"/>
                    <a:pt x="12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0"/>
            <p:cNvSpPr/>
            <p:nvPr/>
          </p:nvSpPr>
          <p:spPr>
            <a:xfrm>
              <a:off x="2973686" y="2749349"/>
              <a:ext cx="666059" cy="640861"/>
            </a:xfrm>
            <a:custGeom>
              <a:avLst/>
              <a:gdLst/>
              <a:ahLst/>
              <a:cxnLst/>
              <a:rect l="l" t="t" r="r" b="b"/>
              <a:pathLst>
                <a:path w="20777" h="19991" extrusionOk="0">
                  <a:moveTo>
                    <a:pt x="10776" y="190"/>
                  </a:moveTo>
                  <a:cubicBezTo>
                    <a:pt x="16193" y="190"/>
                    <a:pt x="20587" y="4583"/>
                    <a:pt x="20587" y="9989"/>
                  </a:cubicBezTo>
                  <a:cubicBezTo>
                    <a:pt x="20587" y="13966"/>
                    <a:pt x="18205" y="17537"/>
                    <a:pt x="14538" y="19050"/>
                  </a:cubicBezTo>
                  <a:cubicBezTo>
                    <a:pt x="13323" y="19554"/>
                    <a:pt x="12049" y="19799"/>
                    <a:pt x="10785" y="19799"/>
                  </a:cubicBezTo>
                  <a:cubicBezTo>
                    <a:pt x="8233" y="19799"/>
                    <a:pt x="5725" y="18801"/>
                    <a:pt x="3846" y="16930"/>
                  </a:cubicBezTo>
                  <a:cubicBezTo>
                    <a:pt x="1036" y="14120"/>
                    <a:pt x="203" y="9906"/>
                    <a:pt x="1715" y="6238"/>
                  </a:cubicBezTo>
                  <a:cubicBezTo>
                    <a:pt x="3239" y="2571"/>
                    <a:pt x="6811" y="190"/>
                    <a:pt x="10776" y="190"/>
                  </a:cubicBezTo>
                  <a:close/>
                  <a:moveTo>
                    <a:pt x="10786" y="0"/>
                  </a:moveTo>
                  <a:cubicBezTo>
                    <a:pt x="8183" y="0"/>
                    <a:pt x="5627" y="1017"/>
                    <a:pt x="3715" y="2928"/>
                  </a:cubicBezTo>
                  <a:cubicBezTo>
                    <a:pt x="858" y="5786"/>
                    <a:pt x="1" y="10084"/>
                    <a:pt x="1548" y="13823"/>
                  </a:cubicBezTo>
                  <a:cubicBezTo>
                    <a:pt x="3096" y="17549"/>
                    <a:pt x="6740" y="19990"/>
                    <a:pt x="10776" y="19990"/>
                  </a:cubicBezTo>
                  <a:cubicBezTo>
                    <a:pt x="16300" y="19978"/>
                    <a:pt x="20765" y="15513"/>
                    <a:pt x="20777" y="9989"/>
                  </a:cubicBezTo>
                  <a:cubicBezTo>
                    <a:pt x="20777" y="5953"/>
                    <a:pt x="18336" y="2309"/>
                    <a:pt x="14610" y="762"/>
                  </a:cubicBezTo>
                  <a:cubicBezTo>
                    <a:pt x="13372" y="249"/>
                    <a:pt x="12073" y="0"/>
                    <a:pt x="107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0"/>
            <p:cNvSpPr/>
            <p:nvPr/>
          </p:nvSpPr>
          <p:spPr>
            <a:xfrm>
              <a:off x="3017572" y="2789998"/>
              <a:ext cx="581363" cy="559371"/>
            </a:xfrm>
            <a:custGeom>
              <a:avLst/>
              <a:gdLst/>
              <a:ahLst/>
              <a:cxnLst/>
              <a:rect l="l" t="t" r="r" b="b"/>
              <a:pathLst>
                <a:path w="18135" h="17449" extrusionOk="0">
                  <a:moveTo>
                    <a:pt x="9407" y="184"/>
                  </a:moveTo>
                  <a:cubicBezTo>
                    <a:pt x="14122" y="196"/>
                    <a:pt x="17944" y="4006"/>
                    <a:pt x="17955" y="8721"/>
                  </a:cubicBezTo>
                  <a:cubicBezTo>
                    <a:pt x="17955" y="12186"/>
                    <a:pt x="15872" y="15293"/>
                    <a:pt x="12681" y="16615"/>
                  </a:cubicBezTo>
                  <a:cubicBezTo>
                    <a:pt x="11624" y="17053"/>
                    <a:pt x="10513" y="17266"/>
                    <a:pt x="9412" y="17266"/>
                  </a:cubicBezTo>
                  <a:cubicBezTo>
                    <a:pt x="7188" y="17266"/>
                    <a:pt x="5002" y="16397"/>
                    <a:pt x="3370" y="14757"/>
                  </a:cubicBezTo>
                  <a:cubicBezTo>
                    <a:pt x="930" y="12317"/>
                    <a:pt x="203" y="8649"/>
                    <a:pt x="1525" y="5459"/>
                  </a:cubicBezTo>
                  <a:cubicBezTo>
                    <a:pt x="2846" y="2268"/>
                    <a:pt x="5954" y="184"/>
                    <a:pt x="9407" y="184"/>
                  </a:cubicBezTo>
                  <a:close/>
                  <a:moveTo>
                    <a:pt x="9422" y="0"/>
                  </a:moveTo>
                  <a:cubicBezTo>
                    <a:pt x="7149" y="0"/>
                    <a:pt x="4914" y="887"/>
                    <a:pt x="3239" y="2553"/>
                  </a:cubicBezTo>
                  <a:cubicBezTo>
                    <a:pt x="751" y="5054"/>
                    <a:pt x="1" y="8804"/>
                    <a:pt x="1358" y="12067"/>
                  </a:cubicBezTo>
                  <a:cubicBezTo>
                    <a:pt x="2704" y="15329"/>
                    <a:pt x="5883" y="17448"/>
                    <a:pt x="9407" y="17448"/>
                  </a:cubicBezTo>
                  <a:cubicBezTo>
                    <a:pt x="14229" y="17448"/>
                    <a:pt x="18134" y="13543"/>
                    <a:pt x="18134" y="8721"/>
                  </a:cubicBezTo>
                  <a:cubicBezTo>
                    <a:pt x="18134" y="5197"/>
                    <a:pt x="16015" y="2018"/>
                    <a:pt x="12752" y="660"/>
                  </a:cubicBezTo>
                  <a:cubicBezTo>
                    <a:pt x="11675" y="216"/>
                    <a:pt x="10544" y="0"/>
                    <a:pt x="94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0"/>
            <p:cNvSpPr/>
            <p:nvPr/>
          </p:nvSpPr>
          <p:spPr>
            <a:xfrm>
              <a:off x="3061491" y="2830679"/>
              <a:ext cx="496955" cy="478234"/>
            </a:xfrm>
            <a:custGeom>
              <a:avLst/>
              <a:gdLst/>
              <a:ahLst/>
              <a:cxnLst/>
              <a:rect l="l" t="t" r="r" b="b"/>
              <a:pathLst>
                <a:path w="15502" h="14918" extrusionOk="0">
                  <a:moveTo>
                    <a:pt x="8037" y="189"/>
                  </a:moveTo>
                  <a:cubicBezTo>
                    <a:pt x="12061" y="189"/>
                    <a:pt x="15311" y="3439"/>
                    <a:pt x="15311" y="7452"/>
                  </a:cubicBezTo>
                  <a:cubicBezTo>
                    <a:pt x="15311" y="10393"/>
                    <a:pt x="13537" y="13048"/>
                    <a:pt x="10823" y="14179"/>
                  </a:cubicBezTo>
                  <a:cubicBezTo>
                    <a:pt x="9926" y="14549"/>
                    <a:pt x="8983" y="14729"/>
                    <a:pt x="8047" y="14729"/>
                  </a:cubicBezTo>
                  <a:cubicBezTo>
                    <a:pt x="6153" y="14729"/>
                    <a:pt x="4288" y="13990"/>
                    <a:pt x="2893" y="12595"/>
                  </a:cubicBezTo>
                  <a:cubicBezTo>
                    <a:pt x="822" y="10524"/>
                    <a:pt x="202" y="7392"/>
                    <a:pt x="1322" y="4678"/>
                  </a:cubicBezTo>
                  <a:cubicBezTo>
                    <a:pt x="2453" y="1951"/>
                    <a:pt x="5096" y="189"/>
                    <a:pt x="8037" y="189"/>
                  </a:cubicBezTo>
                  <a:close/>
                  <a:moveTo>
                    <a:pt x="8038" y="0"/>
                  </a:moveTo>
                  <a:cubicBezTo>
                    <a:pt x="6101" y="0"/>
                    <a:pt x="4198" y="757"/>
                    <a:pt x="2774" y="2189"/>
                  </a:cubicBezTo>
                  <a:cubicBezTo>
                    <a:pt x="631" y="4321"/>
                    <a:pt x="0" y="7523"/>
                    <a:pt x="1155" y="10309"/>
                  </a:cubicBezTo>
                  <a:cubicBezTo>
                    <a:pt x="2310" y="13095"/>
                    <a:pt x="5024" y="14917"/>
                    <a:pt x="8037" y="14917"/>
                  </a:cubicBezTo>
                  <a:cubicBezTo>
                    <a:pt x="12156" y="14905"/>
                    <a:pt x="15490" y="11571"/>
                    <a:pt x="15502" y="7452"/>
                  </a:cubicBezTo>
                  <a:cubicBezTo>
                    <a:pt x="15502" y="4440"/>
                    <a:pt x="13680" y="1725"/>
                    <a:pt x="10894" y="570"/>
                  </a:cubicBezTo>
                  <a:cubicBezTo>
                    <a:pt x="9970" y="187"/>
                    <a:pt x="9000" y="0"/>
                    <a:pt x="80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0"/>
            <p:cNvSpPr/>
            <p:nvPr/>
          </p:nvSpPr>
          <p:spPr>
            <a:xfrm>
              <a:off x="3105378" y="2871328"/>
              <a:ext cx="412227" cy="396744"/>
            </a:xfrm>
            <a:custGeom>
              <a:avLst/>
              <a:gdLst/>
              <a:ahLst/>
              <a:cxnLst/>
              <a:rect l="l" t="t" r="r" b="b"/>
              <a:pathLst>
                <a:path w="12859" h="12376" extrusionOk="0">
                  <a:moveTo>
                    <a:pt x="6668" y="183"/>
                  </a:moveTo>
                  <a:cubicBezTo>
                    <a:pt x="9990" y="183"/>
                    <a:pt x="12680" y="2874"/>
                    <a:pt x="12680" y="6184"/>
                  </a:cubicBezTo>
                  <a:cubicBezTo>
                    <a:pt x="12680" y="8613"/>
                    <a:pt x="11216" y="10803"/>
                    <a:pt x="8966" y="11732"/>
                  </a:cubicBezTo>
                  <a:cubicBezTo>
                    <a:pt x="8224" y="12040"/>
                    <a:pt x="7444" y="12189"/>
                    <a:pt x="6671" y="12189"/>
                  </a:cubicBezTo>
                  <a:cubicBezTo>
                    <a:pt x="5110" y="12189"/>
                    <a:pt x="3575" y="11581"/>
                    <a:pt x="2429" y="10434"/>
                  </a:cubicBezTo>
                  <a:cubicBezTo>
                    <a:pt x="715" y="8720"/>
                    <a:pt x="191" y="6136"/>
                    <a:pt x="1119" y="3886"/>
                  </a:cubicBezTo>
                  <a:cubicBezTo>
                    <a:pt x="2060" y="1648"/>
                    <a:pt x="4239" y="183"/>
                    <a:pt x="6668" y="183"/>
                  </a:cubicBezTo>
                  <a:close/>
                  <a:moveTo>
                    <a:pt x="6675" y="0"/>
                  </a:moveTo>
                  <a:cubicBezTo>
                    <a:pt x="5066" y="0"/>
                    <a:pt x="3485" y="627"/>
                    <a:pt x="2298" y="1814"/>
                  </a:cubicBezTo>
                  <a:cubicBezTo>
                    <a:pt x="524" y="3576"/>
                    <a:pt x="0" y="6243"/>
                    <a:pt x="953" y="8553"/>
                  </a:cubicBezTo>
                  <a:cubicBezTo>
                    <a:pt x="1917" y="10863"/>
                    <a:pt x="4167" y="12375"/>
                    <a:pt x="6668" y="12375"/>
                  </a:cubicBezTo>
                  <a:cubicBezTo>
                    <a:pt x="10085" y="12375"/>
                    <a:pt x="12859" y="9601"/>
                    <a:pt x="12859" y="6184"/>
                  </a:cubicBezTo>
                  <a:cubicBezTo>
                    <a:pt x="12859" y="3684"/>
                    <a:pt x="11359" y="1433"/>
                    <a:pt x="9037" y="469"/>
                  </a:cubicBezTo>
                  <a:cubicBezTo>
                    <a:pt x="8273" y="154"/>
                    <a:pt x="7470" y="0"/>
                    <a:pt x="66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0"/>
            <p:cNvSpPr/>
            <p:nvPr/>
          </p:nvSpPr>
          <p:spPr>
            <a:xfrm>
              <a:off x="3149265" y="2912073"/>
              <a:ext cx="327884" cy="315542"/>
            </a:xfrm>
            <a:custGeom>
              <a:avLst/>
              <a:gdLst/>
              <a:ahLst/>
              <a:cxnLst/>
              <a:rect l="l" t="t" r="r" b="b"/>
              <a:pathLst>
                <a:path w="10228" h="9843" extrusionOk="0">
                  <a:moveTo>
                    <a:pt x="5299" y="174"/>
                  </a:moveTo>
                  <a:cubicBezTo>
                    <a:pt x="7918" y="186"/>
                    <a:pt x="10037" y="2305"/>
                    <a:pt x="10037" y="4913"/>
                  </a:cubicBezTo>
                  <a:cubicBezTo>
                    <a:pt x="10037" y="6830"/>
                    <a:pt x="8883" y="8556"/>
                    <a:pt x="7120" y="9294"/>
                  </a:cubicBezTo>
                  <a:cubicBezTo>
                    <a:pt x="6531" y="9540"/>
                    <a:pt x="5913" y="9659"/>
                    <a:pt x="5301" y="9659"/>
                  </a:cubicBezTo>
                  <a:cubicBezTo>
                    <a:pt x="4069" y="9659"/>
                    <a:pt x="2860" y="9177"/>
                    <a:pt x="1953" y="8270"/>
                  </a:cubicBezTo>
                  <a:cubicBezTo>
                    <a:pt x="596" y="6913"/>
                    <a:pt x="191" y="4877"/>
                    <a:pt x="929" y="3103"/>
                  </a:cubicBezTo>
                  <a:cubicBezTo>
                    <a:pt x="1655" y="1329"/>
                    <a:pt x="3394" y="174"/>
                    <a:pt x="5299" y="174"/>
                  </a:cubicBezTo>
                  <a:close/>
                  <a:moveTo>
                    <a:pt x="5299" y="0"/>
                  </a:moveTo>
                  <a:cubicBezTo>
                    <a:pt x="4017" y="0"/>
                    <a:pt x="2760" y="498"/>
                    <a:pt x="1822" y="1436"/>
                  </a:cubicBezTo>
                  <a:cubicBezTo>
                    <a:pt x="417" y="2841"/>
                    <a:pt x="0" y="4960"/>
                    <a:pt x="762" y="6806"/>
                  </a:cubicBezTo>
                  <a:cubicBezTo>
                    <a:pt x="1524" y="8640"/>
                    <a:pt x="3310" y="9842"/>
                    <a:pt x="5299" y="9842"/>
                  </a:cubicBezTo>
                  <a:cubicBezTo>
                    <a:pt x="8025" y="9830"/>
                    <a:pt x="10216" y="7639"/>
                    <a:pt x="10228" y="4913"/>
                  </a:cubicBezTo>
                  <a:cubicBezTo>
                    <a:pt x="10228" y="2925"/>
                    <a:pt x="9025" y="1139"/>
                    <a:pt x="7192" y="377"/>
                  </a:cubicBezTo>
                  <a:cubicBezTo>
                    <a:pt x="6579" y="123"/>
                    <a:pt x="5936" y="0"/>
                    <a:pt x="52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0"/>
            <p:cNvSpPr/>
            <p:nvPr/>
          </p:nvSpPr>
          <p:spPr>
            <a:xfrm>
              <a:off x="3162633" y="2952273"/>
              <a:ext cx="273675" cy="234501"/>
            </a:xfrm>
            <a:custGeom>
              <a:avLst/>
              <a:gdLst/>
              <a:ahLst/>
              <a:cxnLst/>
              <a:rect l="l" t="t" r="r" b="b"/>
              <a:pathLst>
                <a:path w="8537" h="7315" extrusionOk="0">
                  <a:moveTo>
                    <a:pt x="4882" y="194"/>
                  </a:moveTo>
                  <a:cubicBezTo>
                    <a:pt x="6799" y="194"/>
                    <a:pt x="8358" y="1754"/>
                    <a:pt x="8358" y="3659"/>
                  </a:cubicBezTo>
                  <a:cubicBezTo>
                    <a:pt x="8358" y="5752"/>
                    <a:pt x="6648" y="7138"/>
                    <a:pt x="4864" y="7138"/>
                  </a:cubicBezTo>
                  <a:cubicBezTo>
                    <a:pt x="4010" y="7138"/>
                    <a:pt x="3138" y="6821"/>
                    <a:pt x="2429" y="6112"/>
                  </a:cubicBezTo>
                  <a:cubicBezTo>
                    <a:pt x="250" y="3933"/>
                    <a:pt x="1798" y="194"/>
                    <a:pt x="4882" y="194"/>
                  </a:cubicBezTo>
                  <a:close/>
                  <a:moveTo>
                    <a:pt x="4857" y="0"/>
                  </a:moveTo>
                  <a:cubicBezTo>
                    <a:pt x="3960" y="0"/>
                    <a:pt x="3044" y="333"/>
                    <a:pt x="2298" y="1075"/>
                  </a:cubicBezTo>
                  <a:cubicBezTo>
                    <a:pt x="0" y="3385"/>
                    <a:pt x="1631" y="7314"/>
                    <a:pt x="4882" y="7314"/>
                  </a:cubicBezTo>
                  <a:cubicBezTo>
                    <a:pt x="6906" y="7314"/>
                    <a:pt x="8537" y="5683"/>
                    <a:pt x="8537" y="3659"/>
                  </a:cubicBezTo>
                  <a:cubicBezTo>
                    <a:pt x="8537" y="1459"/>
                    <a:pt x="6737" y="0"/>
                    <a:pt x="48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6" name="Google Shape;1736;p40"/>
          <p:cNvGrpSpPr/>
          <p:nvPr/>
        </p:nvGrpSpPr>
        <p:grpSpPr>
          <a:xfrm>
            <a:off x="-9" y="1693952"/>
            <a:ext cx="3445869" cy="3446269"/>
            <a:chOff x="-9" y="1693952"/>
            <a:chExt cx="3445869" cy="3446269"/>
          </a:xfrm>
        </p:grpSpPr>
        <p:sp>
          <p:nvSpPr>
            <p:cNvPr id="1737" name="Google Shape;1737;p40"/>
            <p:cNvSpPr/>
            <p:nvPr/>
          </p:nvSpPr>
          <p:spPr>
            <a:xfrm>
              <a:off x="-9" y="2194746"/>
              <a:ext cx="2945507" cy="2945475"/>
            </a:xfrm>
            <a:custGeom>
              <a:avLst/>
              <a:gdLst/>
              <a:ahLst/>
              <a:cxnLst/>
              <a:rect l="l" t="t" r="r" b="b"/>
              <a:pathLst>
                <a:path w="91882" h="91881" extrusionOk="0">
                  <a:moveTo>
                    <a:pt x="30623" y="0"/>
                  </a:moveTo>
                  <a:lnTo>
                    <a:pt x="1" y="30635"/>
                  </a:lnTo>
                  <a:lnTo>
                    <a:pt x="61246" y="91881"/>
                  </a:lnTo>
                  <a:lnTo>
                    <a:pt x="91881" y="61258"/>
                  </a:lnTo>
                  <a:lnTo>
                    <a:pt x="3062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0"/>
            <p:cNvSpPr/>
            <p:nvPr/>
          </p:nvSpPr>
          <p:spPr>
            <a:xfrm>
              <a:off x="-9" y="3176828"/>
              <a:ext cx="1963426" cy="1963394"/>
            </a:xfrm>
            <a:custGeom>
              <a:avLst/>
              <a:gdLst/>
              <a:ahLst/>
              <a:cxnLst/>
              <a:rect l="l" t="t" r="r" b="b"/>
              <a:pathLst>
                <a:path w="61247" h="61246" extrusionOk="0">
                  <a:moveTo>
                    <a:pt x="1" y="0"/>
                  </a:moveTo>
                  <a:lnTo>
                    <a:pt x="1" y="61246"/>
                  </a:lnTo>
                  <a:lnTo>
                    <a:pt x="61246" y="61246"/>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0"/>
            <p:cNvSpPr/>
            <p:nvPr/>
          </p:nvSpPr>
          <p:spPr>
            <a:xfrm>
              <a:off x="485094" y="1693952"/>
              <a:ext cx="2960767" cy="2960767"/>
            </a:xfrm>
            <a:custGeom>
              <a:avLst/>
              <a:gdLst/>
              <a:ahLst/>
              <a:cxnLst/>
              <a:rect l="l" t="t" r="r" b="b"/>
              <a:pathLst>
                <a:path w="92358" h="92358" extrusionOk="0">
                  <a:moveTo>
                    <a:pt x="1" y="1"/>
                  </a:moveTo>
                  <a:lnTo>
                    <a:pt x="1" y="92357"/>
                  </a:lnTo>
                  <a:lnTo>
                    <a:pt x="92358" y="92357"/>
                  </a:lnTo>
                  <a:lnTo>
                    <a:pt x="9235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0" name="Google Shape;1740;p40"/>
          <p:cNvSpPr/>
          <p:nvPr/>
        </p:nvSpPr>
        <p:spPr>
          <a:xfrm>
            <a:off x="179770" y="684625"/>
            <a:ext cx="129441" cy="129668"/>
          </a:xfrm>
          <a:custGeom>
            <a:avLst/>
            <a:gdLst/>
            <a:ahLst/>
            <a:cxnLst/>
            <a:rect l="l" t="t" r="r" b="b"/>
            <a:pathLst>
              <a:path w="5883" h="5894" extrusionOk="0">
                <a:moveTo>
                  <a:pt x="1" y="0"/>
                </a:moveTo>
                <a:lnTo>
                  <a:pt x="1" y="5894"/>
                </a:lnTo>
                <a:lnTo>
                  <a:pt x="5882" y="5894"/>
                </a:lnTo>
                <a:lnTo>
                  <a:pt x="5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0"/>
          <p:cNvSpPr/>
          <p:nvPr/>
        </p:nvSpPr>
        <p:spPr>
          <a:xfrm>
            <a:off x="2591248" y="4839653"/>
            <a:ext cx="192180" cy="192155"/>
          </a:xfrm>
          <a:custGeom>
            <a:avLst/>
            <a:gdLst/>
            <a:ahLst/>
            <a:cxnLst/>
            <a:rect l="l" t="t" r="r" b="b"/>
            <a:pathLst>
              <a:path w="7907" h="7906" extrusionOk="0">
                <a:moveTo>
                  <a:pt x="3203" y="0"/>
                </a:moveTo>
                <a:lnTo>
                  <a:pt x="3203" y="3203"/>
                </a:lnTo>
                <a:lnTo>
                  <a:pt x="1" y="3203"/>
                </a:lnTo>
                <a:lnTo>
                  <a:pt x="1" y="4691"/>
                </a:lnTo>
                <a:lnTo>
                  <a:pt x="3203" y="4691"/>
                </a:lnTo>
                <a:lnTo>
                  <a:pt x="3203" y="7906"/>
                </a:lnTo>
                <a:lnTo>
                  <a:pt x="4704" y="7906"/>
                </a:lnTo>
                <a:lnTo>
                  <a:pt x="4704" y="4691"/>
                </a:lnTo>
                <a:lnTo>
                  <a:pt x="7906" y="4691"/>
                </a:lnTo>
                <a:lnTo>
                  <a:pt x="7906" y="3203"/>
                </a:lnTo>
                <a:lnTo>
                  <a:pt x="4704" y="3203"/>
                </a:lnTo>
                <a:lnTo>
                  <a:pt x="47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0"/>
          <p:cNvSpPr/>
          <p:nvPr/>
        </p:nvSpPr>
        <p:spPr>
          <a:xfrm>
            <a:off x="179000" y="1281282"/>
            <a:ext cx="131003" cy="130988"/>
          </a:xfrm>
          <a:custGeom>
            <a:avLst/>
            <a:gdLst/>
            <a:ahLst/>
            <a:cxnLst/>
            <a:rect l="l" t="t" r="r" b="b"/>
            <a:pathLst>
              <a:path w="5954" h="5954" extrusionOk="0">
                <a:moveTo>
                  <a:pt x="941" y="1"/>
                </a:moveTo>
                <a:lnTo>
                  <a:pt x="0" y="953"/>
                </a:lnTo>
                <a:lnTo>
                  <a:pt x="2036" y="2977"/>
                </a:lnTo>
                <a:lnTo>
                  <a:pt x="0" y="5013"/>
                </a:lnTo>
                <a:lnTo>
                  <a:pt x="941" y="5954"/>
                </a:lnTo>
                <a:lnTo>
                  <a:pt x="2977" y="3930"/>
                </a:lnTo>
                <a:lnTo>
                  <a:pt x="5013" y="5954"/>
                </a:lnTo>
                <a:lnTo>
                  <a:pt x="5953" y="5013"/>
                </a:lnTo>
                <a:lnTo>
                  <a:pt x="3929" y="2977"/>
                </a:lnTo>
                <a:lnTo>
                  <a:pt x="5953" y="953"/>
                </a:lnTo>
                <a:lnTo>
                  <a:pt x="5013" y="1"/>
                </a:lnTo>
                <a:lnTo>
                  <a:pt x="2977" y="2037"/>
                </a:lnTo>
                <a:lnTo>
                  <a:pt x="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0"/>
          <p:cNvSpPr/>
          <p:nvPr/>
        </p:nvSpPr>
        <p:spPr>
          <a:xfrm>
            <a:off x="179000" y="1526197"/>
            <a:ext cx="131003" cy="131252"/>
          </a:xfrm>
          <a:custGeom>
            <a:avLst/>
            <a:gdLst/>
            <a:ahLst/>
            <a:cxnLst/>
            <a:rect l="l" t="t" r="r" b="b"/>
            <a:pathLst>
              <a:path w="5954" h="5966" extrusionOk="0">
                <a:moveTo>
                  <a:pt x="941" y="0"/>
                </a:moveTo>
                <a:lnTo>
                  <a:pt x="0" y="953"/>
                </a:lnTo>
                <a:lnTo>
                  <a:pt x="2036" y="2988"/>
                </a:lnTo>
                <a:lnTo>
                  <a:pt x="0" y="5013"/>
                </a:lnTo>
                <a:lnTo>
                  <a:pt x="941" y="5965"/>
                </a:lnTo>
                <a:lnTo>
                  <a:pt x="2977" y="3929"/>
                </a:lnTo>
                <a:lnTo>
                  <a:pt x="5013" y="5965"/>
                </a:lnTo>
                <a:lnTo>
                  <a:pt x="5953" y="5013"/>
                </a:lnTo>
                <a:lnTo>
                  <a:pt x="3929" y="2988"/>
                </a:lnTo>
                <a:lnTo>
                  <a:pt x="5953" y="953"/>
                </a:lnTo>
                <a:lnTo>
                  <a:pt x="5013" y="0"/>
                </a:lnTo>
                <a:lnTo>
                  <a:pt x="2977" y="2036"/>
                </a:lnTo>
                <a:lnTo>
                  <a:pt x="9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0"/>
          <p:cNvSpPr txBox="1">
            <a:spLocks noGrp="1"/>
          </p:cNvSpPr>
          <p:nvPr>
            <p:ph type="title"/>
          </p:nvPr>
        </p:nvSpPr>
        <p:spPr>
          <a:xfrm>
            <a:off x="713225" y="539500"/>
            <a:ext cx="7717200" cy="6774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745" name="Google Shape;1745;p40"/>
          <p:cNvSpPr txBox="1">
            <a:spLocks noGrp="1"/>
          </p:cNvSpPr>
          <p:nvPr>
            <p:ph type="subTitle" idx="1"/>
          </p:nvPr>
        </p:nvSpPr>
        <p:spPr>
          <a:xfrm>
            <a:off x="6603525" y="4046025"/>
            <a:ext cx="1439400" cy="3723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1800"/>
            </a:lvl1pPr>
            <a:lvl2pPr lvl="1" rtl="0">
              <a:spcBef>
                <a:spcPts val="160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1746" name="Google Shape;1746;p40"/>
          <p:cNvSpPr txBox="1">
            <a:spLocks noGrp="1"/>
          </p:cNvSpPr>
          <p:nvPr>
            <p:ph type="subTitle" idx="2"/>
          </p:nvPr>
        </p:nvSpPr>
        <p:spPr>
          <a:xfrm>
            <a:off x="6603525" y="3709725"/>
            <a:ext cx="1439400" cy="372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Libre Franklin ExtraBold"/>
              <a:buNone/>
              <a:defRPr sz="1800">
                <a:latin typeface="Libre Franklin ExtraBold"/>
                <a:ea typeface="Libre Franklin ExtraBold"/>
                <a:cs typeface="Libre Franklin ExtraBold"/>
                <a:sym typeface="Libre Franklin ExtraBold"/>
              </a:defRPr>
            </a:lvl1pPr>
            <a:lvl2pPr lvl="1"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2pPr>
            <a:lvl3pPr lvl="2"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3pPr>
            <a:lvl4pPr lvl="3"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4pPr>
            <a:lvl5pPr lvl="4"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5pPr>
            <a:lvl6pPr lvl="5"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6pPr>
            <a:lvl7pPr lvl="6"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7pPr>
            <a:lvl8pPr lvl="7"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8pPr>
            <a:lvl9pPr lvl="8" rtl="0">
              <a:spcBef>
                <a:spcPts val="1600"/>
              </a:spcBef>
              <a:spcAft>
                <a:spcPts val="1600"/>
              </a:spcAft>
              <a:buSzPts val="2400"/>
              <a:buFont typeface="Libre Franklin ExtraBold"/>
              <a:buNone/>
              <a:defRPr sz="2400">
                <a:latin typeface="Libre Franklin ExtraBold"/>
                <a:ea typeface="Libre Franklin ExtraBold"/>
                <a:cs typeface="Libre Franklin ExtraBold"/>
                <a:sym typeface="Libre Franklin ExtraBold"/>
              </a:defRPr>
            </a:lvl9pPr>
          </a:lstStyle>
          <a:p>
            <a:endParaRPr/>
          </a:p>
        </p:txBody>
      </p:sp>
      <p:sp>
        <p:nvSpPr>
          <p:cNvPr id="1747" name="Google Shape;1747;p40"/>
          <p:cNvSpPr txBox="1">
            <a:spLocks noGrp="1"/>
          </p:cNvSpPr>
          <p:nvPr>
            <p:ph type="subTitle" idx="3"/>
          </p:nvPr>
        </p:nvSpPr>
        <p:spPr>
          <a:xfrm>
            <a:off x="4661575" y="4046026"/>
            <a:ext cx="1439400" cy="3723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1800"/>
            </a:lvl1pPr>
            <a:lvl2pPr lvl="1" rtl="0">
              <a:spcBef>
                <a:spcPts val="160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1748" name="Google Shape;1748;p40"/>
          <p:cNvSpPr txBox="1">
            <a:spLocks noGrp="1"/>
          </p:cNvSpPr>
          <p:nvPr>
            <p:ph type="subTitle" idx="4"/>
          </p:nvPr>
        </p:nvSpPr>
        <p:spPr>
          <a:xfrm>
            <a:off x="4661575" y="3709725"/>
            <a:ext cx="1439400" cy="372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Libre Franklin ExtraBold"/>
              <a:buNone/>
              <a:defRPr sz="1800">
                <a:latin typeface="Libre Franklin ExtraBold"/>
                <a:ea typeface="Libre Franklin ExtraBold"/>
                <a:cs typeface="Libre Franklin ExtraBold"/>
                <a:sym typeface="Libre Franklin ExtraBold"/>
              </a:defRPr>
            </a:lvl1pPr>
            <a:lvl2pPr lvl="1"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2pPr>
            <a:lvl3pPr lvl="2"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3pPr>
            <a:lvl4pPr lvl="3"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4pPr>
            <a:lvl5pPr lvl="4"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5pPr>
            <a:lvl6pPr lvl="5"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6pPr>
            <a:lvl7pPr lvl="6"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7pPr>
            <a:lvl8pPr lvl="7"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8pPr>
            <a:lvl9pPr lvl="8" rtl="0">
              <a:spcBef>
                <a:spcPts val="1600"/>
              </a:spcBef>
              <a:spcAft>
                <a:spcPts val="1600"/>
              </a:spcAft>
              <a:buSzPts val="2400"/>
              <a:buFont typeface="Libre Franklin ExtraBold"/>
              <a:buNone/>
              <a:defRPr sz="2400">
                <a:latin typeface="Libre Franklin ExtraBold"/>
                <a:ea typeface="Libre Franklin ExtraBold"/>
                <a:cs typeface="Libre Franklin ExtraBold"/>
                <a:sym typeface="Libre Franklin ExtraBold"/>
              </a:defRPr>
            </a:lvl9pPr>
          </a:lstStyle>
          <a:p>
            <a:endParaRPr/>
          </a:p>
        </p:txBody>
      </p:sp>
      <p:sp>
        <p:nvSpPr>
          <p:cNvPr id="1749" name="Google Shape;1749;p40"/>
          <p:cNvSpPr txBox="1">
            <a:spLocks noGrp="1"/>
          </p:cNvSpPr>
          <p:nvPr>
            <p:ph type="subTitle" idx="5"/>
          </p:nvPr>
        </p:nvSpPr>
        <p:spPr>
          <a:xfrm>
            <a:off x="6603525" y="2444099"/>
            <a:ext cx="1439400" cy="3723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1800"/>
            </a:lvl1pPr>
            <a:lvl2pPr lvl="1" rtl="0">
              <a:spcBef>
                <a:spcPts val="160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1750" name="Google Shape;1750;p40"/>
          <p:cNvSpPr txBox="1">
            <a:spLocks noGrp="1"/>
          </p:cNvSpPr>
          <p:nvPr>
            <p:ph type="subTitle" idx="6"/>
          </p:nvPr>
        </p:nvSpPr>
        <p:spPr>
          <a:xfrm>
            <a:off x="6603525" y="2107800"/>
            <a:ext cx="1439400" cy="372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Libre Franklin ExtraBold"/>
              <a:buNone/>
              <a:defRPr sz="1800">
                <a:latin typeface="Libre Franklin ExtraBold"/>
                <a:ea typeface="Libre Franklin ExtraBold"/>
                <a:cs typeface="Libre Franklin ExtraBold"/>
                <a:sym typeface="Libre Franklin ExtraBold"/>
              </a:defRPr>
            </a:lvl1pPr>
            <a:lvl2pPr lvl="1"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2pPr>
            <a:lvl3pPr lvl="2"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3pPr>
            <a:lvl4pPr lvl="3"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4pPr>
            <a:lvl5pPr lvl="4"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5pPr>
            <a:lvl6pPr lvl="5"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6pPr>
            <a:lvl7pPr lvl="6"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7pPr>
            <a:lvl8pPr lvl="7"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8pPr>
            <a:lvl9pPr lvl="8" rtl="0">
              <a:spcBef>
                <a:spcPts val="1600"/>
              </a:spcBef>
              <a:spcAft>
                <a:spcPts val="1600"/>
              </a:spcAft>
              <a:buSzPts val="2400"/>
              <a:buFont typeface="Libre Franklin ExtraBold"/>
              <a:buNone/>
              <a:defRPr sz="2400">
                <a:latin typeface="Libre Franklin ExtraBold"/>
                <a:ea typeface="Libre Franklin ExtraBold"/>
                <a:cs typeface="Libre Franklin ExtraBold"/>
                <a:sym typeface="Libre Franklin ExtraBold"/>
              </a:defRPr>
            </a:lvl9pPr>
          </a:lstStyle>
          <a:p>
            <a:endParaRPr/>
          </a:p>
        </p:txBody>
      </p:sp>
      <p:sp>
        <p:nvSpPr>
          <p:cNvPr id="1751" name="Google Shape;1751;p40"/>
          <p:cNvSpPr txBox="1">
            <a:spLocks noGrp="1"/>
          </p:cNvSpPr>
          <p:nvPr>
            <p:ph type="subTitle" idx="7"/>
          </p:nvPr>
        </p:nvSpPr>
        <p:spPr>
          <a:xfrm>
            <a:off x="4661575" y="2444099"/>
            <a:ext cx="1439400" cy="3723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1800"/>
            </a:lvl1pPr>
            <a:lvl2pPr lvl="1" rtl="0">
              <a:spcBef>
                <a:spcPts val="160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1752" name="Google Shape;1752;p40"/>
          <p:cNvSpPr txBox="1">
            <a:spLocks noGrp="1"/>
          </p:cNvSpPr>
          <p:nvPr>
            <p:ph type="subTitle" idx="8"/>
          </p:nvPr>
        </p:nvSpPr>
        <p:spPr>
          <a:xfrm>
            <a:off x="4661575" y="2107800"/>
            <a:ext cx="1439400" cy="372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Libre Franklin ExtraBold"/>
              <a:buNone/>
              <a:defRPr sz="1800">
                <a:latin typeface="Libre Franklin ExtraBold"/>
                <a:ea typeface="Libre Franklin ExtraBold"/>
                <a:cs typeface="Libre Franklin ExtraBold"/>
                <a:sym typeface="Libre Franklin ExtraBold"/>
              </a:defRPr>
            </a:lvl1pPr>
            <a:lvl2pPr lvl="1"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2pPr>
            <a:lvl3pPr lvl="2"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3pPr>
            <a:lvl4pPr lvl="3"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4pPr>
            <a:lvl5pPr lvl="4"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5pPr>
            <a:lvl6pPr lvl="5"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6pPr>
            <a:lvl7pPr lvl="6"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7pPr>
            <a:lvl8pPr lvl="7"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8pPr>
            <a:lvl9pPr lvl="8" rtl="0">
              <a:spcBef>
                <a:spcPts val="1600"/>
              </a:spcBef>
              <a:spcAft>
                <a:spcPts val="1600"/>
              </a:spcAft>
              <a:buSzPts val="2400"/>
              <a:buFont typeface="Libre Franklin ExtraBold"/>
              <a:buNone/>
              <a:defRPr sz="2400">
                <a:latin typeface="Libre Franklin ExtraBold"/>
                <a:ea typeface="Libre Franklin ExtraBold"/>
                <a:cs typeface="Libre Franklin ExtraBold"/>
                <a:sym typeface="Libre Franklin ExtraBol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7"/>
        <p:cNvGrpSpPr/>
        <p:nvPr/>
      </p:nvGrpSpPr>
      <p:grpSpPr>
        <a:xfrm>
          <a:off x="0" y="0"/>
          <a:ext cx="0" cy="0"/>
          <a:chOff x="0" y="0"/>
          <a:chExt cx="0" cy="0"/>
        </a:xfrm>
      </p:grpSpPr>
      <p:grpSp>
        <p:nvGrpSpPr>
          <p:cNvPr id="228" name="Google Shape;228;p5"/>
          <p:cNvGrpSpPr/>
          <p:nvPr/>
        </p:nvGrpSpPr>
        <p:grpSpPr>
          <a:xfrm>
            <a:off x="7348587" y="988870"/>
            <a:ext cx="1842655" cy="1842623"/>
            <a:chOff x="7132212" y="1057145"/>
            <a:chExt cx="1842655" cy="1842623"/>
          </a:xfrm>
        </p:grpSpPr>
        <p:sp>
          <p:nvSpPr>
            <p:cNvPr id="229" name="Google Shape;229;p5"/>
            <p:cNvSpPr/>
            <p:nvPr/>
          </p:nvSpPr>
          <p:spPr>
            <a:xfrm>
              <a:off x="7132212" y="1057145"/>
              <a:ext cx="1842655" cy="1842623"/>
            </a:xfrm>
            <a:custGeom>
              <a:avLst/>
              <a:gdLst/>
              <a:ahLst/>
              <a:cxnLst/>
              <a:rect l="l" t="t" r="r" b="b"/>
              <a:pathLst>
                <a:path w="57556" h="57555" extrusionOk="0">
                  <a:moveTo>
                    <a:pt x="28778" y="250"/>
                  </a:moveTo>
                  <a:cubicBezTo>
                    <a:pt x="44506" y="250"/>
                    <a:pt x="57318" y="13050"/>
                    <a:pt x="57318" y="28778"/>
                  </a:cubicBezTo>
                  <a:cubicBezTo>
                    <a:pt x="57318" y="44506"/>
                    <a:pt x="44518" y="57305"/>
                    <a:pt x="28778" y="57305"/>
                  </a:cubicBezTo>
                  <a:cubicBezTo>
                    <a:pt x="13050" y="57305"/>
                    <a:pt x="251" y="44506"/>
                    <a:pt x="251" y="28778"/>
                  </a:cubicBezTo>
                  <a:cubicBezTo>
                    <a:pt x="251" y="13050"/>
                    <a:pt x="13050" y="250"/>
                    <a:pt x="28778" y="250"/>
                  </a:cubicBezTo>
                  <a:close/>
                  <a:moveTo>
                    <a:pt x="28778" y="0"/>
                  </a:moveTo>
                  <a:cubicBezTo>
                    <a:pt x="12907" y="0"/>
                    <a:pt x="1" y="12907"/>
                    <a:pt x="1" y="28778"/>
                  </a:cubicBezTo>
                  <a:cubicBezTo>
                    <a:pt x="1" y="44649"/>
                    <a:pt x="12907" y="57555"/>
                    <a:pt x="28778" y="57555"/>
                  </a:cubicBezTo>
                  <a:cubicBezTo>
                    <a:pt x="44649" y="57555"/>
                    <a:pt x="57556" y="44649"/>
                    <a:pt x="57556" y="28778"/>
                  </a:cubicBezTo>
                  <a:cubicBezTo>
                    <a:pt x="57556" y="12907"/>
                    <a:pt x="44649" y="0"/>
                    <a:pt x="287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7186733" y="1111633"/>
              <a:ext cx="1733644" cy="1733644"/>
            </a:xfrm>
            <a:custGeom>
              <a:avLst/>
              <a:gdLst/>
              <a:ahLst/>
              <a:cxnLst/>
              <a:rect l="l" t="t" r="r" b="b"/>
              <a:pathLst>
                <a:path w="54151" h="54151" extrusionOk="0">
                  <a:moveTo>
                    <a:pt x="27075" y="251"/>
                  </a:moveTo>
                  <a:cubicBezTo>
                    <a:pt x="41875" y="251"/>
                    <a:pt x="53900" y="12288"/>
                    <a:pt x="53900" y="27076"/>
                  </a:cubicBezTo>
                  <a:cubicBezTo>
                    <a:pt x="53900" y="41863"/>
                    <a:pt x="41875" y="53900"/>
                    <a:pt x="27075" y="53900"/>
                  </a:cubicBezTo>
                  <a:cubicBezTo>
                    <a:pt x="12288" y="53900"/>
                    <a:pt x="250" y="41875"/>
                    <a:pt x="250" y="27076"/>
                  </a:cubicBezTo>
                  <a:cubicBezTo>
                    <a:pt x="250" y="12276"/>
                    <a:pt x="12288" y="251"/>
                    <a:pt x="27075" y="251"/>
                  </a:cubicBezTo>
                  <a:close/>
                  <a:moveTo>
                    <a:pt x="27075" y="1"/>
                  </a:moveTo>
                  <a:cubicBezTo>
                    <a:pt x="12145" y="1"/>
                    <a:pt x="0" y="12145"/>
                    <a:pt x="0" y="27076"/>
                  </a:cubicBezTo>
                  <a:cubicBezTo>
                    <a:pt x="0" y="42006"/>
                    <a:pt x="12145" y="54150"/>
                    <a:pt x="27075" y="54150"/>
                  </a:cubicBezTo>
                  <a:cubicBezTo>
                    <a:pt x="42006" y="54150"/>
                    <a:pt x="54150" y="42006"/>
                    <a:pt x="54150" y="27076"/>
                  </a:cubicBezTo>
                  <a:cubicBezTo>
                    <a:pt x="54150" y="12145"/>
                    <a:pt x="42006" y="1"/>
                    <a:pt x="270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7241253" y="1166153"/>
              <a:ext cx="1624601" cy="1624601"/>
            </a:xfrm>
            <a:custGeom>
              <a:avLst/>
              <a:gdLst/>
              <a:ahLst/>
              <a:cxnLst/>
              <a:rect l="l" t="t" r="r" b="b"/>
              <a:pathLst>
                <a:path w="50745" h="50745" extrusionOk="0">
                  <a:moveTo>
                    <a:pt x="25372" y="250"/>
                  </a:moveTo>
                  <a:cubicBezTo>
                    <a:pt x="39231" y="250"/>
                    <a:pt x="50494" y="11526"/>
                    <a:pt x="50494" y="25373"/>
                  </a:cubicBezTo>
                  <a:cubicBezTo>
                    <a:pt x="50494" y="39231"/>
                    <a:pt x="39231" y="50495"/>
                    <a:pt x="25372" y="50495"/>
                  </a:cubicBezTo>
                  <a:cubicBezTo>
                    <a:pt x="11525" y="50495"/>
                    <a:pt x="250" y="39231"/>
                    <a:pt x="250" y="25373"/>
                  </a:cubicBezTo>
                  <a:cubicBezTo>
                    <a:pt x="250" y="11526"/>
                    <a:pt x="11525" y="250"/>
                    <a:pt x="25372" y="250"/>
                  </a:cubicBezTo>
                  <a:close/>
                  <a:moveTo>
                    <a:pt x="25372" y="0"/>
                  </a:moveTo>
                  <a:cubicBezTo>
                    <a:pt x="11382" y="0"/>
                    <a:pt x="0" y="11383"/>
                    <a:pt x="0" y="25373"/>
                  </a:cubicBezTo>
                  <a:cubicBezTo>
                    <a:pt x="0" y="39362"/>
                    <a:pt x="11382" y="50745"/>
                    <a:pt x="25372" y="50745"/>
                  </a:cubicBezTo>
                  <a:cubicBezTo>
                    <a:pt x="39362" y="50745"/>
                    <a:pt x="50744" y="39362"/>
                    <a:pt x="50744" y="25373"/>
                  </a:cubicBezTo>
                  <a:cubicBezTo>
                    <a:pt x="50744" y="11383"/>
                    <a:pt x="39362" y="0"/>
                    <a:pt x="25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7295742" y="1220673"/>
              <a:ext cx="1515590" cy="1515590"/>
            </a:xfrm>
            <a:custGeom>
              <a:avLst/>
              <a:gdLst/>
              <a:ahLst/>
              <a:cxnLst/>
              <a:rect l="l" t="t" r="r" b="b"/>
              <a:pathLst>
                <a:path w="47340" h="47340" extrusionOk="0">
                  <a:moveTo>
                    <a:pt x="23670" y="250"/>
                  </a:moveTo>
                  <a:cubicBezTo>
                    <a:pt x="36589" y="250"/>
                    <a:pt x="47090" y="10751"/>
                    <a:pt x="47090" y="23670"/>
                  </a:cubicBezTo>
                  <a:cubicBezTo>
                    <a:pt x="47090" y="36588"/>
                    <a:pt x="36589" y="47089"/>
                    <a:pt x="23670" y="47089"/>
                  </a:cubicBezTo>
                  <a:cubicBezTo>
                    <a:pt x="10764" y="47089"/>
                    <a:pt x="251" y="36588"/>
                    <a:pt x="251" y="23670"/>
                  </a:cubicBezTo>
                  <a:cubicBezTo>
                    <a:pt x="251" y="10751"/>
                    <a:pt x="10764" y="250"/>
                    <a:pt x="23670" y="250"/>
                  </a:cubicBezTo>
                  <a:close/>
                  <a:moveTo>
                    <a:pt x="23670" y="0"/>
                  </a:moveTo>
                  <a:cubicBezTo>
                    <a:pt x="10621" y="0"/>
                    <a:pt x="1" y="10620"/>
                    <a:pt x="1" y="23670"/>
                  </a:cubicBezTo>
                  <a:cubicBezTo>
                    <a:pt x="1" y="36719"/>
                    <a:pt x="10621" y="47339"/>
                    <a:pt x="23670" y="47339"/>
                  </a:cubicBezTo>
                  <a:cubicBezTo>
                    <a:pt x="36720" y="47339"/>
                    <a:pt x="47340" y="36719"/>
                    <a:pt x="47340" y="23670"/>
                  </a:cubicBezTo>
                  <a:cubicBezTo>
                    <a:pt x="47340" y="10620"/>
                    <a:pt x="36720" y="0"/>
                    <a:pt x="23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7350646" y="1275546"/>
              <a:ext cx="1406195" cy="1405811"/>
            </a:xfrm>
            <a:custGeom>
              <a:avLst/>
              <a:gdLst/>
              <a:ahLst/>
              <a:cxnLst/>
              <a:rect l="l" t="t" r="r" b="b"/>
              <a:pathLst>
                <a:path w="43923" h="43911" extrusionOk="0">
                  <a:moveTo>
                    <a:pt x="21955" y="239"/>
                  </a:moveTo>
                  <a:cubicBezTo>
                    <a:pt x="33933" y="239"/>
                    <a:pt x="43672" y="9978"/>
                    <a:pt x="43672" y="21956"/>
                  </a:cubicBezTo>
                  <a:cubicBezTo>
                    <a:pt x="43672" y="33933"/>
                    <a:pt x="33933" y="43673"/>
                    <a:pt x="21955" y="43673"/>
                  </a:cubicBezTo>
                  <a:cubicBezTo>
                    <a:pt x="9989" y="43673"/>
                    <a:pt x="238" y="33933"/>
                    <a:pt x="238" y="21956"/>
                  </a:cubicBezTo>
                  <a:cubicBezTo>
                    <a:pt x="238" y="9978"/>
                    <a:pt x="9978" y="239"/>
                    <a:pt x="21955" y="239"/>
                  </a:cubicBezTo>
                  <a:close/>
                  <a:moveTo>
                    <a:pt x="21955" y="1"/>
                  </a:moveTo>
                  <a:cubicBezTo>
                    <a:pt x="9847" y="1"/>
                    <a:pt x="0" y="9847"/>
                    <a:pt x="0" y="21956"/>
                  </a:cubicBezTo>
                  <a:cubicBezTo>
                    <a:pt x="0" y="34064"/>
                    <a:pt x="9847" y="43911"/>
                    <a:pt x="21955" y="43911"/>
                  </a:cubicBezTo>
                  <a:cubicBezTo>
                    <a:pt x="34064" y="43911"/>
                    <a:pt x="43922" y="34064"/>
                    <a:pt x="43922" y="21956"/>
                  </a:cubicBezTo>
                  <a:cubicBezTo>
                    <a:pt x="43922" y="9847"/>
                    <a:pt x="34064" y="1"/>
                    <a:pt x="219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7405135" y="1330066"/>
              <a:ext cx="1296800" cy="1296800"/>
            </a:xfrm>
            <a:custGeom>
              <a:avLst/>
              <a:gdLst/>
              <a:ahLst/>
              <a:cxnLst/>
              <a:rect l="l" t="t" r="r" b="b"/>
              <a:pathLst>
                <a:path w="40506" h="40506" extrusionOk="0">
                  <a:moveTo>
                    <a:pt x="20253" y="238"/>
                  </a:moveTo>
                  <a:cubicBezTo>
                    <a:pt x="31290" y="238"/>
                    <a:pt x="40268" y="9216"/>
                    <a:pt x="40268" y="20253"/>
                  </a:cubicBezTo>
                  <a:cubicBezTo>
                    <a:pt x="40268" y="31290"/>
                    <a:pt x="31290" y="40267"/>
                    <a:pt x="20253" y="40267"/>
                  </a:cubicBezTo>
                  <a:cubicBezTo>
                    <a:pt x="9216" y="40267"/>
                    <a:pt x="251" y="31290"/>
                    <a:pt x="251" y="20253"/>
                  </a:cubicBezTo>
                  <a:cubicBezTo>
                    <a:pt x="251" y="9216"/>
                    <a:pt x="9216" y="238"/>
                    <a:pt x="20253" y="238"/>
                  </a:cubicBezTo>
                  <a:close/>
                  <a:moveTo>
                    <a:pt x="20253" y="0"/>
                  </a:moveTo>
                  <a:cubicBezTo>
                    <a:pt x="9085" y="0"/>
                    <a:pt x="1" y="9085"/>
                    <a:pt x="1" y="20253"/>
                  </a:cubicBezTo>
                  <a:cubicBezTo>
                    <a:pt x="1" y="31421"/>
                    <a:pt x="9085" y="40505"/>
                    <a:pt x="20253" y="40505"/>
                  </a:cubicBezTo>
                  <a:cubicBezTo>
                    <a:pt x="31421" y="40505"/>
                    <a:pt x="40506" y="31421"/>
                    <a:pt x="40506" y="20253"/>
                  </a:cubicBezTo>
                  <a:cubicBezTo>
                    <a:pt x="40506" y="9085"/>
                    <a:pt x="31421" y="0"/>
                    <a:pt x="20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7412754" y="1384522"/>
              <a:ext cx="1234690" cy="1187821"/>
            </a:xfrm>
            <a:custGeom>
              <a:avLst/>
              <a:gdLst/>
              <a:ahLst/>
              <a:cxnLst/>
              <a:rect l="l" t="t" r="r" b="b"/>
              <a:pathLst>
                <a:path w="38566" h="37102" extrusionOk="0">
                  <a:moveTo>
                    <a:pt x="20015" y="252"/>
                  </a:moveTo>
                  <a:cubicBezTo>
                    <a:pt x="30124" y="264"/>
                    <a:pt x="38315" y="8443"/>
                    <a:pt x="38327" y="18552"/>
                  </a:cubicBezTo>
                  <a:cubicBezTo>
                    <a:pt x="38327" y="25957"/>
                    <a:pt x="33862" y="32625"/>
                    <a:pt x="27016" y="35458"/>
                  </a:cubicBezTo>
                  <a:cubicBezTo>
                    <a:pt x="24751" y="36398"/>
                    <a:pt x="22372" y="36854"/>
                    <a:pt x="20013" y="36854"/>
                  </a:cubicBezTo>
                  <a:cubicBezTo>
                    <a:pt x="15254" y="36854"/>
                    <a:pt x="10576" y="34996"/>
                    <a:pt x="7073" y="31494"/>
                  </a:cubicBezTo>
                  <a:cubicBezTo>
                    <a:pt x="1834" y="26255"/>
                    <a:pt x="275" y="18385"/>
                    <a:pt x="3108" y="11551"/>
                  </a:cubicBezTo>
                  <a:cubicBezTo>
                    <a:pt x="5942" y="4705"/>
                    <a:pt x="12610" y="252"/>
                    <a:pt x="20015" y="252"/>
                  </a:cubicBezTo>
                  <a:close/>
                  <a:moveTo>
                    <a:pt x="20014" y="1"/>
                  </a:moveTo>
                  <a:cubicBezTo>
                    <a:pt x="15189" y="1"/>
                    <a:pt x="10446" y="1888"/>
                    <a:pt x="6895" y="5431"/>
                  </a:cubicBezTo>
                  <a:cubicBezTo>
                    <a:pt x="1596" y="10741"/>
                    <a:pt x="1" y="18718"/>
                    <a:pt x="2882" y="25648"/>
                  </a:cubicBezTo>
                  <a:cubicBezTo>
                    <a:pt x="5752" y="32577"/>
                    <a:pt x="12514" y="37102"/>
                    <a:pt x="20015" y="37102"/>
                  </a:cubicBezTo>
                  <a:cubicBezTo>
                    <a:pt x="30255" y="37090"/>
                    <a:pt x="38553" y="28791"/>
                    <a:pt x="38565" y="18552"/>
                  </a:cubicBezTo>
                  <a:cubicBezTo>
                    <a:pt x="38565" y="11051"/>
                    <a:pt x="34053" y="4288"/>
                    <a:pt x="27111" y="1419"/>
                  </a:cubicBezTo>
                  <a:cubicBezTo>
                    <a:pt x="24816" y="464"/>
                    <a:pt x="22405" y="1"/>
                    <a:pt x="200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
            <p:cNvSpPr/>
            <p:nvPr/>
          </p:nvSpPr>
          <p:spPr>
            <a:xfrm>
              <a:off x="7471853" y="1439170"/>
              <a:ext cx="1121069" cy="1078649"/>
            </a:xfrm>
            <a:custGeom>
              <a:avLst/>
              <a:gdLst/>
              <a:ahLst/>
              <a:cxnLst/>
              <a:rect l="l" t="t" r="r" b="b"/>
              <a:pathLst>
                <a:path w="35017" h="33692" extrusionOk="0">
                  <a:moveTo>
                    <a:pt x="18169" y="247"/>
                  </a:moveTo>
                  <a:cubicBezTo>
                    <a:pt x="27337" y="259"/>
                    <a:pt x="34755" y="7677"/>
                    <a:pt x="34767" y="16845"/>
                  </a:cubicBezTo>
                  <a:cubicBezTo>
                    <a:pt x="34767" y="23560"/>
                    <a:pt x="30718" y="29608"/>
                    <a:pt x="24527" y="32180"/>
                  </a:cubicBezTo>
                  <a:cubicBezTo>
                    <a:pt x="22471" y="33032"/>
                    <a:pt x="20312" y="33446"/>
                    <a:pt x="18171" y="33446"/>
                  </a:cubicBezTo>
                  <a:cubicBezTo>
                    <a:pt x="13852" y="33446"/>
                    <a:pt x="9606" y="31760"/>
                    <a:pt x="6430" y="28584"/>
                  </a:cubicBezTo>
                  <a:cubicBezTo>
                    <a:pt x="1679" y="23834"/>
                    <a:pt x="262" y="16690"/>
                    <a:pt x="2834" y="10487"/>
                  </a:cubicBezTo>
                  <a:cubicBezTo>
                    <a:pt x="5406" y="4284"/>
                    <a:pt x="11454" y="247"/>
                    <a:pt x="18169" y="247"/>
                  </a:cubicBezTo>
                  <a:close/>
                  <a:moveTo>
                    <a:pt x="18173" y="0"/>
                  </a:moveTo>
                  <a:cubicBezTo>
                    <a:pt x="13790" y="0"/>
                    <a:pt x="9481" y="1713"/>
                    <a:pt x="6263" y="4938"/>
                  </a:cubicBezTo>
                  <a:cubicBezTo>
                    <a:pt x="1441" y="9749"/>
                    <a:pt x="0" y="16999"/>
                    <a:pt x="2608" y="23298"/>
                  </a:cubicBezTo>
                  <a:cubicBezTo>
                    <a:pt x="5215" y="29584"/>
                    <a:pt x="11359" y="33692"/>
                    <a:pt x="18169" y="33692"/>
                  </a:cubicBezTo>
                  <a:cubicBezTo>
                    <a:pt x="27468" y="33680"/>
                    <a:pt x="35005" y="26143"/>
                    <a:pt x="35017" y="16845"/>
                  </a:cubicBezTo>
                  <a:cubicBezTo>
                    <a:pt x="35017" y="10034"/>
                    <a:pt x="30909" y="3891"/>
                    <a:pt x="24611" y="1283"/>
                  </a:cubicBezTo>
                  <a:cubicBezTo>
                    <a:pt x="22529" y="420"/>
                    <a:pt x="20342" y="0"/>
                    <a:pt x="18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a:off x="7530535" y="1493626"/>
              <a:ext cx="1007864" cy="969702"/>
            </a:xfrm>
            <a:custGeom>
              <a:avLst/>
              <a:gdLst/>
              <a:ahLst/>
              <a:cxnLst/>
              <a:rect l="l" t="t" r="r" b="b"/>
              <a:pathLst>
                <a:path w="31481" h="30289" extrusionOk="0">
                  <a:moveTo>
                    <a:pt x="16336" y="249"/>
                  </a:moveTo>
                  <a:cubicBezTo>
                    <a:pt x="24563" y="261"/>
                    <a:pt x="31219" y="6916"/>
                    <a:pt x="31231" y="15144"/>
                  </a:cubicBezTo>
                  <a:cubicBezTo>
                    <a:pt x="31231" y="21168"/>
                    <a:pt x="27600" y="26597"/>
                    <a:pt x="22039" y="28907"/>
                  </a:cubicBezTo>
                  <a:cubicBezTo>
                    <a:pt x="20196" y="29667"/>
                    <a:pt x="18262" y="30037"/>
                    <a:pt x="16344" y="30037"/>
                  </a:cubicBezTo>
                  <a:cubicBezTo>
                    <a:pt x="12465" y="30037"/>
                    <a:pt x="8656" y="28525"/>
                    <a:pt x="5811" y="25681"/>
                  </a:cubicBezTo>
                  <a:cubicBezTo>
                    <a:pt x="1549" y="21418"/>
                    <a:pt x="275" y="15013"/>
                    <a:pt x="2573" y="9441"/>
                  </a:cubicBezTo>
                  <a:cubicBezTo>
                    <a:pt x="4882" y="3880"/>
                    <a:pt x="10312" y="249"/>
                    <a:pt x="16336" y="249"/>
                  </a:cubicBezTo>
                  <a:close/>
                  <a:moveTo>
                    <a:pt x="16347" y="0"/>
                  </a:moveTo>
                  <a:cubicBezTo>
                    <a:pt x="12406" y="0"/>
                    <a:pt x="8532" y="1541"/>
                    <a:pt x="5633" y="4440"/>
                  </a:cubicBezTo>
                  <a:cubicBezTo>
                    <a:pt x="1299" y="8774"/>
                    <a:pt x="1" y="15275"/>
                    <a:pt x="2346" y="20942"/>
                  </a:cubicBezTo>
                  <a:cubicBezTo>
                    <a:pt x="4692" y="26597"/>
                    <a:pt x="10216" y="30288"/>
                    <a:pt x="16336" y="30288"/>
                  </a:cubicBezTo>
                  <a:cubicBezTo>
                    <a:pt x="24694" y="30276"/>
                    <a:pt x="31469" y="23502"/>
                    <a:pt x="31481" y="15144"/>
                  </a:cubicBezTo>
                  <a:cubicBezTo>
                    <a:pt x="31481" y="9024"/>
                    <a:pt x="27790" y="3499"/>
                    <a:pt x="22135" y="1154"/>
                  </a:cubicBezTo>
                  <a:cubicBezTo>
                    <a:pt x="20262" y="377"/>
                    <a:pt x="18296" y="0"/>
                    <a:pt x="16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7589634" y="1548243"/>
              <a:ext cx="894275" cy="860563"/>
            </a:xfrm>
            <a:custGeom>
              <a:avLst/>
              <a:gdLst/>
              <a:ahLst/>
              <a:cxnLst/>
              <a:rect l="l" t="t" r="r" b="b"/>
              <a:pathLst>
                <a:path w="27933" h="26880" extrusionOk="0">
                  <a:moveTo>
                    <a:pt x="14490" y="246"/>
                  </a:moveTo>
                  <a:cubicBezTo>
                    <a:pt x="21777" y="257"/>
                    <a:pt x="27670" y="6151"/>
                    <a:pt x="27682" y="13438"/>
                  </a:cubicBezTo>
                  <a:cubicBezTo>
                    <a:pt x="27682" y="18772"/>
                    <a:pt x="24468" y="23582"/>
                    <a:pt x="19539" y="25630"/>
                  </a:cubicBezTo>
                  <a:cubicBezTo>
                    <a:pt x="17910" y="26302"/>
                    <a:pt x="16200" y="26629"/>
                    <a:pt x="14505" y="26629"/>
                  </a:cubicBezTo>
                  <a:cubicBezTo>
                    <a:pt x="11070" y="26629"/>
                    <a:pt x="7695" y="25287"/>
                    <a:pt x="5168" y="22760"/>
                  </a:cubicBezTo>
                  <a:cubicBezTo>
                    <a:pt x="1393" y="18986"/>
                    <a:pt x="262" y="13319"/>
                    <a:pt x="2310" y="8389"/>
                  </a:cubicBezTo>
                  <a:cubicBezTo>
                    <a:pt x="4346" y="3460"/>
                    <a:pt x="9156" y="246"/>
                    <a:pt x="14490" y="246"/>
                  </a:cubicBezTo>
                  <a:close/>
                  <a:moveTo>
                    <a:pt x="14496" y="0"/>
                  </a:moveTo>
                  <a:cubicBezTo>
                    <a:pt x="10998" y="0"/>
                    <a:pt x="7562" y="1363"/>
                    <a:pt x="4989" y="3936"/>
                  </a:cubicBezTo>
                  <a:cubicBezTo>
                    <a:pt x="1143" y="7782"/>
                    <a:pt x="0" y="13557"/>
                    <a:pt x="2072" y="18581"/>
                  </a:cubicBezTo>
                  <a:cubicBezTo>
                    <a:pt x="4156" y="23606"/>
                    <a:pt x="9061" y="26880"/>
                    <a:pt x="14490" y="26880"/>
                  </a:cubicBezTo>
                  <a:cubicBezTo>
                    <a:pt x="21908" y="26868"/>
                    <a:pt x="27921" y="20855"/>
                    <a:pt x="27932" y="13438"/>
                  </a:cubicBezTo>
                  <a:cubicBezTo>
                    <a:pt x="27932" y="8008"/>
                    <a:pt x="24658" y="3103"/>
                    <a:pt x="19634" y="1019"/>
                  </a:cubicBezTo>
                  <a:cubicBezTo>
                    <a:pt x="17971" y="334"/>
                    <a:pt x="16226" y="0"/>
                    <a:pt x="144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7648317" y="1602795"/>
              <a:ext cx="780686" cy="751136"/>
            </a:xfrm>
            <a:custGeom>
              <a:avLst/>
              <a:gdLst/>
              <a:ahLst/>
              <a:cxnLst/>
              <a:rect l="l" t="t" r="r" b="b"/>
              <a:pathLst>
                <a:path w="24385" h="23462" extrusionOk="0">
                  <a:moveTo>
                    <a:pt x="12657" y="244"/>
                  </a:moveTo>
                  <a:cubicBezTo>
                    <a:pt x="19003" y="256"/>
                    <a:pt x="24135" y="5400"/>
                    <a:pt x="24147" y="11734"/>
                  </a:cubicBezTo>
                  <a:cubicBezTo>
                    <a:pt x="24147" y="16377"/>
                    <a:pt x="21349" y="20568"/>
                    <a:pt x="17051" y="22342"/>
                  </a:cubicBezTo>
                  <a:cubicBezTo>
                    <a:pt x="15631" y="22934"/>
                    <a:pt x="14139" y="23221"/>
                    <a:pt x="12659" y="23221"/>
                  </a:cubicBezTo>
                  <a:cubicBezTo>
                    <a:pt x="9672" y="23221"/>
                    <a:pt x="6735" y="22051"/>
                    <a:pt x="4537" y="19854"/>
                  </a:cubicBezTo>
                  <a:cubicBezTo>
                    <a:pt x="1251" y="16568"/>
                    <a:pt x="275" y="11626"/>
                    <a:pt x="2049" y="7340"/>
                  </a:cubicBezTo>
                  <a:cubicBezTo>
                    <a:pt x="3823" y="3042"/>
                    <a:pt x="8014" y="244"/>
                    <a:pt x="12657" y="244"/>
                  </a:cubicBezTo>
                  <a:close/>
                  <a:moveTo>
                    <a:pt x="12650" y="1"/>
                  </a:moveTo>
                  <a:cubicBezTo>
                    <a:pt x="9600" y="1"/>
                    <a:pt x="6602" y="1192"/>
                    <a:pt x="4359" y="3435"/>
                  </a:cubicBezTo>
                  <a:cubicBezTo>
                    <a:pt x="1013" y="6793"/>
                    <a:pt x="1" y="11841"/>
                    <a:pt x="1823" y="16222"/>
                  </a:cubicBezTo>
                  <a:cubicBezTo>
                    <a:pt x="3632" y="20604"/>
                    <a:pt x="7919" y="23461"/>
                    <a:pt x="12657" y="23461"/>
                  </a:cubicBezTo>
                  <a:cubicBezTo>
                    <a:pt x="19134" y="23461"/>
                    <a:pt x="24385" y="18211"/>
                    <a:pt x="24385" y="11734"/>
                  </a:cubicBezTo>
                  <a:cubicBezTo>
                    <a:pt x="24385" y="6983"/>
                    <a:pt x="21527" y="2709"/>
                    <a:pt x="17146" y="899"/>
                  </a:cubicBezTo>
                  <a:cubicBezTo>
                    <a:pt x="15692" y="294"/>
                    <a:pt x="14165" y="1"/>
                    <a:pt x="126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7707415" y="1657507"/>
              <a:ext cx="667097" cy="641901"/>
            </a:xfrm>
            <a:custGeom>
              <a:avLst/>
              <a:gdLst/>
              <a:ahLst/>
              <a:cxnLst/>
              <a:rect l="l" t="t" r="r" b="b"/>
              <a:pathLst>
                <a:path w="20837" h="20050" extrusionOk="0">
                  <a:moveTo>
                    <a:pt x="10782" y="250"/>
                  </a:moveTo>
                  <a:cubicBezTo>
                    <a:pt x="10792" y="250"/>
                    <a:pt x="10801" y="250"/>
                    <a:pt x="10811" y="250"/>
                  </a:cubicBezTo>
                  <a:cubicBezTo>
                    <a:pt x="16217" y="250"/>
                    <a:pt x="20586" y="4631"/>
                    <a:pt x="20598" y="10025"/>
                  </a:cubicBezTo>
                  <a:cubicBezTo>
                    <a:pt x="20598" y="13977"/>
                    <a:pt x="18205" y="17549"/>
                    <a:pt x="14550" y="19061"/>
                  </a:cubicBezTo>
                  <a:cubicBezTo>
                    <a:pt x="13339" y="19562"/>
                    <a:pt x="12068" y="19806"/>
                    <a:pt x="10808" y="19806"/>
                  </a:cubicBezTo>
                  <a:cubicBezTo>
                    <a:pt x="8264" y="19806"/>
                    <a:pt x="5765" y="18813"/>
                    <a:pt x="3894" y="16942"/>
                  </a:cubicBezTo>
                  <a:cubicBezTo>
                    <a:pt x="1096" y="14144"/>
                    <a:pt x="262" y="9941"/>
                    <a:pt x="1774" y="6286"/>
                  </a:cubicBezTo>
                  <a:cubicBezTo>
                    <a:pt x="3283" y="2640"/>
                    <a:pt x="6841" y="250"/>
                    <a:pt x="10782" y="250"/>
                  </a:cubicBezTo>
                  <a:close/>
                  <a:moveTo>
                    <a:pt x="10819" y="1"/>
                  </a:moveTo>
                  <a:cubicBezTo>
                    <a:pt x="8208" y="1"/>
                    <a:pt x="5640" y="1020"/>
                    <a:pt x="3727" y="2940"/>
                  </a:cubicBezTo>
                  <a:cubicBezTo>
                    <a:pt x="858" y="5798"/>
                    <a:pt x="0" y="10120"/>
                    <a:pt x="1548" y="13858"/>
                  </a:cubicBezTo>
                  <a:cubicBezTo>
                    <a:pt x="3096" y="17609"/>
                    <a:pt x="6751" y="20050"/>
                    <a:pt x="10811" y="20050"/>
                  </a:cubicBezTo>
                  <a:cubicBezTo>
                    <a:pt x="16348" y="20050"/>
                    <a:pt x="20836" y="15561"/>
                    <a:pt x="20836" y="10025"/>
                  </a:cubicBezTo>
                  <a:cubicBezTo>
                    <a:pt x="20836" y="5965"/>
                    <a:pt x="18396" y="2309"/>
                    <a:pt x="14645" y="762"/>
                  </a:cubicBezTo>
                  <a:cubicBezTo>
                    <a:pt x="13409" y="250"/>
                    <a:pt x="12108" y="1"/>
                    <a:pt x="108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7766098" y="1711963"/>
              <a:ext cx="553892" cy="532954"/>
            </a:xfrm>
            <a:custGeom>
              <a:avLst/>
              <a:gdLst/>
              <a:ahLst/>
              <a:cxnLst/>
              <a:rect l="l" t="t" r="r" b="b"/>
              <a:pathLst>
                <a:path w="17301" h="16647" extrusionOk="0">
                  <a:moveTo>
                    <a:pt x="8978" y="251"/>
                  </a:moveTo>
                  <a:cubicBezTo>
                    <a:pt x="13443" y="251"/>
                    <a:pt x="17051" y="3871"/>
                    <a:pt x="17051" y="8324"/>
                  </a:cubicBezTo>
                  <a:cubicBezTo>
                    <a:pt x="17051" y="11586"/>
                    <a:pt x="15086" y="14539"/>
                    <a:pt x="12074" y="15789"/>
                  </a:cubicBezTo>
                  <a:cubicBezTo>
                    <a:pt x="11072" y="16203"/>
                    <a:pt x="10021" y="16404"/>
                    <a:pt x="8979" y="16404"/>
                  </a:cubicBezTo>
                  <a:cubicBezTo>
                    <a:pt x="6875" y="16404"/>
                    <a:pt x="4808" y="15583"/>
                    <a:pt x="3263" y="14039"/>
                  </a:cubicBezTo>
                  <a:cubicBezTo>
                    <a:pt x="953" y="11729"/>
                    <a:pt x="263" y="8252"/>
                    <a:pt x="1513" y="5228"/>
                  </a:cubicBezTo>
                  <a:cubicBezTo>
                    <a:pt x="2763" y="2216"/>
                    <a:pt x="5716" y="251"/>
                    <a:pt x="8978" y="251"/>
                  </a:cubicBezTo>
                  <a:close/>
                  <a:moveTo>
                    <a:pt x="8987" y="1"/>
                  </a:moveTo>
                  <a:cubicBezTo>
                    <a:pt x="6819" y="1"/>
                    <a:pt x="4691" y="848"/>
                    <a:pt x="3097" y="2442"/>
                  </a:cubicBezTo>
                  <a:cubicBezTo>
                    <a:pt x="715" y="4823"/>
                    <a:pt x="1" y="8395"/>
                    <a:pt x="1287" y="11514"/>
                  </a:cubicBezTo>
                  <a:cubicBezTo>
                    <a:pt x="2573" y="14622"/>
                    <a:pt x="5609" y="16646"/>
                    <a:pt x="8978" y="16646"/>
                  </a:cubicBezTo>
                  <a:cubicBezTo>
                    <a:pt x="13574" y="16646"/>
                    <a:pt x="17301" y="12919"/>
                    <a:pt x="17301" y="8324"/>
                  </a:cubicBezTo>
                  <a:cubicBezTo>
                    <a:pt x="17301" y="4954"/>
                    <a:pt x="15277" y="1918"/>
                    <a:pt x="12169" y="632"/>
                  </a:cubicBezTo>
                  <a:cubicBezTo>
                    <a:pt x="11138" y="207"/>
                    <a:pt x="10058" y="1"/>
                    <a:pt x="89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7825196" y="1766707"/>
              <a:ext cx="440302" cy="423687"/>
            </a:xfrm>
            <a:custGeom>
              <a:avLst/>
              <a:gdLst/>
              <a:ahLst/>
              <a:cxnLst/>
              <a:rect l="l" t="t" r="r" b="b"/>
              <a:pathLst>
                <a:path w="13753" h="13234" extrusionOk="0">
                  <a:moveTo>
                    <a:pt x="7132" y="244"/>
                  </a:moveTo>
                  <a:cubicBezTo>
                    <a:pt x="10657" y="244"/>
                    <a:pt x="13502" y="3101"/>
                    <a:pt x="13502" y="6614"/>
                  </a:cubicBezTo>
                  <a:cubicBezTo>
                    <a:pt x="13502" y="9185"/>
                    <a:pt x="11954" y="11519"/>
                    <a:pt x="9573" y="12495"/>
                  </a:cubicBezTo>
                  <a:cubicBezTo>
                    <a:pt x="8785" y="12822"/>
                    <a:pt x="7957" y="12981"/>
                    <a:pt x="7137" y="12981"/>
                  </a:cubicBezTo>
                  <a:cubicBezTo>
                    <a:pt x="5479" y="12981"/>
                    <a:pt x="3850" y="12333"/>
                    <a:pt x="2632" y="11114"/>
                  </a:cubicBezTo>
                  <a:cubicBezTo>
                    <a:pt x="810" y="9293"/>
                    <a:pt x="262" y="6554"/>
                    <a:pt x="1251" y="4173"/>
                  </a:cubicBezTo>
                  <a:cubicBezTo>
                    <a:pt x="2239" y="1792"/>
                    <a:pt x="4561" y="244"/>
                    <a:pt x="7132" y="244"/>
                  </a:cubicBezTo>
                  <a:close/>
                  <a:moveTo>
                    <a:pt x="7128" y="0"/>
                  </a:moveTo>
                  <a:cubicBezTo>
                    <a:pt x="5407" y="0"/>
                    <a:pt x="3718" y="670"/>
                    <a:pt x="2453" y="1934"/>
                  </a:cubicBezTo>
                  <a:cubicBezTo>
                    <a:pt x="560" y="3828"/>
                    <a:pt x="0" y="6673"/>
                    <a:pt x="1024" y="9150"/>
                  </a:cubicBezTo>
                  <a:cubicBezTo>
                    <a:pt x="2048" y="11614"/>
                    <a:pt x="4453" y="13233"/>
                    <a:pt x="7132" y="13233"/>
                  </a:cubicBezTo>
                  <a:cubicBezTo>
                    <a:pt x="10787" y="13222"/>
                    <a:pt x="13752" y="10269"/>
                    <a:pt x="13752" y="6614"/>
                  </a:cubicBezTo>
                  <a:cubicBezTo>
                    <a:pt x="13752" y="3935"/>
                    <a:pt x="12133" y="1530"/>
                    <a:pt x="9668" y="506"/>
                  </a:cubicBezTo>
                  <a:cubicBezTo>
                    <a:pt x="8846" y="166"/>
                    <a:pt x="7983" y="0"/>
                    <a:pt x="7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a:off x="7644123" y="1598793"/>
              <a:ext cx="789074" cy="759236"/>
            </a:xfrm>
            <a:custGeom>
              <a:avLst/>
              <a:gdLst/>
              <a:ahLst/>
              <a:cxnLst/>
              <a:rect l="l" t="t" r="r" b="b"/>
              <a:pathLst>
                <a:path w="24647" h="23715" extrusionOk="0">
                  <a:moveTo>
                    <a:pt x="12788" y="0"/>
                  </a:moveTo>
                  <a:cubicBezTo>
                    <a:pt x="7990" y="0"/>
                    <a:pt x="3668" y="2893"/>
                    <a:pt x="1835" y="7322"/>
                  </a:cubicBezTo>
                  <a:cubicBezTo>
                    <a:pt x="1" y="11751"/>
                    <a:pt x="1013" y="16847"/>
                    <a:pt x="4406" y="20241"/>
                  </a:cubicBezTo>
                  <a:cubicBezTo>
                    <a:pt x="6676" y="22510"/>
                    <a:pt x="9707" y="23715"/>
                    <a:pt x="12792" y="23715"/>
                  </a:cubicBezTo>
                  <a:cubicBezTo>
                    <a:pt x="14318" y="23715"/>
                    <a:pt x="15858" y="23419"/>
                    <a:pt x="17325" y="22812"/>
                  </a:cubicBezTo>
                  <a:cubicBezTo>
                    <a:pt x="21754" y="20979"/>
                    <a:pt x="24647" y="16657"/>
                    <a:pt x="24647" y="11859"/>
                  </a:cubicBezTo>
                  <a:cubicBezTo>
                    <a:pt x="24647" y="5310"/>
                    <a:pt x="19337" y="0"/>
                    <a:pt x="127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5"/>
          <p:cNvSpPr/>
          <p:nvPr/>
        </p:nvSpPr>
        <p:spPr>
          <a:xfrm>
            <a:off x="5424674" y="1863700"/>
            <a:ext cx="2877545" cy="2877580"/>
          </a:xfrm>
          <a:custGeom>
            <a:avLst/>
            <a:gdLst/>
            <a:ahLst/>
            <a:cxnLst/>
            <a:rect l="l" t="t" r="r" b="b"/>
            <a:pathLst>
              <a:path w="83094" h="83095" extrusionOk="0">
                <a:moveTo>
                  <a:pt x="0" y="1"/>
                </a:moveTo>
                <a:lnTo>
                  <a:pt x="0" y="83094"/>
                </a:lnTo>
                <a:lnTo>
                  <a:pt x="83094" y="83094"/>
                </a:lnTo>
                <a:lnTo>
                  <a:pt x="830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
          <p:cNvSpPr/>
          <p:nvPr/>
        </p:nvSpPr>
        <p:spPr>
          <a:xfrm>
            <a:off x="135" y="4289459"/>
            <a:ext cx="9143740" cy="886271"/>
          </a:xfrm>
          <a:custGeom>
            <a:avLst/>
            <a:gdLst/>
            <a:ahLst/>
            <a:cxnLst/>
            <a:rect l="l" t="t" r="r" b="b"/>
            <a:pathLst>
              <a:path w="285608" h="27683" extrusionOk="0">
                <a:moveTo>
                  <a:pt x="0" y="0"/>
                </a:moveTo>
                <a:lnTo>
                  <a:pt x="0" y="27682"/>
                </a:lnTo>
                <a:lnTo>
                  <a:pt x="285607" y="27682"/>
                </a:lnTo>
                <a:lnTo>
                  <a:pt x="28560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 name="Google Shape;246;p5"/>
          <p:cNvGrpSpPr/>
          <p:nvPr/>
        </p:nvGrpSpPr>
        <p:grpSpPr>
          <a:xfrm>
            <a:off x="4866038" y="4381820"/>
            <a:ext cx="506597" cy="253361"/>
            <a:chOff x="5220663" y="4381820"/>
            <a:chExt cx="506597" cy="253361"/>
          </a:xfrm>
        </p:grpSpPr>
        <p:sp>
          <p:nvSpPr>
            <p:cNvPr id="247" name="Google Shape;247;p5"/>
            <p:cNvSpPr/>
            <p:nvPr/>
          </p:nvSpPr>
          <p:spPr>
            <a:xfrm>
              <a:off x="5689098" y="4491980"/>
              <a:ext cx="38162" cy="33071"/>
            </a:xfrm>
            <a:custGeom>
              <a:avLst/>
              <a:gdLst/>
              <a:ahLst/>
              <a:cxnLst/>
              <a:rect l="l" t="t" r="r" b="b"/>
              <a:pathLst>
                <a:path w="1192" h="1033" extrusionOk="0">
                  <a:moveTo>
                    <a:pt x="514" y="1"/>
                  </a:moveTo>
                  <a:cubicBezTo>
                    <a:pt x="252" y="1"/>
                    <a:pt x="1" y="206"/>
                    <a:pt x="1" y="520"/>
                  </a:cubicBezTo>
                  <a:cubicBezTo>
                    <a:pt x="1" y="794"/>
                    <a:pt x="227" y="1032"/>
                    <a:pt x="513" y="1032"/>
                  </a:cubicBezTo>
                  <a:cubicBezTo>
                    <a:pt x="965" y="1032"/>
                    <a:pt x="1191" y="473"/>
                    <a:pt x="870" y="151"/>
                  </a:cubicBezTo>
                  <a:cubicBezTo>
                    <a:pt x="766" y="47"/>
                    <a:pt x="639"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5"/>
            <p:cNvSpPr/>
            <p:nvPr/>
          </p:nvSpPr>
          <p:spPr>
            <a:xfrm>
              <a:off x="5572085" y="4492077"/>
              <a:ext cx="38162" cy="32975"/>
            </a:xfrm>
            <a:custGeom>
              <a:avLst/>
              <a:gdLst/>
              <a:ahLst/>
              <a:cxnLst/>
              <a:rect l="l" t="t" r="r" b="b"/>
              <a:pathLst>
                <a:path w="1192" h="1030" extrusionOk="0">
                  <a:moveTo>
                    <a:pt x="519" y="0"/>
                  </a:moveTo>
                  <a:cubicBezTo>
                    <a:pt x="255" y="0"/>
                    <a:pt x="1" y="209"/>
                    <a:pt x="1" y="517"/>
                  </a:cubicBezTo>
                  <a:cubicBezTo>
                    <a:pt x="1" y="791"/>
                    <a:pt x="227" y="1029"/>
                    <a:pt x="513" y="1029"/>
                  </a:cubicBezTo>
                  <a:cubicBezTo>
                    <a:pt x="965" y="1029"/>
                    <a:pt x="1191" y="470"/>
                    <a:pt x="870" y="148"/>
                  </a:cubicBezTo>
                  <a:cubicBezTo>
                    <a:pt x="767" y="46"/>
                    <a:pt x="642" y="0"/>
                    <a:pt x="5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5"/>
            <p:cNvSpPr/>
            <p:nvPr/>
          </p:nvSpPr>
          <p:spPr>
            <a:xfrm>
              <a:off x="5454688" y="4492077"/>
              <a:ext cx="38514" cy="32975"/>
            </a:xfrm>
            <a:custGeom>
              <a:avLst/>
              <a:gdLst/>
              <a:ahLst/>
              <a:cxnLst/>
              <a:rect l="l" t="t" r="r" b="b"/>
              <a:pathLst>
                <a:path w="1203" h="1030" extrusionOk="0">
                  <a:moveTo>
                    <a:pt x="528" y="0"/>
                  </a:moveTo>
                  <a:cubicBezTo>
                    <a:pt x="260" y="0"/>
                    <a:pt x="0" y="209"/>
                    <a:pt x="0" y="517"/>
                  </a:cubicBezTo>
                  <a:cubicBezTo>
                    <a:pt x="0" y="791"/>
                    <a:pt x="239" y="1029"/>
                    <a:pt x="512" y="1029"/>
                  </a:cubicBezTo>
                  <a:cubicBezTo>
                    <a:pt x="965" y="1029"/>
                    <a:pt x="1203" y="470"/>
                    <a:pt x="882" y="148"/>
                  </a:cubicBezTo>
                  <a:cubicBezTo>
                    <a:pt x="779" y="46"/>
                    <a:pt x="653" y="0"/>
                    <a:pt x="5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5"/>
            <p:cNvSpPr/>
            <p:nvPr/>
          </p:nvSpPr>
          <p:spPr>
            <a:xfrm>
              <a:off x="5337675" y="4492077"/>
              <a:ext cx="38130" cy="32975"/>
            </a:xfrm>
            <a:custGeom>
              <a:avLst/>
              <a:gdLst/>
              <a:ahLst/>
              <a:cxnLst/>
              <a:rect l="l" t="t" r="r" b="b"/>
              <a:pathLst>
                <a:path w="1191" h="1030" extrusionOk="0">
                  <a:moveTo>
                    <a:pt x="518" y="0"/>
                  </a:moveTo>
                  <a:cubicBezTo>
                    <a:pt x="255" y="0"/>
                    <a:pt x="0" y="209"/>
                    <a:pt x="0" y="517"/>
                  </a:cubicBezTo>
                  <a:cubicBezTo>
                    <a:pt x="0" y="791"/>
                    <a:pt x="226" y="1029"/>
                    <a:pt x="512" y="1029"/>
                  </a:cubicBezTo>
                  <a:cubicBezTo>
                    <a:pt x="965" y="1029"/>
                    <a:pt x="1191" y="470"/>
                    <a:pt x="869" y="148"/>
                  </a:cubicBezTo>
                  <a:cubicBezTo>
                    <a:pt x="767" y="46"/>
                    <a:pt x="642" y="0"/>
                    <a:pt x="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a:off x="5220663" y="4492077"/>
              <a:ext cx="38130" cy="32975"/>
            </a:xfrm>
            <a:custGeom>
              <a:avLst/>
              <a:gdLst/>
              <a:ahLst/>
              <a:cxnLst/>
              <a:rect l="l" t="t" r="r" b="b"/>
              <a:pathLst>
                <a:path w="1191" h="1030" extrusionOk="0">
                  <a:moveTo>
                    <a:pt x="518" y="0"/>
                  </a:moveTo>
                  <a:cubicBezTo>
                    <a:pt x="254" y="0"/>
                    <a:pt x="0" y="209"/>
                    <a:pt x="0" y="517"/>
                  </a:cubicBezTo>
                  <a:cubicBezTo>
                    <a:pt x="0" y="791"/>
                    <a:pt x="226" y="1029"/>
                    <a:pt x="512" y="1029"/>
                  </a:cubicBezTo>
                  <a:cubicBezTo>
                    <a:pt x="964" y="1029"/>
                    <a:pt x="1191" y="470"/>
                    <a:pt x="869" y="148"/>
                  </a:cubicBezTo>
                  <a:cubicBezTo>
                    <a:pt x="767" y="46"/>
                    <a:pt x="641" y="0"/>
                    <a:pt x="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a:off x="5689098" y="4381820"/>
              <a:ext cx="38162" cy="32687"/>
            </a:xfrm>
            <a:custGeom>
              <a:avLst/>
              <a:gdLst/>
              <a:ahLst/>
              <a:cxnLst/>
              <a:rect l="l" t="t" r="r" b="b"/>
              <a:pathLst>
                <a:path w="1192" h="1021" extrusionOk="0">
                  <a:moveTo>
                    <a:pt x="512" y="0"/>
                  </a:moveTo>
                  <a:cubicBezTo>
                    <a:pt x="251" y="0"/>
                    <a:pt x="1" y="203"/>
                    <a:pt x="1" y="508"/>
                  </a:cubicBezTo>
                  <a:cubicBezTo>
                    <a:pt x="1" y="794"/>
                    <a:pt x="227" y="1020"/>
                    <a:pt x="513" y="1020"/>
                  </a:cubicBezTo>
                  <a:cubicBezTo>
                    <a:pt x="965" y="1020"/>
                    <a:pt x="1191" y="473"/>
                    <a:pt x="870" y="151"/>
                  </a:cubicBezTo>
                  <a:cubicBezTo>
                    <a:pt x="766" y="47"/>
                    <a:pt x="638" y="0"/>
                    <a:pt x="5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a:off x="5572085" y="4381820"/>
              <a:ext cx="38162" cy="32687"/>
            </a:xfrm>
            <a:custGeom>
              <a:avLst/>
              <a:gdLst/>
              <a:ahLst/>
              <a:cxnLst/>
              <a:rect l="l" t="t" r="r" b="b"/>
              <a:pathLst>
                <a:path w="1192" h="1021" extrusionOk="0">
                  <a:moveTo>
                    <a:pt x="512" y="0"/>
                  </a:moveTo>
                  <a:cubicBezTo>
                    <a:pt x="251" y="0"/>
                    <a:pt x="1" y="203"/>
                    <a:pt x="1" y="508"/>
                  </a:cubicBezTo>
                  <a:cubicBezTo>
                    <a:pt x="1" y="794"/>
                    <a:pt x="227" y="1020"/>
                    <a:pt x="513" y="1020"/>
                  </a:cubicBezTo>
                  <a:cubicBezTo>
                    <a:pt x="965" y="1020"/>
                    <a:pt x="1191" y="473"/>
                    <a:pt x="870" y="151"/>
                  </a:cubicBezTo>
                  <a:cubicBezTo>
                    <a:pt x="765" y="47"/>
                    <a:pt x="637" y="0"/>
                    <a:pt x="5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5"/>
            <p:cNvSpPr/>
            <p:nvPr/>
          </p:nvSpPr>
          <p:spPr>
            <a:xfrm>
              <a:off x="5454688" y="4381820"/>
              <a:ext cx="38514" cy="32687"/>
            </a:xfrm>
            <a:custGeom>
              <a:avLst/>
              <a:gdLst/>
              <a:ahLst/>
              <a:cxnLst/>
              <a:rect l="l" t="t" r="r" b="b"/>
              <a:pathLst>
                <a:path w="1203" h="1021" extrusionOk="0">
                  <a:moveTo>
                    <a:pt x="521" y="0"/>
                  </a:moveTo>
                  <a:cubicBezTo>
                    <a:pt x="256" y="0"/>
                    <a:pt x="0" y="203"/>
                    <a:pt x="0" y="508"/>
                  </a:cubicBezTo>
                  <a:cubicBezTo>
                    <a:pt x="0" y="794"/>
                    <a:pt x="239" y="1020"/>
                    <a:pt x="512" y="1020"/>
                  </a:cubicBezTo>
                  <a:cubicBezTo>
                    <a:pt x="965" y="1020"/>
                    <a:pt x="1203" y="473"/>
                    <a:pt x="882" y="151"/>
                  </a:cubicBezTo>
                  <a:cubicBezTo>
                    <a:pt x="777" y="47"/>
                    <a:pt x="648" y="0"/>
                    <a:pt x="5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5"/>
            <p:cNvSpPr/>
            <p:nvPr/>
          </p:nvSpPr>
          <p:spPr>
            <a:xfrm>
              <a:off x="5337675" y="4381820"/>
              <a:ext cx="38130" cy="32687"/>
            </a:xfrm>
            <a:custGeom>
              <a:avLst/>
              <a:gdLst/>
              <a:ahLst/>
              <a:cxnLst/>
              <a:rect l="l" t="t" r="r" b="b"/>
              <a:pathLst>
                <a:path w="1191" h="1021" extrusionOk="0">
                  <a:moveTo>
                    <a:pt x="512" y="0"/>
                  </a:moveTo>
                  <a:cubicBezTo>
                    <a:pt x="250" y="0"/>
                    <a:pt x="0" y="203"/>
                    <a:pt x="0" y="508"/>
                  </a:cubicBezTo>
                  <a:cubicBezTo>
                    <a:pt x="0" y="794"/>
                    <a:pt x="226" y="1020"/>
                    <a:pt x="512" y="1020"/>
                  </a:cubicBezTo>
                  <a:cubicBezTo>
                    <a:pt x="965" y="1020"/>
                    <a:pt x="1191" y="473"/>
                    <a:pt x="869" y="151"/>
                  </a:cubicBezTo>
                  <a:cubicBezTo>
                    <a:pt x="765" y="47"/>
                    <a:pt x="637" y="0"/>
                    <a:pt x="5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5"/>
            <p:cNvSpPr/>
            <p:nvPr/>
          </p:nvSpPr>
          <p:spPr>
            <a:xfrm>
              <a:off x="5220663" y="4381820"/>
              <a:ext cx="38130" cy="32687"/>
            </a:xfrm>
            <a:custGeom>
              <a:avLst/>
              <a:gdLst/>
              <a:ahLst/>
              <a:cxnLst/>
              <a:rect l="l" t="t" r="r" b="b"/>
              <a:pathLst>
                <a:path w="1191" h="1021" extrusionOk="0">
                  <a:moveTo>
                    <a:pt x="511" y="0"/>
                  </a:moveTo>
                  <a:cubicBezTo>
                    <a:pt x="250" y="0"/>
                    <a:pt x="0" y="203"/>
                    <a:pt x="0" y="508"/>
                  </a:cubicBezTo>
                  <a:cubicBezTo>
                    <a:pt x="0" y="794"/>
                    <a:pt x="226" y="1020"/>
                    <a:pt x="512" y="1020"/>
                  </a:cubicBezTo>
                  <a:cubicBezTo>
                    <a:pt x="964" y="1020"/>
                    <a:pt x="1191" y="473"/>
                    <a:pt x="869" y="151"/>
                  </a:cubicBezTo>
                  <a:cubicBezTo>
                    <a:pt x="765" y="47"/>
                    <a:pt x="637" y="0"/>
                    <a:pt x="5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5"/>
            <p:cNvSpPr/>
            <p:nvPr/>
          </p:nvSpPr>
          <p:spPr>
            <a:xfrm>
              <a:off x="5689098" y="4602493"/>
              <a:ext cx="38162" cy="32687"/>
            </a:xfrm>
            <a:custGeom>
              <a:avLst/>
              <a:gdLst/>
              <a:ahLst/>
              <a:cxnLst/>
              <a:rect l="l" t="t" r="r" b="b"/>
              <a:pathLst>
                <a:path w="1192" h="1021" extrusionOk="0">
                  <a:moveTo>
                    <a:pt x="512" y="1"/>
                  </a:moveTo>
                  <a:cubicBezTo>
                    <a:pt x="251" y="1"/>
                    <a:pt x="1" y="203"/>
                    <a:pt x="1" y="509"/>
                  </a:cubicBezTo>
                  <a:cubicBezTo>
                    <a:pt x="1" y="795"/>
                    <a:pt x="227" y="1021"/>
                    <a:pt x="513" y="1021"/>
                  </a:cubicBezTo>
                  <a:cubicBezTo>
                    <a:pt x="965" y="1021"/>
                    <a:pt x="1191" y="473"/>
                    <a:pt x="870" y="152"/>
                  </a:cubicBezTo>
                  <a:cubicBezTo>
                    <a:pt x="766" y="48"/>
                    <a:pt x="638" y="1"/>
                    <a:pt x="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5"/>
            <p:cNvSpPr/>
            <p:nvPr/>
          </p:nvSpPr>
          <p:spPr>
            <a:xfrm>
              <a:off x="5572085" y="4602493"/>
              <a:ext cx="38162" cy="32687"/>
            </a:xfrm>
            <a:custGeom>
              <a:avLst/>
              <a:gdLst/>
              <a:ahLst/>
              <a:cxnLst/>
              <a:rect l="l" t="t" r="r" b="b"/>
              <a:pathLst>
                <a:path w="1192" h="1021" extrusionOk="0">
                  <a:moveTo>
                    <a:pt x="512" y="1"/>
                  </a:moveTo>
                  <a:cubicBezTo>
                    <a:pt x="251" y="1"/>
                    <a:pt x="1" y="203"/>
                    <a:pt x="1" y="509"/>
                  </a:cubicBezTo>
                  <a:cubicBezTo>
                    <a:pt x="1" y="795"/>
                    <a:pt x="227" y="1021"/>
                    <a:pt x="513" y="1021"/>
                  </a:cubicBezTo>
                  <a:cubicBezTo>
                    <a:pt x="965" y="1021"/>
                    <a:pt x="1191" y="473"/>
                    <a:pt x="870" y="152"/>
                  </a:cubicBezTo>
                  <a:cubicBezTo>
                    <a:pt x="765" y="48"/>
                    <a:pt x="637" y="1"/>
                    <a:pt x="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5"/>
            <p:cNvSpPr/>
            <p:nvPr/>
          </p:nvSpPr>
          <p:spPr>
            <a:xfrm>
              <a:off x="5454688" y="4602493"/>
              <a:ext cx="38514" cy="32687"/>
            </a:xfrm>
            <a:custGeom>
              <a:avLst/>
              <a:gdLst/>
              <a:ahLst/>
              <a:cxnLst/>
              <a:rect l="l" t="t" r="r" b="b"/>
              <a:pathLst>
                <a:path w="1203" h="1021" extrusionOk="0">
                  <a:moveTo>
                    <a:pt x="521" y="1"/>
                  </a:moveTo>
                  <a:cubicBezTo>
                    <a:pt x="256" y="1"/>
                    <a:pt x="0" y="203"/>
                    <a:pt x="0" y="509"/>
                  </a:cubicBezTo>
                  <a:cubicBezTo>
                    <a:pt x="0" y="795"/>
                    <a:pt x="239" y="1021"/>
                    <a:pt x="512" y="1021"/>
                  </a:cubicBezTo>
                  <a:cubicBezTo>
                    <a:pt x="965" y="1021"/>
                    <a:pt x="1203" y="473"/>
                    <a:pt x="882" y="152"/>
                  </a:cubicBezTo>
                  <a:cubicBezTo>
                    <a:pt x="777" y="48"/>
                    <a:pt x="648" y="1"/>
                    <a:pt x="5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5"/>
            <p:cNvSpPr/>
            <p:nvPr/>
          </p:nvSpPr>
          <p:spPr>
            <a:xfrm>
              <a:off x="5337675" y="4602493"/>
              <a:ext cx="38130" cy="32687"/>
            </a:xfrm>
            <a:custGeom>
              <a:avLst/>
              <a:gdLst/>
              <a:ahLst/>
              <a:cxnLst/>
              <a:rect l="l" t="t" r="r" b="b"/>
              <a:pathLst>
                <a:path w="1191" h="1021" extrusionOk="0">
                  <a:moveTo>
                    <a:pt x="512" y="1"/>
                  </a:moveTo>
                  <a:cubicBezTo>
                    <a:pt x="250" y="1"/>
                    <a:pt x="0" y="203"/>
                    <a:pt x="0" y="509"/>
                  </a:cubicBezTo>
                  <a:cubicBezTo>
                    <a:pt x="0" y="795"/>
                    <a:pt x="226" y="1021"/>
                    <a:pt x="512" y="1021"/>
                  </a:cubicBezTo>
                  <a:cubicBezTo>
                    <a:pt x="965" y="1021"/>
                    <a:pt x="1191" y="473"/>
                    <a:pt x="869" y="152"/>
                  </a:cubicBezTo>
                  <a:cubicBezTo>
                    <a:pt x="765" y="48"/>
                    <a:pt x="637" y="1"/>
                    <a:pt x="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5"/>
            <p:cNvSpPr/>
            <p:nvPr/>
          </p:nvSpPr>
          <p:spPr>
            <a:xfrm>
              <a:off x="5220663" y="4602493"/>
              <a:ext cx="38130" cy="32687"/>
            </a:xfrm>
            <a:custGeom>
              <a:avLst/>
              <a:gdLst/>
              <a:ahLst/>
              <a:cxnLst/>
              <a:rect l="l" t="t" r="r" b="b"/>
              <a:pathLst>
                <a:path w="1191" h="1021" extrusionOk="0">
                  <a:moveTo>
                    <a:pt x="511" y="1"/>
                  </a:moveTo>
                  <a:cubicBezTo>
                    <a:pt x="250" y="1"/>
                    <a:pt x="0" y="203"/>
                    <a:pt x="0" y="509"/>
                  </a:cubicBezTo>
                  <a:cubicBezTo>
                    <a:pt x="0" y="795"/>
                    <a:pt x="226" y="1021"/>
                    <a:pt x="512" y="1021"/>
                  </a:cubicBezTo>
                  <a:cubicBezTo>
                    <a:pt x="964" y="1021"/>
                    <a:pt x="1191" y="473"/>
                    <a:pt x="869" y="152"/>
                  </a:cubicBezTo>
                  <a:cubicBezTo>
                    <a:pt x="765" y="48"/>
                    <a:pt x="637" y="1"/>
                    <a:pt x="5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 name="Google Shape;262;p5"/>
          <p:cNvSpPr/>
          <p:nvPr/>
        </p:nvSpPr>
        <p:spPr>
          <a:xfrm>
            <a:off x="217385" y="214371"/>
            <a:ext cx="81222" cy="81222"/>
          </a:xfrm>
          <a:custGeom>
            <a:avLst/>
            <a:gdLst/>
            <a:ahLst/>
            <a:cxnLst/>
            <a:rect l="l" t="t" r="r" b="b"/>
            <a:pathLst>
              <a:path w="2537" h="2537" extrusionOk="0">
                <a:moveTo>
                  <a:pt x="1" y="1"/>
                </a:moveTo>
                <a:lnTo>
                  <a:pt x="1" y="2537"/>
                </a:lnTo>
                <a:lnTo>
                  <a:pt x="2537" y="2537"/>
                </a:lnTo>
                <a:lnTo>
                  <a:pt x="2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a:off x="398458" y="216676"/>
            <a:ext cx="585138" cy="79685"/>
          </a:xfrm>
          <a:custGeom>
            <a:avLst/>
            <a:gdLst/>
            <a:ahLst/>
            <a:cxnLst/>
            <a:rect l="l" t="t" r="r" b="b"/>
            <a:pathLst>
              <a:path w="18277" h="2489" extrusionOk="0">
                <a:moveTo>
                  <a:pt x="1869" y="0"/>
                </a:moveTo>
                <a:lnTo>
                  <a:pt x="0" y="1893"/>
                </a:lnTo>
                <a:lnTo>
                  <a:pt x="322" y="2215"/>
                </a:lnTo>
                <a:lnTo>
                  <a:pt x="1869" y="655"/>
                </a:lnTo>
                <a:lnTo>
                  <a:pt x="3691" y="2488"/>
                </a:lnTo>
                <a:lnTo>
                  <a:pt x="5501" y="655"/>
                </a:lnTo>
                <a:lnTo>
                  <a:pt x="7322" y="2488"/>
                </a:lnTo>
                <a:lnTo>
                  <a:pt x="9144" y="655"/>
                </a:lnTo>
                <a:lnTo>
                  <a:pt x="10954" y="2488"/>
                </a:lnTo>
                <a:lnTo>
                  <a:pt x="12775" y="655"/>
                </a:lnTo>
                <a:lnTo>
                  <a:pt x="14585" y="2488"/>
                </a:lnTo>
                <a:lnTo>
                  <a:pt x="16407" y="655"/>
                </a:lnTo>
                <a:lnTo>
                  <a:pt x="17955" y="2215"/>
                </a:lnTo>
                <a:lnTo>
                  <a:pt x="18276" y="1893"/>
                </a:lnTo>
                <a:lnTo>
                  <a:pt x="16407" y="0"/>
                </a:lnTo>
                <a:lnTo>
                  <a:pt x="14585" y="1846"/>
                </a:lnTo>
                <a:lnTo>
                  <a:pt x="12775" y="0"/>
                </a:lnTo>
                <a:lnTo>
                  <a:pt x="10954" y="1846"/>
                </a:lnTo>
                <a:lnTo>
                  <a:pt x="9132" y="0"/>
                </a:lnTo>
                <a:lnTo>
                  <a:pt x="7322" y="1846"/>
                </a:lnTo>
                <a:lnTo>
                  <a:pt x="5501" y="0"/>
                </a:lnTo>
                <a:lnTo>
                  <a:pt x="3691" y="1846"/>
                </a:lnTo>
                <a:lnTo>
                  <a:pt x="18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4" name="Google Shape;264;p5"/>
          <p:cNvGrpSpPr/>
          <p:nvPr/>
        </p:nvGrpSpPr>
        <p:grpSpPr>
          <a:xfrm>
            <a:off x="8369505" y="4354255"/>
            <a:ext cx="588555" cy="677357"/>
            <a:chOff x="8369505" y="4354255"/>
            <a:chExt cx="588555" cy="677357"/>
          </a:xfrm>
        </p:grpSpPr>
        <p:sp>
          <p:nvSpPr>
            <p:cNvPr id="265" name="Google Shape;265;p5"/>
            <p:cNvSpPr/>
            <p:nvPr/>
          </p:nvSpPr>
          <p:spPr>
            <a:xfrm>
              <a:off x="8881800" y="4888380"/>
              <a:ext cx="38162" cy="32687"/>
            </a:xfrm>
            <a:custGeom>
              <a:avLst/>
              <a:gdLst/>
              <a:ahLst/>
              <a:cxnLst/>
              <a:rect l="l" t="t" r="r" b="b"/>
              <a:pathLst>
                <a:path w="1192" h="1021" extrusionOk="0">
                  <a:moveTo>
                    <a:pt x="512" y="1"/>
                  </a:moveTo>
                  <a:cubicBezTo>
                    <a:pt x="251" y="1"/>
                    <a:pt x="1" y="203"/>
                    <a:pt x="1" y="509"/>
                  </a:cubicBezTo>
                  <a:cubicBezTo>
                    <a:pt x="1" y="794"/>
                    <a:pt x="227" y="1021"/>
                    <a:pt x="501" y="1021"/>
                  </a:cubicBezTo>
                  <a:cubicBezTo>
                    <a:pt x="965" y="1021"/>
                    <a:pt x="1191" y="473"/>
                    <a:pt x="870" y="152"/>
                  </a:cubicBezTo>
                  <a:cubicBezTo>
                    <a:pt x="765" y="47"/>
                    <a:pt x="637" y="1"/>
                    <a:pt x="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5"/>
            <p:cNvSpPr/>
            <p:nvPr/>
          </p:nvSpPr>
          <p:spPr>
            <a:xfrm>
              <a:off x="8764403" y="4888380"/>
              <a:ext cx="38162" cy="32687"/>
            </a:xfrm>
            <a:custGeom>
              <a:avLst/>
              <a:gdLst/>
              <a:ahLst/>
              <a:cxnLst/>
              <a:rect l="l" t="t" r="r" b="b"/>
              <a:pathLst>
                <a:path w="1192" h="1021" extrusionOk="0">
                  <a:moveTo>
                    <a:pt x="512" y="1"/>
                  </a:moveTo>
                  <a:cubicBezTo>
                    <a:pt x="250" y="1"/>
                    <a:pt x="0" y="203"/>
                    <a:pt x="0" y="509"/>
                  </a:cubicBezTo>
                  <a:cubicBezTo>
                    <a:pt x="0" y="794"/>
                    <a:pt x="227" y="1021"/>
                    <a:pt x="512" y="1021"/>
                  </a:cubicBezTo>
                  <a:cubicBezTo>
                    <a:pt x="965" y="1021"/>
                    <a:pt x="1191" y="473"/>
                    <a:pt x="870" y="152"/>
                  </a:cubicBezTo>
                  <a:cubicBezTo>
                    <a:pt x="765" y="47"/>
                    <a:pt x="637" y="1"/>
                    <a:pt x="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a:off x="8647391" y="4888380"/>
              <a:ext cx="38130" cy="32687"/>
            </a:xfrm>
            <a:custGeom>
              <a:avLst/>
              <a:gdLst/>
              <a:ahLst/>
              <a:cxnLst/>
              <a:rect l="l" t="t" r="r" b="b"/>
              <a:pathLst>
                <a:path w="1191" h="1021" extrusionOk="0">
                  <a:moveTo>
                    <a:pt x="512" y="1"/>
                  </a:moveTo>
                  <a:cubicBezTo>
                    <a:pt x="250" y="1"/>
                    <a:pt x="0" y="203"/>
                    <a:pt x="0" y="509"/>
                  </a:cubicBezTo>
                  <a:cubicBezTo>
                    <a:pt x="0" y="794"/>
                    <a:pt x="226" y="1021"/>
                    <a:pt x="512" y="1021"/>
                  </a:cubicBezTo>
                  <a:cubicBezTo>
                    <a:pt x="965" y="1021"/>
                    <a:pt x="1191" y="473"/>
                    <a:pt x="869" y="152"/>
                  </a:cubicBezTo>
                  <a:cubicBezTo>
                    <a:pt x="765" y="47"/>
                    <a:pt x="637" y="1"/>
                    <a:pt x="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
            <p:cNvSpPr/>
            <p:nvPr/>
          </p:nvSpPr>
          <p:spPr>
            <a:xfrm>
              <a:off x="8530346" y="4888380"/>
              <a:ext cx="38162" cy="32687"/>
            </a:xfrm>
            <a:custGeom>
              <a:avLst/>
              <a:gdLst/>
              <a:ahLst/>
              <a:cxnLst/>
              <a:rect l="l" t="t" r="r" b="b"/>
              <a:pathLst>
                <a:path w="1192" h="1021" extrusionOk="0">
                  <a:moveTo>
                    <a:pt x="512" y="1"/>
                  </a:moveTo>
                  <a:cubicBezTo>
                    <a:pt x="251" y="1"/>
                    <a:pt x="1" y="203"/>
                    <a:pt x="1" y="509"/>
                  </a:cubicBezTo>
                  <a:cubicBezTo>
                    <a:pt x="1" y="794"/>
                    <a:pt x="227" y="1021"/>
                    <a:pt x="513" y="1021"/>
                  </a:cubicBezTo>
                  <a:cubicBezTo>
                    <a:pt x="965" y="1021"/>
                    <a:pt x="1192" y="473"/>
                    <a:pt x="870" y="152"/>
                  </a:cubicBezTo>
                  <a:cubicBezTo>
                    <a:pt x="766" y="47"/>
                    <a:pt x="638" y="1"/>
                    <a:pt x="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
            <p:cNvSpPr/>
            <p:nvPr/>
          </p:nvSpPr>
          <p:spPr>
            <a:xfrm>
              <a:off x="8413333" y="4888380"/>
              <a:ext cx="38162" cy="32687"/>
            </a:xfrm>
            <a:custGeom>
              <a:avLst/>
              <a:gdLst/>
              <a:ahLst/>
              <a:cxnLst/>
              <a:rect l="l" t="t" r="r" b="b"/>
              <a:pathLst>
                <a:path w="1192" h="1021" extrusionOk="0">
                  <a:moveTo>
                    <a:pt x="512" y="1"/>
                  </a:moveTo>
                  <a:cubicBezTo>
                    <a:pt x="251" y="1"/>
                    <a:pt x="1" y="203"/>
                    <a:pt x="1" y="509"/>
                  </a:cubicBezTo>
                  <a:cubicBezTo>
                    <a:pt x="1" y="794"/>
                    <a:pt x="227" y="1021"/>
                    <a:pt x="501" y="1021"/>
                  </a:cubicBezTo>
                  <a:cubicBezTo>
                    <a:pt x="965" y="1021"/>
                    <a:pt x="1191" y="473"/>
                    <a:pt x="870" y="152"/>
                  </a:cubicBezTo>
                  <a:cubicBezTo>
                    <a:pt x="766" y="47"/>
                    <a:pt x="638" y="1"/>
                    <a:pt x="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
            <p:cNvSpPr/>
            <p:nvPr/>
          </p:nvSpPr>
          <p:spPr>
            <a:xfrm>
              <a:off x="8881800" y="4777867"/>
              <a:ext cx="38162" cy="33039"/>
            </a:xfrm>
            <a:custGeom>
              <a:avLst/>
              <a:gdLst/>
              <a:ahLst/>
              <a:cxnLst/>
              <a:rect l="l" t="t" r="r" b="b"/>
              <a:pathLst>
                <a:path w="1192" h="1032" extrusionOk="0">
                  <a:moveTo>
                    <a:pt x="514" y="0"/>
                  </a:moveTo>
                  <a:cubicBezTo>
                    <a:pt x="252" y="0"/>
                    <a:pt x="1" y="205"/>
                    <a:pt x="1" y="520"/>
                  </a:cubicBezTo>
                  <a:cubicBezTo>
                    <a:pt x="1" y="794"/>
                    <a:pt x="227" y="1032"/>
                    <a:pt x="501" y="1032"/>
                  </a:cubicBezTo>
                  <a:cubicBezTo>
                    <a:pt x="965" y="1032"/>
                    <a:pt x="1191" y="472"/>
                    <a:pt x="870" y="151"/>
                  </a:cubicBezTo>
                  <a:cubicBezTo>
                    <a:pt x="766" y="47"/>
                    <a:pt x="638" y="0"/>
                    <a:pt x="5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
            <p:cNvSpPr/>
            <p:nvPr/>
          </p:nvSpPr>
          <p:spPr>
            <a:xfrm>
              <a:off x="8764403" y="4777867"/>
              <a:ext cx="38162" cy="33039"/>
            </a:xfrm>
            <a:custGeom>
              <a:avLst/>
              <a:gdLst/>
              <a:ahLst/>
              <a:cxnLst/>
              <a:rect l="l" t="t" r="r" b="b"/>
              <a:pathLst>
                <a:path w="1192" h="1032" extrusionOk="0">
                  <a:moveTo>
                    <a:pt x="513" y="0"/>
                  </a:moveTo>
                  <a:cubicBezTo>
                    <a:pt x="251" y="0"/>
                    <a:pt x="0" y="205"/>
                    <a:pt x="0" y="520"/>
                  </a:cubicBezTo>
                  <a:cubicBezTo>
                    <a:pt x="0" y="794"/>
                    <a:pt x="227" y="1032"/>
                    <a:pt x="512" y="1032"/>
                  </a:cubicBezTo>
                  <a:cubicBezTo>
                    <a:pt x="965" y="1032"/>
                    <a:pt x="1191" y="472"/>
                    <a:pt x="870" y="151"/>
                  </a:cubicBezTo>
                  <a:cubicBezTo>
                    <a:pt x="766" y="47"/>
                    <a:pt x="638" y="0"/>
                    <a:pt x="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p:nvPr/>
          </p:nvSpPr>
          <p:spPr>
            <a:xfrm>
              <a:off x="8647391" y="4777867"/>
              <a:ext cx="38130" cy="33039"/>
            </a:xfrm>
            <a:custGeom>
              <a:avLst/>
              <a:gdLst/>
              <a:ahLst/>
              <a:cxnLst/>
              <a:rect l="l" t="t" r="r" b="b"/>
              <a:pathLst>
                <a:path w="1191" h="1032" extrusionOk="0">
                  <a:moveTo>
                    <a:pt x="513" y="0"/>
                  </a:moveTo>
                  <a:cubicBezTo>
                    <a:pt x="251" y="0"/>
                    <a:pt x="0" y="205"/>
                    <a:pt x="0" y="520"/>
                  </a:cubicBezTo>
                  <a:cubicBezTo>
                    <a:pt x="0" y="794"/>
                    <a:pt x="226" y="1032"/>
                    <a:pt x="512" y="1032"/>
                  </a:cubicBezTo>
                  <a:cubicBezTo>
                    <a:pt x="965" y="1032"/>
                    <a:pt x="1191" y="472"/>
                    <a:pt x="869" y="151"/>
                  </a:cubicBezTo>
                  <a:cubicBezTo>
                    <a:pt x="766" y="47"/>
                    <a:pt x="638" y="0"/>
                    <a:pt x="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a:off x="8530346" y="4777867"/>
              <a:ext cx="38162" cy="33039"/>
            </a:xfrm>
            <a:custGeom>
              <a:avLst/>
              <a:gdLst/>
              <a:ahLst/>
              <a:cxnLst/>
              <a:rect l="l" t="t" r="r" b="b"/>
              <a:pathLst>
                <a:path w="1192" h="1032" extrusionOk="0">
                  <a:moveTo>
                    <a:pt x="514" y="0"/>
                  </a:moveTo>
                  <a:cubicBezTo>
                    <a:pt x="252" y="0"/>
                    <a:pt x="1" y="205"/>
                    <a:pt x="1" y="520"/>
                  </a:cubicBezTo>
                  <a:cubicBezTo>
                    <a:pt x="1" y="794"/>
                    <a:pt x="227" y="1032"/>
                    <a:pt x="513" y="1032"/>
                  </a:cubicBezTo>
                  <a:cubicBezTo>
                    <a:pt x="965" y="1032"/>
                    <a:pt x="1192" y="472"/>
                    <a:pt x="870" y="151"/>
                  </a:cubicBezTo>
                  <a:cubicBezTo>
                    <a:pt x="766" y="47"/>
                    <a:pt x="639" y="0"/>
                    <a:pt x="5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
            <p:cNvSpPr/>
            <p:nvPr/>
          </p:nvSpPr>
          <p:spPr>
            <a:xfrm>
              <a:off x="8413333" y="4777867"/>
              <a:ext cx="38162" cy="33039"/>
            </a:xfrm>
            <a:custGeom>
              <a:avLst/>
              <a:gdLst/>
              <a:ahLst/>
              <a:cxnLst/>
              <a:rect l="l" t="t" r="r" b="b"/>
              <a:pathLst>
                <a:path w="1192" h="1032" extrusionOk="0">
                  <a:moveTo>
                    <a:pt x="514" y="0"/>
                  </a:moveTo>
                  <a:cubicBezTo>
                    <a:pt x="252" y="0"/>
                    <a:pt x="1" y="205"/>
                    <a:pt x="1" y="520"/>
                  </a:cubicBezTo>
                  <a:cubicBezTo>
                    <a:pt x="1" y="794"/>
                    <a:pt x="227" y="1032"/>
                    <a:pt x="501" y="1032"/>
                  </a:cubicBezTo>
                  <a:cubicBezTo>
                    <a:pt x="965" y="1032"/>
                    <a:pt x="1191" y="472"/>
                    <a:pt x="870" y="151"/>
                  </a:cubicBezTo>
                  <a:cubicBezTo>
                    <a:pt x="766" y="47"/>
                    <a:pt x="639" y="0"/>
                    <a:pt x="5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
            <p:cNvSpPr/>
            <p:nvPr/>
          </p:nvSpPr>
          <p:spPr>
            <a:xfrm>
              <a:off x="8881800" y="4998637"/>
              <a:ext cx="38162" cy="32975"/>
            </a:xfrm>
            <a:custGeom>
              <a:avLst/>
              <a:gdLst/>
              <a:ahLst/>
              <a:cxnLst/>
              <a:rect l="l" t="t" r="r" b="b"/>
              <a:pathLst>
                <a:path w="1192" h="1030" extrusionOk="0">
                  <a:moveTo>
                    <a:pt x="519" y="0"/>
                  </a:moveTo>
                  <a:cubicBezTo>
                    <a:pt x="255" y="0"/>
                    <a:pt x="1" y="209"/>
                    <a:pt x="1" y="518"/>
                  </a:cubicBezTo>
                  <a:cubicBezTo>
                    <a:pt x="1" y="791"/>
                    <a:pt x="227" y="1029"/>
                    <a:pt x="501" y="1029"/>
                  </a:cubicBezTo>
                  <a:cubicBezTo>
                    <a:pt x="965" y="1029"/>
                    <a:pt x="1191" y="470"/>
                    <a:pt x="870" y="148"/>
                  </a:cubicBezTo>
                  <a:cubicBezTo>
                    <a:pt x="767" y="46"/>
                    <a:pt x="642" y="0"/>
                    <a:pt x="5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
            <p:cNvSpPr/>
            <p:nvPr/>
          </p:nvSpPr>
          <p:spPr>
            <a:xfrm>
              <a:off x="8764403" y="4998637"/>
              <a:ext cx="38162" cy="32975"/>
            </a:xfrm>
            <a:custGeom>
              <a:avLst/>
              <a:gdLst/>
              <a:ahLst/>
              <a:cxnLst/>
              <a:rect l="l" t="t" r="r" b="b"/>
              <a:pathLst>
                <a:path w="1192" h="1030" extrusionOk="0">
                  <a:moveTo>
                    <a:pt x="519" y="0"/>
                  </a:moveTo>
                  <a:cubicBezTo>
                    <a:pt x="255" y="0"/>
                    <a:pt x="0" y="209"/>
                    <a:pt x="0" y="518"/>
                  </a:cubicBezTo>
                  <a:cubicBezTo>
                    <a:pt x="0" y="791"/>
                    <a:pt x="239" y="1029"/>
                    <a:pt x="512" y="1029"/>
                  </a:cubicBezTo>
                  <a:cubicBezTo>
                    <a:pt x="965" y="1029"/>
                    <a:pt x="1191" y="470"/>
                    <a:pt x="870" y="148"/>
                  </a:cubicBezTo>
                  <a:cubicBezTo>
                    <a:pt x="767" y="46"/>
                    <a:pt x="642" y="0"/>
                    <a:pt x="5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
            <p:cNvSpPr/>
            <p:nvPr/>
          </p:nvSpPr>
          <p:spPr>
            <a:xfrm>
              <a:off x="8647391" y="4998637"/>
              <a:ext cx="38130" cy="32975"/>
            </a:xfrm>
            <a:custGeom>
              <a:avLst/>
              <a:gdLst/>
              <a:ahLst/>
              <a:cxnLst/>
              <a:rect l="l" t="t" r="r" b="b"/>
              <a:pathLst>
                <a:path w="1191" h="1030" extrusionOk="0">
                  <a:moveTo>
                    <a:pt x="518" y="0"/>
                  </a:moveTo>
                  <a:cubicBezTo>
                    <a:pt x="255" y="0"/>
                    <a:pt x="0" y="209"/>
                    <a:pt x="0" y="518"/>
                  </a:cubicBezTo>
                  <a:cubicBezTo>
                    <a:pt x="0" y="791"/>
                    <a:pt x="226" y="1029"/>
                    <a:pt x="512" y="1029"/>
                  </a:cubicBezTo>
                  <a:cubicBezTo>
                    <a:pt x="965" y="1029"/>
                    <a:pt x="1191" y="470"/>
                    <a:pt x="869" y="148"/>
                  </a:cubicBezTo>
                  <a:cubicBezTo>
                    <a:pt x="767" y="46"/>
                    <a:pt x="642" y="0"/>
                    <a:pt x="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a:off x="8530346" y="4998637"/>
              <a:ext cx="38162" cy="32975"/>
            </a:xfrm>
            <a:custGeom>
              <a:avLst/>
              <a:gdLst/>
              <a:ahLst/>
              <a:cxnLst/>
              <a:rect l="l" t="t" r="r" b="b"/>
              <a:pathLst>
                <a:path w="1192" h="1030" extrusionOk="0">
                  <a:moveTo>
                    <a:pt x="519" y="0"/>
                  </a:moveTo>
                  <a:cubicBezTo>
                    <a:pt x="255" y="0"/>
                    <a:pt x="1" y="209"/>
                    <a:pt x="1" y="518"/>
                  </a:cubicBezTo>
                  <a:cubicBezTo>
                    <a:pt x="1" y="791"/>
                    <a:pt x="227" y="1029"/>
                    <a:pt x="513" y="1029"/>
                  </a:cubicBezTo>
                  <a:cubicBezTo>
                    <a:pt x="965" y="1029"/>
                    <a:pt x="1192" y="470"/>
                    <a:pt x="870" y="148"/>
                  </a:cubicBezTo>
                  <a:cubicBezTo>
                    <a:pt x="768" y="46"/>
                    <a:pt x="642" y="0"/>
                    <a:pt x="5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a:off x="8413333" y="4998637"/>
              <a:ext cx="38162" cy="32975"/>
            </a:xfrm>
            <a:custGeom>
              <a:avLst/>
              <a:gdLst/>
              <a:ahLst/>
              <a:cxnLst/>
              <a:rect l="l" t="t" r="r" b="b"/>
              <a:pathLst>
                <a:path w="1192" h="1030" extrusionOk="0">
                  <a:moveTo>
                    <a:pt x="519" y="0"/>
                  </a:moveTo>
                  <a:cubicBezTo>
                    <a:pt x="255" y="0"/>
                    <a:pt x="1" y="209"/>
                    <a:pt x="1" y="518"/>
                  </a:cubicBezTo>
                  <a:cubicBezTo>
                    <a:pt x="1" y="791"/>
                    <a:pt x="227" y="1029"/>
                    <a:pt x="501" y="1029"/>
                  </a:cubicBezTo>
                  <a:cubicBezTo>
                    <a:pt x="965" y="1029"/>
                    <a:pt x="1191" y="470"/>
                    <a:pt x="870" y="148"/>
                  </a:cubicBezTo>
                  <a:cubicBezTo>
                    <a:pt x="768" y="46"/>
                    <a:pt x="642" y="0"/>
                    <a:pt x="5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8369505" y="4354255"/>
              <a:ext cx="585138" cy="79685"/>
            </a:xfrm>
            <a:custGeom>
              <a:avLst/>
              <a:gdLst/>
              <a:ahLst/>
              <a:cxnLst/>
              <a:rect l="l" t="t" r="r" b="b"/>
              <a:pathLst>
                <a:path w="18277" h="2489" extrusionOk="0">
                  <a:moveTo>
                    <a:pt x="1882" y="0"/>
                  </a:moveTo>
                  <a:lnTo>
                    <a:pt x="1" y="1893"/>
                  </a:lnTo>
                  <a:lnTo>
                    <a:pt x="334" y="2215"/>
                  </a:lnTo>
                  <a:lnTo>
                    <a:pt x="1882" y="655"/>
                  </a:lnTo>
                  <a:lnTo>
                    <a:pt x="3691" y="2489"/>
                  </a:lnTo>
                  <a:lnTo>
                    <a:pt x="5513" y="655"/>
                  </a:lnTo>
                  <a:lnTo>
                    <a:pt x="7323" y="2489"/>
                  </a:lnTo>
                  <a:lnTo>
                    <a:pt x="9145" y="655"/>
                  </a:lnTo>
                  <a:lnTo>
                    <a:pt x="10966" y="2489"/>
                  </a:lnTo>
                  <a:lnTo>
                    <a:pt x="12776" y="655"/>
                  </a:lnTo>
                  <a:lnTo>
                    <a:pt x="14598" y="2489"/>
                  </a:lnTo>
                  <a:lnTo>
                    <a:pt x="16407" y="655"/>
                  </a:lnTo>
                  <a:lnTo>
                    <a:pt x="17955" y="2215"/>
                  </a:lnTo>
                  <a:lnTo>
                    <a:pt x="18277" y="1893"/>
                  </a:lnTo>
                  <a:lnTo>
                    <a:pt x="16407" y="0"/>
                  </a:lnTo>
                  <a:lnTo>
                    <a:pt x="14598" y="1834"/>
                  </a:lnTo>
                  <a:lnTo>
                    <a:pt x="12776" y="0"/>
                  </a:lnTo>
                  <a:lnTo>
                    <a:pt x="10966" y="1846"/>
                  </a:lnTo>
                  <a:lnTo>
                    <a:pt x="9145" y="0"/>
                  </a:lnTo>
                  <a:lnTo>
                    <a:pt x="7323" y="1834"/>
                  </a:lnTo>
                  <a:lnTo>
                    <a:pt x="5513" y="0"/>
                  </a:lnTo>
                  <a:lnTo>
                    <a:pt x="3691" y="1846"/>
                  </a:lnTo>
                  <a:lnTo>
                    <a:pt x="1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8834931" y="4507091"/>
              <a:ext cx="123130" cy="123162"/>
            </a:xfrm>
            <a:custGeom>
              <a:avLst/>
              <a:gdLst/>
              <a:ahLst/>
              <a:cxnLst/>
              <a:rect l="l" t="t" r="r" b="b"/>
              <a:pathLst>
                <a:path w="3846" h="3847" extrusionOk="0">
                  <a:moveTo>
                    <a:pt x="1560" y="1"/>
                  </a:moveTo>
                  <a:lnTo>
                    <a:pt x="1560" y="1560"/>
                  </a:lnTo>
                  <a:lnTo>
                    <a:pt x="0" y="1560"/>
                  </a:lnTo>
                  <a:lnTo>
                    <a:pt x="0" y="2287"/>
                  </a:lnTo>
                  <a:lnTo>
                    <a:pt x="1560" y="2287"/>
                  </a:lnTo>
                  <a:lnTo>
                    <a:pt x="1560" y="3846"/>
                  </a:lnTo>
                  <a:lnTo>
                    <a:pt x="2286" y="3846"/>
                  </a:lnTo>
                  <a:lnTo>
                    <a:pt x="2286" y="2287"/>
                  </a:lnTo>
                  <a:lnTo>
                    <a:pt x="3846" y="2287"/>
                  </a:lnTo>
                  <a:lnTo>
                    <a:pt x="3846" y="1560"/>
                  </a:lnTo>
                  <a:lnTo>
                    <a:pt x="2286" y="1560"/>
                  </a:lnTo>
                  <a:lnTo>
                    <a:pt x="22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 name="Google Shape;282;p5"/>
          <p:cNvSpPr txBox="1">
            <a:spLocks noGrp="1"/>
          </p:cNvSpPr>
          <p:nvPr>
            <p:ph type="subTitle" idx="1"/>
          </p:nvPr>
        </p:nvSpPr>
        <p:spPr>
          <a:xfrm>
            <a:off x="3118325" y="2834163"/>
            <a:ext cx="1842600" cy="6774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1600"/>
              </a:spcBef>
              <a:spcAft>
                <a:spcPts val="0"/>
              </a:spcAft>
              <a:buSzPts val="2000"/>
              <a:buNone/>
              <a:defRPr/>
            </a:lvl2pPr>
            <a:lvl3pPr lvl="2">
              <a:spcBef>
                <a:spcPts val="1600"/>
              </a:spcBef>
              <a:spcAft>
                <a:spcPts val="0"/>
              </a:spcAft>
              <a:buSzPts val="2000"/>
              <a:buNone/>
              <a:defRPr/>
            </a:lvl3pPr>
            <a:lvl4pPr lvl="3">
              <a:spcBef>
                <a:spcPts val="1600"/>
              </a:spcBef>
              <a:spcAft>
                <a:spcPts val="0"/>
              </a:spcAft>
              <a:buSzPts val="2000"/>
              <a:buNone/>
              <a:defRPr/>
            </a:lvl4pPr>
            <a:lvl5pPr lvl="4">
              <a:spcBef>
                <a:spcPts val="1600"/>
              </a:spcBef>
              <a:spcAft>
                <a:spcPts val="0"/>
              </a:spcAft>
              <a:buSzPts val="2000"/>
              <a:buNone/>
              <a:defRPr/>
            </a:lvl5pPr>
            <a:lvl6pPr lvl="5">
              <a:spcBef>
                <a:spcPts val="1600"/>
              </a:spcBef>
              <a:spcAft>
                <a:spcPts val="0"/>
              </a:spcAft>
              <a:buSzPts val="2000"/>
              <a:buNone/>
              <a:defRPr/>
            </a:lvl6pPr>
            <a:lvl7pPr lvl="6">
              <a:spcBef>
                <a:spcPts val="1600"/>
              </a:spcBef>
              <a:spcAft>
                <a:spcPts val="0"/>
              </a:spcAft>
              <a:buSzPts val="2000"/>
              <a:buNone/>
              <a:defRPr/>
            </a:lvl7pPr>
            <a:lvl8pPr lvl="7">
              <a:spcBef>
                <a:spcPts val="1600"/>
              </a:spcBef>
              <a:spcAft>
                <a:spcPts val="0"/>
              </a:spcAft>
              <a:buSzPts val="2000"/>
              <a:buNone/>
              <a:defRPr/>
            </a:lvl8pPr>
            <a:lvl9pPr lvl="8">
              <a:spcBef>
                <a:spcPts val="1600"/>
              </a:spcBef>
              <a:spcAft>
                <a:spcPts val="1600"/>
              </a:spcAft>
              <a:buSzPts val="2000"/>
              <a:buNone/>
              <a:defRPr/>
            </a:lvl9pPr>
          </a:lstStyle>
          <a:p>
            <a:endParaRPr/>
          </a:p>
        </p:txBody>
      </p:sp>
      <p:sp>
        <p:nvSpPr>
          <p:cNvPr id="283" name="Google Shape;283;p5"/>
          <p:cNvSpPr txBox="1">
            <a:spLocks noGrp="1"/>
          </p:cNvSpPr>
          <p:nvPr>
            <p:ph type="subTitle" idx="2"/>
          </p:nvPr>
        </p:nvSpPr>
        <p:spPr>
          <a:xfrm>
            <a:off x="3118325" y="2497863"/>
            <a:ext cx="1842600" cy="338400"/>
          </a:xfrm>
          <a:prstGeom prst="rect">
            <a:avLst/>
          </a:prstGeom>
        </p:spPr>
        <p:txBody>
          <a:bodyPr spcFirstLastPara="1" wrap="square" lIns="91425" tIns="91425" rIns="91425" bIns="91425" anchor="t" anchorCtr="0">
            <a:noAutofit/>
          </a:bodyPr>
          <a:lstStyle>
            <a:lvl1pPr lvl="0">
              <a:spcBef>
                <a:spcPts val="0"/>
              </a:spcBef>
              <a:spcAft>
                <a:spcPts val="0"/>
              </a:spcAft>
              <a:buSzPts val="2400"/>
              <a:buFont typeface="Libre Franklin ExtraBold"/>
              <a:buNone/>
              <a:defRPr sz="2000">
                <a:latin typeface="Libre Franklin ExtraBold"/>
                <a:ea typeface="Libre Franklin ExtraBold"/>
                <a:cs typeface="Libre Franklin ExtraBold"/>
                <a:sym typeface="Libre Franklin ExtraBold"/>
              </a:defRPr>
            </a:lvl1pPr>
            <a:lvl2pPr lvl="1">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2pPr>
            <a:lvl3pPr lvl="2">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3pPr>
            <a:lvl4pPr lvl="3">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4pPr>
            <a:lvl5pPr lvl="4">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5pPr>
            <a:lvl6pPr lvl="5">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6pPr>
            <a:lvl7pPr lvl="6">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7pPr>
            <a:lvl8pPr lvl="7">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8pPr>
            <a:lvl9pPr lvl="8">
              <a:spcBef>
                <a:spcPts val="1600"/>
              </a:spcBef>
              <a:spcAft>
                <a:spcPts val="1600"/>
              </a:spcAft>
              <a:buSzPts val="2400"/>
              <a:buFont typeface="Libre Franklin ExtraBold"/>
              <a:buNone/>
              <a:defRPr sz="2400">
                <a:latin typeface="Libre Franklin ExtraBold"/>
                <a:ea typeface="Libre Franklin ExtraBold"/>
                <a:cs typeface="Libre Franklin ExtraBold"/>
                <a:sym typeface="Libre Franklin ExtraBold"/>
              </a:defRPr>
            </a:lvl9pPr>
          </a:lstStyle>
          <a:p>
            <a:endParaRPr/>
          </a:p>
        </p:txBody>
      </p:sp>
      <p:sp>
        <p:nvSpPr>
          <p:cNvPr id="284" name="Google Shape;284;p5"/>
          <p:cNvSpPr txBox="1">
            <a:spLocks noGrp="1"/>
          </p:cNvSpPr>
          <p:nvPr>
            <p:ph type="subTitle" idx="3"/>
          </p:nvPr>
        </p:nvSpPr>
        <p:spPr>
          <a:xfrm>
            <a:off x="713225" y="2834163"/>
            <a:ext cx="1842600" cy="6774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160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285" name="Google Shape;285;p5"/>
          <p:cNvSpPr txBox="1">
            <a:spLocks noGrp="1"/>
          </p:cNvSpPr>
          <p:nvPr>
            <p:ph type="subTitle" idx="4"/>
          </p:nvPr>
        </p:nvSpPr>
        <p:spPr>
          <a:xfrm>
            <a:off x="713225" y="2497863"/>
            <a:ext cx="1842600" cy="338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Libre Franklin ExtraBold"/>
              <a:buNone/>
              <a:defRPr sz="2000">
                <a:latin typeface="Libre Franklin ExtraBold"/>
                <a:ea typeface="Libre Franklin ExtraBold"/>
                <a:cs typeface="Libre Franklin ExtraBold"/>
                <a:sym typeface="Libre Franklin ExtraBold"/>
              </a:defRPr>
            </a:lvl1pPr>
            <a:lvl2pPr lvl="1"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2pPr>
            <a:lvl3pPr lvl="2"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3pPr>
            <a:lvl4pPr lvl="3"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4pPr>
            <a:lvl5pPr lvl="4"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5pPr>
            <a:lvl6pPr lvl="5"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6pPr>
            <a:lvl7pPr lvl="6"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7pPr>
            <a:lvl8pPr lvl="7"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8pPr>
            <a:lvl9pPr lvl="8" rtl="0">
              <a:spcBef>
                <a:spcPts val="1600"/>
              </a:spcBef>
              <a:spcAft>
                <a:spcPts val="1600"/>
              </a:spcAft>
              <a:buSzPts val="2400"/>
              <a:buFont typeface="Libre Franklin ExtraBold"/>
              <a:buNone/>
              <a:defRPr sz="2400">
                <a:latin typeface="Libre Franklin ExtraBold"/>
                <a:ea typeface="Libre Franklin ExtraBold"/>
                <a:cs typeface="Libre Franklin ExtraBold"/>
                <a:sym typeface="Libre Franklin ExtraBold"/>
              </a:defRPr>
            </a:lvl9pPr>
          </a:lstStyle>
          <a:p>
            <a:endParaRPr/>
          </a:p>
        </p:txBody>
      </p:sp>
      <p:sp>
        <p:nvSpPr>
          <p:cNvPr id="286" name="Google Shape;286;p5"/>
          <p:cNvSpPr txBox="1">
            <a:spLocks noGrp="1"/>
          </p:cNvSpPr>
          <p:nvPr>
            <p:ph type="title"/>
          </p:nvPr>
        </p:nvSpPr>
        <p:spPr>
          <a:xfrm>
            <a:off x="713225" y="539500"/>
            <a:ext cx="4247700" cy="6774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able of contents 1">
  <p:cSld name="TITLE_AND_TWO_COLUMNS_1_1_2_1">
    <p:spTree>
      <p:nvGrpSpPr>
        <p:cNvPr id="1" name="Shape 1753"/>
        <p:cNvGrpSpPr/>
        <p:nvPr/>
      </p:nvGrpSpPr>
      <p:grpSpPr>
        <a:xfrm>
          <a:off x="0" y="0"/>
          <a:ext cx="0" cy="0"/>
          <a:chOff x="0" y="0"/>
          <a:chExt cx="0" cy="0"/>
        </a:xfrm>
      </p:grpSpPr>
      <p:sp>
        <p:nvSpPr>
          <p:cNvPr id="1754" name="Google Shape;1754;p41"/>
          <p:cNvSpPr txBox="1">
            <a:spLocks noGrp="1"/>
          </p:cNvSpPr>
          <p:nvPr>
            <p:ph type="subTitle" idx="1"/>
          </p:nvPr>
        </p:nvSpPr>
        <p:spPr>
          <a:xfrm>
            <a:off x="5890230" y="1879200"/>
            <a:ext cx="2311500" cy="372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Font typeface="Libre Franklin ExtraBold"/>
              <a:buNone/>
              <a:defRPr sz="1800">
                <a:latin typeface="Libre Franklin ExtraBold"/>
                <a:ea typeface="Libre Franklin ExtraBold"/>
                <a:cs typeface="Libre Franklin ExtraBold"/>
                <a:sym typeface="Libre Franklin ExtraBold"/>
              </a:defRPr>
            </a:lvl1pPr>
            <a:lvl2pPr lvl="1"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2pPr>
            <a:lvl3pPr lvl="2"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3pPr>
            <a:lvl4pPr lvl="3"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4pPr>
            <a:lvl5pPr lvl="4"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5pPr>
            <a:lvl6pPr lvl="5"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6pPr>
            <a:lvl7pPr lvl="6"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7pPr>
            <a:lvl8pPr lvl="7"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8pPr>
            <a:lvl9pPr lvl="8" rtl="0">
              <a:spcBef>
                <a:spcPts val="1600"/>
              </a:spcBef>
              <a:spcAft>
                <a:spcPts val="1600"/>
              </a:spcAft>
              <a:buSzPts val="2400"/>
              <a:buFont typeface="Libre Franklin ExtraBold"/>
              <a:buNone/>
              <a:defRPr sz="2400">
                <a:latin typeface="Libre Franklin ExtraBold"/>
                <a:ea typeface="Libre Franklin ExtraBold"/>
                <a:cs typeface="Libre Franklin ExtraBold"/>
                <a:sym typeface="Libre Franklin ExtraBold"/>
              </a:defRPr>
            </a:lvl9pPr>
          </a:lstStyle>
          <a:p>
            <a:endParaRPr/>
          </a:p>
        </p:txBody>
      </p:sp>
      <p:sp>
        <p:nvSpPr>
          <p:cNvPr id="1755" name="Google Shape;1755;p41"/>
          <p:cNvSpPr txBox="1">
            <a:spLocks noGrp="1"/>
          </p:cNvSpPr>
          <p:nvPr>
            <p:ph type="subTitle" idx="2"/>
          </p:nvPr>
        </p:nvSpPr>
        <p:spPr>
          <a:xfrm>
            <a:off x="5890230" y="3588825"/>
            <a:ext cx="2311500" cy="72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000"/>
              <a:buNone/>
              <a:defRPr sz="1800"/>
            </a:lvl1pPr>
            <a:lvl2pPr lvl="1" rtl="0">
              <a:spcBef>
                <a:spcPts val="160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1756" name="Google Shape;1756;p41"/>
          <p:cNvSpPr txBox="1">
            <a:spLocks noGrp="1"/>
          </p:cNvSpPr>
          <p:nvPr>
            <p:ph type="subTitle" idx="3"/>
          </p:nvPr>
        </p:nvSpPr>
        <p:spPr>
          <a:xfrm>
            <a:off x="5890230" y="3252525"/>
            <a:ext cx="2311500" cy="372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Font typeface="Libre Franklin ExtraBold"/>
              <a:buNone/>
              <a:defRPr sz="1800">
                <a:latin typeface="Libre Franklin ExtraBold"/>
                <a:ea typeface="Libre Franklin ExtraBold"/>
                <a:cs typeface="Libre Franklin ExtraBold"/>
                <a:sym typeface="Libre Franklin ExtraBold"/>
              </a:defRPr>
            </a:lvl1pPr>
            <a:lvl2pPr lvl="1"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2pPr>
            <a:lvl3pPr lvl="2"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3pPr>
            <a:lvl4pPr lvl="3"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4pPr>
            <a:lvl5pPr lvl="4"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5pPr>
            <a:lvl6pPr lvl="5"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6pPr>
            <a:lvl7pPr lvl="6"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7pPr>
            <a:lvl8pPr lvl="7"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8pPr>
            <a:lvl9pPr lvl="8" rtl="0">
              <a:spcBef>
                <a:spcPts val="1600"/>
              </a:spcBef>
              <a:spcAft>
                <a:spcPts val="1600"/>
              </a:spcAft>
              <a:buSzPts val="2400"/>
              <a:buFont typeface="Libre Franklin ExtraBold"/>
              <a:buNone/>
              <a:defRPr sz="2400">
                <a:latin typeface="Libre Franklin ExtraBold"/>
                <a:ea typeface="Libre Franklin ExtraBold"/>
                <a:cs typeface="Libre Franklin ExtraBold"/>
                <a:sym typeface="Libre Franklin ExtraBold"/>
              </a:defRPr>
            </a:lvl9pPr>
          </a:lstStyle>
          <a:p>
            <a:endParaRPr/>
          </a:p>
        </p:txBody>
      </p:sp>
      <p:sp>
        <p:nvSpPr>
          <p:cNvPr id="1757" name="Google Shape;1757;p41"/>
          <p:cNvSpPr txBox="1">
            <a:spLocks noGrp="1"/>
          </p:cNvSpPr>
          <p:nvPr>
            <p:ph type="subTitle" idx="4"/>
          </p:nvPr>
        </p:nvSpPr>
        <p:spPr>
          <a:xfrm>
            <a:off x="1603801" y="3588825"/>
            <a:ext cx="2311500" cy="72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000"/>
              <a:buNone/>
              <a:defRPr sz="1800"/>
            </a:lvl1pPr>
            <a:lvl2pPr lvl="1" rtl="0">
              <a:spcBef>
                <a:spcPts val="160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1758" name="Google Shape;1758;p41"/>
          <p:cNvSpPr txBox="1">
            <a:spLocks noGrp="1"/>
          </p:cNvSpPr>
          <p:nvPr>
            <p:ph type="subTitle" idx="5"/>
          </p:nvPr>
        </p:nvSpPr>
        <p:spPr>
          <a:xfrm>
            <a:off x="1603801" y="3252525"/>
            <a:ext cx="2311500" cy="372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Font typeface="Libre Franklin ExtraBold"/>
              <a:buNone/>
              <a:defRPr sz="1800">
                <a:latin typeface="Libre Franklin ExtraBold"/>
                <a:ea typeface="Libre Franklin ExtraBold"/>
                <a:cs typeface="Libre Franklin ExtraBold"/>
                <a:sym typeface="Libre Franklin ExtraBold"/>
              </a:defRPr>
            </a:lvl1pPr>
            <a:lvl2pPr lvl="1"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2pPr>
            <a:lvl3pPr lvl="2"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3pPr>
            <a:lvl4pPr lvl="3"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4pPr>
            <a:lvl5pPr lvl="4"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5pPr>
            <a:lvl6pPr lvl="5"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6pPr>
            <a:lvl7pPr lvl="6"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7pPr>
            <a:lvl8pPr lvl="7"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8pPr>
            <a:lvl9pPr lvl="8" rtl="0">
              <a:spcBef>
                <a:spcPts val="1600"/>
              </a:spcBef>
              <a:spcAft>
                <a:spcPts val="1600"/>
              </a:spcAft>
              <a:buSzPts val="2400"/>
              <a:buFont typeface="Libre Franklin ExtraBold"/>
              <a:buNone/>
              <a:defRPr sz="2400">
                <a:latin typeface="Libre Franklin ExtraBold"/>
                <a:ea typeface="Libre Franklin ExtraBold"/>
                <a:cs typeface="Libre Franklin ExtraBold"/>
                <a:sym typeface="Libre Franklin ExtraBold"/>
              </a:defRPr>
            </a:lvl9pPr>
          </a:lstStyle>
          <a:p>
            <a:endParaRPr/>
          </a:p>
        </p:txBody>
      </p:sp>
      <p:sp>
        <p:nvSpPr>
          <p:cNvPr id="1759" name="Google Shape;1759;p41"/>
          <p:cNvSpPr txBox="1">
            <a:spLocks noGrp="1"/>
          </p:cNvSpPr>
          <p:nvPr>
            <p:ph type="subTitle" idx="6"/>
          </p:nvPr>
        </p:nvSpPr>
        <p:spPr>
          <a:xfrm>
            <a:off x="5890230" y="2215498"/>
            <a:ext cx="2311500" cy="72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000"/>
              <a:buNone/>
              <a:defRPr sz="1800"/>
            </a:lvl1pPr>
            <a:lvl2pPr lvl="1" rtl="0">
              <a:spcBef>
                <a:spcPts val="160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1760" name="Google Shape;1760;p41"/>
          <p:cNvSpPr txBox="1">
            <a:spLocks noGrp="1"/>
          </p:cNvSpPr>
          <p:nvPr>
            <p:ph type="subTitle" idx="7"/>
          </p:nvPr>
        </p:nvSpPr>
        <p:spPr>
          <a:xfrm>
            <a:off x="1603801" y="2215498"/>
            <a:ext cx="2311500" cy="72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000"/>
              <a:buNone/>
              <a:defRPr sz="1800"/>
            </a:lvl1pPr>
            <a:lvl2pPr lvl="1" rtl="0">
              <a:spcBef>
                <a:spcPts val="160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1761" name="Google Shape;1761;p41"/>
          <p:cNvSpPr txBox="1">
            <a:spLocks noGrp="1"/>
          </p:cNvSpPr>
          <p:nvPr>
            <p:ph type="subTitle" idx="8"/>
          </p:nvPr>
        </p:nvSpPr>
        <p:spPr>
          <a:xfrm>
            <a:off x="1603801" y="1879200"/>
            <a:ext cx="2311500" cy="372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Font typeface="Libre Franklin ExtraBold"/>
              <a:buNone/>
              <a:defRPr sz="1800">
                <a:latin typeface="Libre Franklin ExtraBold"/>
                <a:ea typeface="Libre Franklin ExtraBold"/>
                <a:cs typeface="Libre Franklin ExtraBold"/>
                <a:sym typeface="Libre Franklin ExtraBold"/>
              </a:defRPr>
            </a:lvl1pPr>
            <a:lvl2pPr lvl="1"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2pPr>
            <a:lvl3pPr lvl="2"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3pPr>
            <a:lvl4pPr lvl="3"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4pPr>
            <a:lvl5pPr lvl="4"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5pPr>
            <a:lvl6pPr lvl="5"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6pPr>
            <a:lvl7pPr lvl="6"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7pPr>
            <a:lvl8pPr lvl="7"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8pPr>
            <a:lvl9pPr lvl="8" rtl="0">
              <a:spcBef>
                <a:spcPts val="1600"/>
              </a:spcBef>
              <a:spcAft>
                <a:spcPts val="1600"/>
              </a:spcAft>
              <a:buSzPts val="2400"/>
              <a:buFont typeface="Libre Franklin ExtraBold"/>
              <a:buNone/>
              <a:defRPr sz="2400">
                <a:latin typeface="Libre Franklin ExtraBold"/>
                <a:ea typeface="Libre Franklin ExtraBold"/>
                <a:cs typeface="Libre Franklin ExtraBold"/>
                <a:sym typeface="Libre Franklin ExtraBold"/>
              </a:defRPr>
            </a:lvl9pPr>
          </a:lstStyle>
          <a:p>
            <a:endParaRPr/>
          </a:p>
        </p:txBody>
      </p:sp>
      <p:sp>
        <p:nvSpPr>
          <p:cNvPr id="1762" name="Google Shape;1762;p41"/>
          <p:cNvSpPr txBox="1">
            <a:spLocks noGrp="1"/>
          </p:cNvSpPr>
          <p:nvPr>
            <p:ph type="title" hasCustomPrompt="1"/>
          </p:nvPr>
        </p:nvSpPr>
        <p:spPr>
          <a:xfrm>
            <a:off x="942276" y="2120225"/>
            <a:ext cx="585300" cy="5853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Clr>
                <a:schemeClr val="dk1"/>
              </a:buClr>
              <a:buSzPts val="4800"/>
              <a:buFont typeface="Darker Grotesque"/>
              <a:buNone/>
              <a:defRPr sz="4800" b="1">
                <a:solidFill>
                  <a:schemeClr val="dk1"/>
                </a:solidFill>
                <a:latin typeface="Darker Grotesque"/>
                <a:ea typeface="Darker Grotesque"/>
                <a:cs typeface="Darker Grotesque"/>
                <a:sym typeface="Darker Grotesque"/>
              </a:defRPr>
            </a:lvl1pPr>
            <a:lvl2pPr lvl="1" algn="ctr" rtl="0">
              <a:spcBef>
                <a:spcPts val="0"/>
              </a:spcBef>
              <a:spcAft>
                <a:spcPts val="0"/>
              </a:spcAft>
              <a:buClr>
                <a:schemeClr val="dk1"/>
              </a:buClr>
              <a:buSzPts val="4800"/>
              <a:buFont typeface="Darker Grotesque"/>
              <a:buNone/>
              <a:defRPr sz="4800" b="1">
                <a:solidFill>
                  <a:schemeClr val="dk1"/>
                </a:solidFill>
                <a:latin typeface="Darker Grotesque"/>
                <a:ea typeface="Darker Grotesque"/>
                <a:cs typeface="Darker Grotesque"/>
                <a:sym typeface="Darker Grotesque"/>
              </a:defRPr>
            </a:lvl2pPr>
            <a:lvl3pPr lvl="2" algn="ctr" rtl="0">
              <a:spcBef>
                <a:spcPts val="0"/>
              </a:spcBef>
              <a:spcAft>
                <a:spcPts val="0"/>
              </a:spcAft>
              <a:buClr>
                <a:schemeClr val="dk1"/>
              </a:buClr>
              <a:buSzPts val="4800"/>
              <a:buFont typeface="Darker Grotesque"/>
              <a:buNone/>
              <a:defRPr sz="4800" b="1">
                <a:solidFill>
                  <a:schemeClr val="dk1"/>
                </a:solidFill>
                <a:latin typeface="Darker Grotesque"/>
                <a:ea typeface="Darker Grotesque"/>
                <a:cs typeface="Darker Grotesque"/>
                <a:sym typeface="Darker Grotesque"/>
              </a:defRPr>
            </a:lvl3pPr>
            <a:lvl4pPr lvl="3" algn="ctr" rtl="0">
              <a:spcBef>
                <a:spcPts val="0"/>
              </a:spcBef>
              <a:spcAft>
                <a:spcPts val="0"/>
              </a:spcAft>
              <a:buClr>
                <a:schemeClr val="dk1"/>
              </a:buClr>
              <a:buSzPts val="4800"/>
              <a:buFont typeface="Darker Grotesque"/>
              <a:buNone/>
              <a:defRPr sz="4800" b="1">
                <a:solidFill>
                  <a:schemeClr val="dk1"/>
                </a:solidFill>
                <a:latin typeface="Darker Grotesque"/>
                <a:ea typeface="Darker Grotesque"/>
                <a:cs typeface="Darker Grotesque"/>
                <a:sym typeface="Darker Grotesque"/>
              </a:defRPr>
            </a:lvl4pPr>
            <a:lvl5pPr lvl="4" algn="ctr" rtl="0">
              <a:spcBef>
                <a:spcPts val="0"/>
              </a:spcBef>
              <a:spcAft>
                <a:spcPts val="0"/>
              </a:spcAft>
              <a:buClr>
                <a:schemeClr val="dk1"/>
              </a:buClr>
              <a:buSzPts val="4800"/>
              <a:buFont typeface="Darker Grotesque"/>
              <a:buNone/>
              <a:defRPr sz="4800" b="1">
                <a:solidFill>
                  <a:schemeClr val="dk1"/>
                </a:solidFill>
                <a:latin typeface="Darker Grotesque"/>
                <a:ea typeface="Darker Grotesque"/>
                <a:cs typeface="Darker Grotesque"/>
                <a:sym typeface="Darker Grotesque"/>
              </a:defRPr>
            </a:lvl5pPr>
            <a:lvl6pPr lvl="5" algn="ctr" rtl="0">
              <a:spcBef>
                <a:spcPts val="0"/>
              </a:spcBef>
              <a:spcAft>
                <a:spcPts val="0"/>
              </a:spcAft>
              <a:buClr>
                <a:schemeClr val="dk1"/>
              </a:buClr>
              <a:buSzPts val="4800"/>
              <a:buFont typeface="Darker Grotesque"/>
              <a:buNone/>
              <a:defRPr sz="4800" b="1">
                <a:solidFill>
                  <a:schemeClr val="dk1"/>
                </a:solidFill>
                <a:latin typeface="Darker Grotesque"/>
                <a:ea typeface="Darker Grotesque"/>
                <a:cs typeface="Darker Grotesque"/>
                <a:sym typeface="Darker Grotesque"/>
              </a:defRPr>
            </a:lvl6pPr>
            <a:lvl7pPr lvl="6" algn="ctr" rtl="0">
              <a:spcBef>
                <a:spcPts val="0"/>
              </a:spcBef>
              <a:spcAft>
                <a:spcPts val="0"/>
              </a:spcAft>
              <a:buClr>
                <a:schemeClr val="dk1"/>
              </a:buClr>
              <a:buSzPts val="4800"/>
              <a:buFont typeface="Darker Grotesque"/>
              <a:buNone/>
              <a:defRPr sz="4800" b="1">
                <a:solidFill>
                  <a:schemeClr val="dk1"/>
                </a:solidFill>
                <a:latin typeface="Darker Grotesque"/>
                <a:ea typeface="Darker Grotesque"/>
                <a:cs typeface="Darker Grotesque"/>
                <a:sym typeface="Darker Grotesque"/>
              </a:defRPr>
            </a:lvl7pPr>
            <a:lvl8pPr lvl="7" algn="ctr" rtl="0">
              <a:spcBef>
                <a:spcPts val="0"/>
              </a:spcBef>
              <a:spcAft>
                <a:spcPts val="0"/>
              </a:spcAft>
              <a:buClr>
                <a:schemeClr val="dk1"/>
              </a:buClr>
              <a:buSzPts val="4800"/>
              <a:buFont typeface="Darker Grotesque"/>
              <a:buNone/>
              <a:defRPr sz="4800" b="1">
                <a:solidFill>
                  <a:schemeClr val="dk1"/>
                </a:solidFill>
                <a:latin typeface="Darker Grotesque"/>
                <a:ea typeface="Darker Grotesque"/>
                <a:cs typeface="Darker Grotesque"/>
                <a:sym typeface="Darker Grotesque"/>
              </a:defRPr>
            </a:lvl8pPr>
            <a:lvl9pPr lvl="8" algn="ctr" rtl="0">
              <a:spcBef>
                <a:spcPts val="0"/>
              </a:spcBef>
              <a:spcAft>
                <a:spcPts val="0"/>
              </a:spcAft>
              <a:buClr>
                <a:schemeClr val="dk1"/>
              </a:buClr>
              <a:buSzPts val="4800"/>
              <a:buFont typeface="Darker Grotesque"/>
              <a:buNone/>
              <a:defRPr sz="4800" b="1">
                <a:solidFill>
                  <a:schemeClr val="dk1"/>
                </a:solidFill>
                <a:latin typeface="Darker Grotesque"/>
                <a:ea typeface="Darker Grotesque"/>
                <a:cs typeface="Darker Grotesque"/>
                <a:sym typeface="Darker Grotesque"/>
              </a:defRPr>
            </a:lvl9pPr>
          </a:lstStyle>
          <a:p>
            <a:r>
              <a:t>xx%</a:t>
            </a:r>
          </a:p>
        </p:txBody>
      </p:sp>
      <p:sp>
        <p:nvSpPr>
          <p:cNvPr id="1763" name="Google Shape;1763;p41"/>
          <p:cNvSpPr txBox="1">
            <a:spLocks noGrp="1"/>
          </p:cNvSpPr>
          <p:nvPr>
            <p:ph type="title" idx="9" hasCustomPrompt="1"/>
          </p:nvPr>
        </p:nvSpPr>
        <p:spPr>
          <a:xfrm>
            <a:off x="5228726" y="2120225"/>
            <a:ext cx="585300" cy="5853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Clr>
                <a:schemeClr val="dk1"/>
              </a:buClr>
              <a:buSzPts val="4800"/>
              <a:buFont typeface="Darker Grotesque"/>
              <a:buNone/>
              <a:defRPr sz="4800" b="1">
                <a:solidFill>
                  <a:schemeClr val="dk1"/>
                </a:solidFill>
                <a:latin typeface="Darker Grotesque"/>
                <a:ea typeface="Darker Grotesque"/>
                <a:cs typeface="Darker Grotesque"/>
                <a:sym typeface="Darker Grotesque"/>
              </a:defRPr>
            </a:lvl1pPr>
            <a:lvl2pPr lvl="1" algn="ctr" rtl="0">
              <a:spcBef>
                <a:spcPts val="0"/>
              </a:spcBef>
              <a:spcAft>
                <a:spcPts val="0"/>
              </a:spcAft>
              <a:buClr>
                <a:schemeClr val="dk1"/>
              </a:buClr>
              <a:buSzPts val="4800"/>
              <a:buFont typeface="Darker Grotesque"/>
              <a:buNone/>
              <a:defRPr sz="4800" b="1">
                <a:solidFill>
                  <a:schemeClr val="dk1"/>
                </a:solidFill>
                <a:latin typeface="Darker Grotesque"/>
                <a:ea typeface="Darker Grotesque"/>
                <a:cs typeface="Darker Grotesque"/>
                <a:sym typeface="Darker Grotesque"/>
              </a:defRPr>
            </a:lvl2pPr>
            <a:lvl3pPr lvl="2" algn="ctr" rtl="0">
              <a:spcBef>
                <a:spcPts val="0"/>
              </a:spcBef>
              <a:spcAft>
                <a:spcPts val="0"/>
              </a:spcAft>
              <a:buClr>
                <a:schemeClr val="dk1"/>
              </a:buClr>
              <a:buSzPts val="4800"/>
              <a:buFont typeface="Darker Grotesque"/>
              <a:buNone/>
              <a:defRPr sz="4800" b="1">
                <a:solidFill>
                  <a:schemeClr val="dk1"/>
                </a:solidFill>
                <a:latin typeface="Darker Grotesque"/>
                <a:ea typeface="Darker Grotesque"/>
                <a:cs typeface="Darker Grotesque"/>
                <a:sym typeface="Darker Grotesque"/>
              </a:defRPr>
            </a:lvl3pPr>
            <a:lvl4pPr lvl="3" algn="ctr" rtl="0">
              <a:spcBef>
                <a:spcPts val="0"/>
              </a:spcBef>
              <a:spcAft>
                <a:spcPts val="0"/>
              </a:spcAft>
              <a:buClr>
                <a:schemeClr val="dk1"/>
              </a:buClr>
              <a:buSzPts val="4800"/>
              <a:buFont typeface="Darker Grotesque"/>
              <a:buNone/>
              <a:defRPr sz="4800" b="1">
                <a:solidFill>
                  <a:schemeClr val="dk1"/>
                </a:solidFill>
                <a:latin typeface="Darker Grotesque"/>
                <a:ea typeface="Darker Grotesque"/>
                <a:cs typeface="Darker Grotesque"/>
                <a:sym typeface="Darker Grotesque"/>
              </a:defRPr>
            </a:lvl4pPr>
            <a:lvl5pPr lvl="4" algn="ctr" rtl="0">
              <a:spcBef>
                <a:spcPts val="0"/>
              </a:spcBef>
              <a:spcAft>
                <a:spcPts val="0"/>
              </a:spcAft>
              <a:buClr>
                <a:schemeClr val="dk1"/>
              </a:buClr>
              <a:buSzPts val="4800"/>
              <a:buFont typeface="Darker Grotesque"/>
              <a:buNone/>
              <a:defRPr sz="4800" b="1">
                <a:solidFill>
                  <a:schemeClr val="dk1"/>
                </a:solidFill>
                <a:latin typeface="Darker Grotesque"/>
                <a:ea typeface="Darker Grotesque"/>
                <a:cs typeface="Darker Grotesque"/>
                <a:sym typeface="Darker Grotesque"/>
              </a:defRPr>
            </a:lvl5pPr>
            <a:lvl6pPr lvl="5" algn="ctr" rtl="0">
              <a:spcBef>
                <a:spcPts val="0"/>
              </a:spcBef>
              <a:spcAft>
                <a:spcPts val="0"/>
              </a:spcAft>
              <a:buClr>
                <a:schemeClr val="dk1"/>
              </a:buClr>
              <a:buSzPts val="4800"/>
              <a:buFont typeface="Darker Grotesque"/>
              <a:buNone/>
              <a:defRPr sz="4800" b="1">
                <a:solidFill>
                  <a:schemeClr val="dk1"/>
                </a:solidFill>
                <a:latin typeface="Darker Grotesque"/>
                <a:ea typeface="Darker Grotesque"/>
                <a:cs typeface="Darker Grotesque"/>
                <a:sym typeface="Darker Grotesque"/>
              </a:defRPr>
            </a:lvl6pPr>
            <a:lvl7pPr lvl="6" algn="ctr" rtl="0">
              <a:spcBef>
                <a:spcPts val="0"/>
              </a:spcBef>
              <a:spcAft>
                <a:spcPts val="0"/>
              </a:spcAft>
              <a:buClr>
                <a:schemeClr val="dk1"/>
              </a:buClr>
              <a:buSzPts val="4800"/>
              <a:buFont typeface="Darker Grotesque"/>
              <a:buNone/>
              <a:defRPr sz="4800" b="1">
                <a:solidFill>
                  <a:schemeClr val="dk1"/>
                </a:solidFill>
                <a:latin typeface="Darker Grotesque"/>
                <a:ea typeface="Darker Grotesque"/>
                <a:cs typeface="Darker Grotesque"/>
                <a:sym typeface="Darker Grotesque"/>
              </a:defRPr>
            </a:lvl7pPr>
            <a:lvl8pPr lvl="7" algn="ctr" rtl="0">
              <a:spcBef>
                <a:spcPts val="0"/>
              </a:spcBef>
              <a:spcAft>
                <a:spcPts val="0"/>
              </a:spcAft>
              <a:buClr>
                <a:schemeClr val="dk1"/>
              </a:buClr>
              <a:buSzPts val="4800"/>
              <a:buFont typeface="Darker Grotesque"/>
              <a:buNone/>
              <a:defRPr sz="4800" b="1">
                <a:solidFill>
                  <a:schemeClr val="dk1"/>
                </a:solidFill>
                <a:latin typeface="Darker Grotesque"/>
                <a:ea typeface="Darker Grotesque"/>
                <a:cs typeface="Darker Grotesque"/>
                <a:sym typeface="Darker Grotesque"/>
              </a:defRPr>
            </a:lvl8pPr>
            <a:lvl9pPr lvl="8" algn="ctr" rtl="0">
              <a:spcBef>
                <a:spcPts val="0"/>
              </a:spcBef>
              <a:spcAft>
                <a:spcPts val="0"/>
              </a:spcAft>
              <a:buClr>
                <a:schemeClr val="dk1"/>
              </a:buClr>
              <a:buSzPts val="4800"/>
              <a:buFont typeface="Darker Grotesque"/>
              <a:buNone/>
              <a:defRPr sz="4800" b="1">
                <a:solidFill>
                  <a:schemeClr val="dk1"/>
                </a:solidFill>
                <a:latin typeface="Darker Grotesque"/>
                <a:ea typeface="Darker Grotesque"/>
                <a:cs typeface="Darker Grotesque"/>
                <a:sym typeface="Darker Grotesque"/>
              </a:defRPr>
            </a:lvl9pPr>
          </a:lstStyle>
          <a:p>
            <a:r>
              <a:t>xx%</a:t>
            </a:r>
          </a:p>
        </p:txBody>
      </p:sp>
      <p:sp>
        <p:nvSpPr>
          <p:cNvPr id="1764" name="Google Shape;1764;p41"/>
          <p:cNvSpPr txBox="1">
            <a:spLocks noGrp="1"/>
          </p:cNvSpPr>
          <p:nvPr>
            <p:ph type="title" idx="13" hasCustomPrompt="1"/>
          </p:nvPr>
        </p:nvSpPr>
        <p:spPr>
          <a:xfrm>
            <a:off x="942276" y="3492575"/>
            <a:ext cx="585300" cy="5853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Clr>
                <a:schemeClr val="dk1"/>
              </a:buClr>
              <a:buSzPts val="4800"/>
              <a:buFont typeface="Darker Grotesque"/>
              <a:buNone/>
              <a:defRPr sz="4800" b="1">
                <a:solidFill>
                  <a:schemeClr val="dk1"/>
                </a:solidFill>
                <a:latin typeface="Darker Grotesque"/>
                <a:ea typeface="Darker Grotesque"/>
                <a:cs typeface="Darker Grotesque"/>
                <a:sym typeface="Darker Grotesque"/>
              </a:defRPr>
            </a:lvl1pPr>
            <a:lvl2pPr lvl="1" algn="ctr" rtl="0">
              <a:spcBef>
                <a:spcPts val="0"/>
              </a:spcBef>
              <a:spcAft>
                <a:spcPts val="0"/>
              </a:spcAft>
              <a:buClr>
                <a:schemeClr val="dk1"/>
              </a:buClr>
              <a:buSzPts val="4800"/>
              <a:buFont typeface="Darker Grotesque"/>
              <a:buNone/>
              <a:defRPr sz="4800" b="1">
                <a:solidFill>
                  <a:schemeClr val="dk1"/>
                </a:solidFill>
                <a:latin typeface="Darker Grotesque"/>
                <a:ea typeface="Darker Grotesque"/>
                <a:cs typeface="Darker Grotesque"/>
                <a:sym typeface="Darker Grotesque"/>
              </a:defRPr>
            </a:lvl2pPr>
            <a:lvl3pPr lvl="2" algn="ctr" rtl="0">
              <a:spcBef>
                <a:spcPts val="0"/>
              </a:spcBef>
              <a:spcAft>
                <a:spcPts val="0"/>
              </a:spcAft>
              <a:buClr>
                <a:schemeClr val="dk1"/>
              </a:buClr>
              <a:buSzPts val="4800"/>
              <a:buFont typeface="Darker Grotesque"/>
              <a:buNone/>
              <a:defRPr sz="4800" b="1">
                <a:solidFill>
                  <a:schemeClr val="dk1"/>
                </a:solidFill>
                <a:latin typeface="Darker Grotesque"/>
                <a:ea typeface="Darker Grotesque"/>
                <a:cs typeface="Darker Grotesque"/>
                <a:sym typeface="Darker Grotesque"/>
              </a:defRPr>
            </a:lvl3pPr>
            <a:lvl4pPr lvl="3" algn="ctr" rtl="0">
              <a:spcBef>
                <a:spcPts val="0"/>
              </a:spcBef>
              <a:spcAft>
                <a:spcPts val="0"/>
              </a:spcAft>
              <a:buClr>
                <a:schemeClr val="dk1"/>
              </a:buClr>
              <a:buSzPts val="4800"/>
              <a:buFont typeface="Darker Grotesque"/>
              <a:buNone/>
              <a:defRPr sz="4800" b="1">
                <a:solidFill>
                  <a:schemeClr val="dk1"/>
                </a:solidFill>
                <a:latin typeface="Darker Grotesque"/>
                <a:ea typeface="Darker Grotesque"/>
                <a:cs typeface="Darker Grotesque"/>
                <a:sym typeface="Darker Grotesque"/>
              </a:defRPr>
            </a:lvl4pPr>
            <a:lvl5pPr lvl="4" algn="ctr" rtl="0">
              <a:spcBef>
                <a:spcPts val="0"/>
              </a:spcBef>
              <a:spcAft>
                <a:spcPts val="0"/>
              </a:spcAft>
              <a:buClr>
                <a:schemeClr val="dk1"/>
              </a:buClr>
              <a:buSzPts val="4800"/>
              <a:buFont typeface="Darker Grotesque"/>
              <a:buNone/>
              <a:defRPr sz="4800" b="1">
                <a:solidFill>
                  <a:schemeClr val="dk1"/>
                </a:solidFill>
                <a:latin typeface="Darker Grotesque"/>
                <a:ea typeface="Darker Grotesque"/>
                <a:cs typeface="Darker Grotesque"/>
                <a:sym typeface="Darker Grotesque"/>
              </a:defRPr>
            </a:lvl5pPr>
            <a:lvl6pPr lvl="5" algn="ctr" rtl="0">
              <a:spcBef>
                <a:spcPts val="0"/>
              </a:spcBef>
              <a:spcAft>
                <a:spcPts val="0"/>
              </a:spcAft>
              <a:buClr>
                <a:schemeClr val="dk1"/>
              </a:buClr>
              <a:buSzPts val="4800"/>
              <a:buFont typeface="Darker Grotesque"/>
              <a:buNone/>
              <a:defRPr sz="4800" b="1">
                <a:solidFill>
                  <a:schemeClr val="dk1"/>
                </a:solidFill>
                <a:latin typeface="Darker Grotesque"/>
                <a:ea typeface="Darker Grotesque"/>
                <a:cs typeface="Darker Grotesque"/>
                <a:sym typeface="Darker Grotesque"/>
              </a:defRPr>
            </a:lvl6pPr>
            <a:lvl7pPr lvl="6" algn="ctr" rtl="0">
              <a:spcBef>
                <a:spcPts val="0"/>
              </a:spcBef>
              <a:spcAft>
                <a:spcPts val="0"/>
              </a:spcAft>
              <a:buClr>
                <a:schemeClr val="dk1"/>
              </a:buClr>
              <a:buSzPts val="4800"/>
              <a:buFont typeface="Darker Grotesque"/>
              <a:buNone/>
              <a:defRPr sz="4800" b="1">
                <a:solidFill>
                  <a:schemeClr val="dk1"/>
                </a:solidFill>
                <a:latin typeface="Darker Grotesque"/>
                <a:ea typeface="Darker Grotesque"/>
                <a:cs typeface="Darker Grotesque"/>
                <a:sym typeface="Darker Grotesque"/>
              </a:defRPr>
            </a:lvl7pPr>
            <a:lvl8pPr lvl="7" algn="ctr" rtl="0">
              <a:spcBef>
                <a:spcPts val="0"/>
              </a:spcBef>
              <a:spcAft>
                <a:spcPts val="0"/>
              </a:spcAft>
              <a:buClr>
                <a:schemeClr val="dk1"/>
              </a:buClr>
              <a:buSzPts val="4800"/>
              <a:buFont typeface="Darker Grotesque"/>
              <a:buNone/>
              <a:defRPr sz="4800" b="1">
                <a:solidFill>
                  <a:schemeClr val="dk1"/>
                </a:solidFill>
                <a:latin typeface="Darker Grotesque"/>
                <a:ea typeface="Darker Grotesque"/>
                <a:cs typeface="Darker Grotesque"/>
                <a:sym typeface="Darker Grotesque"/>
              </a:defRPr>
            </a:lvl8pPr>
            <a:lvl9pPr lvl="8" algn="ctr" rtl="0">
              <a:spcBef>
                <a:spcPts val="0"/>
              </a:spcBef>
              <a:spcAft>
                <a:spcPts val="0"/>
              </a:spcAft>
              <a:buClr>
                <a:schemeClr val="dk1"/>
              </a:buClr>
              <a:buSzPts val="4800"/>
              <a:buFont typeface="Darker Grotesque"/>
              <a:buNone/>
              <a:defRPr sz="4800" b="1">
                <a:solidFill>
                  <a:schemeClr val="dk1"/>
                </a:solidFill>
                <a:latin typeface="Darker Grotesque"/>
                <a:ea typeface="Darker Grotesque"/>
                <a:cs typeface="Darker Grotesque"/>
                <a:sym typeface="Darker Grotesque"/>
              </a:defRPr>
            </a:lvl9pPr>
          </a:lstStyle>
          <a:p>
            <a:r>
              <a:t>xx%</a:t>
            </a:r>
          </a:p>
        </p:txBody>
      </p:sp>
      <p:sp>
        <p:nvSpPr>
          <p:cNvPr id="1765" name="Google Shape;1765;p41"/>
          <p:cNvSpPr txBox="1">
            <a:spLocks noGrp="1"/>
          </p:cNvSpPr>
          <p:nvPr>
            <p:ph type="title" idx="14" hasCustomPrompt="1"/>
          </p:nvPr>
        </p:nvSpPr>
        <p:spPr>
          <a:xfrm>
            <a:off x="5228726" y="3492575"/>
            <a:ext cx="585300" cy="5853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Clr>
                <a:schemeClr val="dk1"/>
              </a:buClr>
              <a:buSzPts val="4800"/>
              <a:buFont typeface="Darker Grotesque"/>
              <a:buNone/>
              <a:defRPr sz="4800" b="1">
                <a:solidFill>
                  <a:schemeClr val="dk1"/>
                </a:solidFill>
                <a:latin typeface="Darker Grotesque"/>
                <a:ea typeface="Darker Grotesque"/>
                <a:cs typeface="Darker Grotesque"/>
                <a:sym typeface="Darker Grotesque"/>
              </a:defRPr>
            </a:lvl1pPr>
            <a:lvl2pPr lvl="1" algn="ctr" rtl="0">
              <a:spcBef>
                <a:spcPts val="0"/>
              </a:spcBef>
              <a:spcAft>
                <a:spcPts val="0"/>
              </a:spcAft>
              <a:buClr>
                <a:schemeClr val="dk1"/>
              </a:buClr>
              <a:buSzPts val="4800"/>
              <a:buFont typeface="Darker Grotesque"/>
              <a:buNone/>
              <a:defRPr sz="4800" b="1">
                <a:solidFill>
                  <a:schemeClr val="dk1"/>
                </a:solidFill>
                <a:latin typeface="Darker Grotesque"/>
                <a:ea typeface="Darker Grotesque"/>
                <a:cs typeface="Darker Grotesque"/>
                <a:sym typeface="Darker Grotesque"/>
              </a:defRPr>
            </a:lvl2pPr>
            <a:lvl3pPr lvl="2" algn="ctr" rtl="0">
              <a:spcBef>
                <a:spcPts val="0"/>
              </a:spcBef>
              <a:spcAft>
                <a:spcPts val="0"/>
              </a:spcAft>
              <a:buClr>
                <a:schemeClr val="dk1"/>
              </a:buClr>
              <a:buSzPts val="4800"/>
              <a:buFont typeface="Darker Grotesque"/>
              <a:buNone/>
              <a:defRPr sz="4800" b="1">
                <a:solidFill>
                  <a:schemeClr val="dk1"/>
                </a:solidFill>
                <a:latin typeface="Darker Grotesque"/>
                <a:ea typeface="Darker Grotesque"/>
                <a:cs typeface="Darker Grotesque"/>
                <a:sym typeface="Darker Grotesque"/>
              </a:defRPr>
            </a:lvl3pPr>
            <a:lvl4pPr lvl="3" algn="ctr" rtl="0">
              <a:spcBef>
                <a:spcPts val="0"/>
              </a:spcBef>
              <a:spcAft>
                <a:spcPts val="0"/>
              </a:spcAft>
              <a:buClr>
                <a:schemeClr val="dk1"/>
              </a:buClr>
              <a:buSzPts val="4800"/>
              <a:buFont typeface="Darker Grotesque"/>
              <a:buNone/>
              <a:defRPr sz="4800" b="1">
                <a:solidFill>
                  <a:schemeClr val="dk1"/>
                </a:solidFill>
                <a:latin typeface="Darker Grotesque"/>
                <a:ea typeface="Darker Grotesque"/>
                <a:cs typeface="Darker Grotesque"/>
                <a:sym typeface="Darker Grotesque"/>
              </a:defRPr>
            </a:lvl4pPr>
            <a:lvl5pPr lvl="4" algn="ctr" rtl="0">
              <a:spcBef>
                <a:spcPts val="0"/>
              </a:spcBef>
              <a:spcAft>
                <a:spcPts val="0"/>
              </a:spcAft>
              <a:buClr>
                <a:schemeClr val="dk1"/>
              </a:buClr>
              <a:buSzPts val="4800"/>
              <a:buFont typeface="Darker Grotesque"/>
              <a:buNone/>
              <a:defRPr sz="4800" b="1">
                <a:solidFill>
                  <a:schemeClr val="dk1"/>
                </a:solidFill>
                <a:latin typeface="Darker Grotesque"/>
                <a:ea typeface="Darker Grotesque"/>
                <a:cs typeface="Darker Grotesque"/>
                <a:sym typeface="Darker Grotesque"/>
              </a:defRPr>
            </a:lvl5pPr>
            <a:lvl6pPr lvl="5" algn="ctr" rtl="0">
              <a:spcBef>
                <a:spcPts val="0"/>
              </a:spcBef>
              <a:spcAft>
                <a:spcPts val="0"/>
              </a:spcAft>
              <a:buClr>
                <a:schemeClr val="dk1"/>
              </a:buClr>
              <a:buSzPts val="4800"/>
              <a:buFont typeface="Darker Grotesque"/>
              <a:buNone/>
              <a:defRPr sz="4800" b="1">
                <a:solidFill>
                  <a:schemeClr val="dk1"/>
                </a:solidFill>
                <a:latin typeface="Darker Grotesque"/>
                <a:ea typeface="Darker Grotesque"/>
                <a:cs typeface="Darker Grotesque"/>
                <a:sym typeface="Darker Grotesque"/>
              </a:defRPr>
            </a:lvl6pPr>
            <a:lvl7pPr lvl="6" algn="ctr" rtl="0">
              <a:spcBef>
                <a:spcPts val="0"/>
              </a:spcBef>
              <a:spcAft>
                <a:spcPts val="0"/>
              </a:spcAft>
              <a:buClr>
                <a:schemeClr val="dk1"/>
              </a:buClr>
              <a:buSzPts val="4800"/>
              <a:buFont typeface="Darker Grotesque"/>
              <a:buNone/>
              <a:defRPr sz="4800" b="1">
                <a:solidFill>
                  <a:schemeClr val="dk1"/>
                </a:solidFill>
                <a:latin typeface="Darker Grotesque"/>
                <a:ea typeface="Darker Grotesque"/>
                <a:cs typeface="Darker Grotesque"/>
                <a:sym typeface="Darker Grotesque"/>
              </a:defRPr>
            </a:lvl7pPr>
            <a:lvl8pPr lvl="7" algn="ctr" rtl="0">
              <a:spcBef>
                <a:spcPts val="0"/>
              </a:spcBef>
              <a:spcAft>
                <a:spcPts val="0"/>
              </a:spcAft>
              <a:buClr>
                <a:schemeClr val="dk1"/>
              </a:buClr>
              <a:buSzPts val="4800"/>
              <a:buFont typeface="Darker Grotesque"/>
              <a:buNone/>
              <a:defRPr sz="4800" b="1">
                <a:solidFill>
                  <a:schemeClr val="dk1"/>
                </a:solidFill>
                <a:latin typeface="Darker Grotesque"/>
                <a:ea typeface="Darker Grotesque"/>
                <a:cs typeface="Darker Grotesque"/>
                <a:sym typeface="Darker Grotesque"/>
              </a:defRPr>
            </a:lvl8pPr>
            <a:lvl9pPr lvl="8" algn="ctr" rtl="0">
              <a:spcBef>
                <a:spcPts val="0"/>
              </a:spcBef>
              <a:spcAft>
                <a:spcPts val="0"/>
              </a:spcAft>
              <a:buClr>
                <a:schemeClr val="dk1"/>
              </a:buClr>
              <a:buSzPts val="4800"/>
              <a:buFont typeface="Darker Grotesque"/>
              <a:buNone/>
              <a:defRPr sz="4800" b="1">
                <a:solidFill>
                  <a:schemeClr val="dk1"/>
                </a:solidFill>
                <a:latin typeface="Darker Grotesque"/>
                <a:ea typeface="Darker Grotesque"/>
                <a:cs typeface="Darker Grotesque"/>
                <a:sym typeface="Darker Grotesque"/>
              </a:defRPr>
            </a:lvl9pPr>
          </a:lstStyle>
          <a:p>
            <a:r>
              <a:t>xx%</a:t>
            </a:r>
          </a:p>
        </p:txBody>
      </p:sp>
      <p:sp>
        <p:nvSpPr>
          <p:cNvPr id="1766" name="Google Shape;1766;p41"/>
          <p:cNvSpPr/>
          <p:nvPr/>
        </p:nvSpPr>
        <p:spPr>
          <a:xfrm>
            <a:off x="8858169" y="1392224"/>
            <a:ext cx="123999" cy="124231"/>
          </a:xfrm>
          <a:custGeom>
            <a:avLst/>
            <a:gdLst/>
            <a:ahLst/>
            <a:cxnLst/>
            <a:rect l="l" t="t" r="r" b="b"/>
            <a:pathLst>
              <a:path w="5883" h="5894" extrusionOk="0">
                <a:moveTo>
                  <a:pt x="1" y="0"/>
                </a:moveTo>
                <a:lnTo>
                  <a:pt x="1" y="5894"/>
                </a:lnTo>
                <a:lnTo>
                  <a:pt x="5882" y="5894"/>
                </a:lnTo>
                <a:lnTo>
                  <a:pt x="5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7" name="Google Shape;1767;p41"/>
          <p:cNvGrpSpPr/>
          <p:nvPr/>
        </p:nvGrpSpPr>
        <p:grpSpPr>
          <a:xfrm>
            <a:off x="8857421" y="1890997"/>
            <a:ext cx="125497" cy="360409"/>
            <a:chOff x="179009" y="2072968"/>
            <a:chExt cx="190870" cy="548151"/>
          </a:xfrm>
        </p:grpSpPr>
        <p:sp>
          <p:nvSpPr>
            <p:cNvPr id="1768" name="Google Shape;1768;p41"/>
            <p:cNvSpPr/>
            <p:nvPr/>
          </p:nvSpPr>
          <p:spPr>
            <a:xfrm>
              <a:off x="179009" y="2072968"/>
              <a:ext cx="190870" cy="190870"/>
            </a:xfrm>
            <a:custGeom>
              <a:avLst/>
              <a:gdLst/>
              <a:ahLst/>
              <a:cxnLst/>
              <a:rect l="l" t="t" r="r" b="b"/>
              <a:pathLst>
                <a:path w="5954" h="5954" extrusionOk="0">
                  <a:moveTo>
                    <a:pt x="941" y="1"/>
                  </a:moveTo>
                  <a:lnTo>
                    <a:pt x="0" y="953"/>
                  </a:lnTo>
                  <a:lnTo>
                    <a:pt x="2036" y="2977"/>
                  </a:lnTo>
                  <a:lnTo>
                    <a:pt x="0" y="5013"/>
                  </a:lnTo>
                  <a:lnTo>
                    <a:pt x="941" y="5954"/>
                  </a:lnTo>
                  <a:lnTo>
                    <a:pt x="2977" y="3930"/>
                  </a:lnTo>
                  <a:lnTo>
                    <a:pt x="5013" y="5954"/>
                  </a:lnTo>
                  <a:lnTo>
                    <a:pt x="5953" y="5013"/>
                  </a:lnTo>
                  <a:lnTo>
                    <a:pt x="3929" y="2977"/>
                  </a:lnTo>
                  <a:lnTo>
                    <a:pt x="5953" y="953"/>
                  </a:lnTo>
                  <a:lnTo>
                    <a:pt x="5013" y="1"/>
                  </a:lnTo>
                  <a:lnTo>
                    <a:pt x="2977" y="2037"/>
                  </a:lnTo>
                  <a:lnTo>
                    <a:pt x="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1"/>
            <p:cNvSpPr/>
            <p:nvPr/>
          </p:nvSpPr>
          <p:spPr>
            <a:xfrm>
              <a:off x="179009" y="2429864"/>
              <a:ext cx="190870" cy="191255"/>
            </a:xfrm>
            <a:custGeom>
              <a:avLst/>
              <a:gdLst/>
              <a:ahLst/>
              <a:cxnLst/>
              <a:rect l="l" t="t" r="r" b="b"/>
              <a:pathLst>
                <a:path w="5954" h="5966" extrusionOk="0">
                  <a:moveTo>
                    <a:pt x="941" y="0"/>
                  </a:moveTo>
                  <a:lnTo>
                    <a:pt x="0" y="953"/>
                  </a:lnTo>
                  <a:lnTo>
                    <a:pt x="2036" y="2988"/>
                  </a:lnTo>
                  <a:lnTo>
                    <a:pt x="0" y="5013"/>
                  </a:lnTo>
                  <a:lnTo>
                    <a:pt x="941" y="5965"/>
                  </a:lnTo>
                  <a:lnTo>
                    <a:pt x="2977" y="3929"/>
                  </a:lnTo>
                  <a:lnTo>
                    <a:pt x="5013" y="5965"/>
                  </a:lnTo>
                  <a:lnTo>
                    <a:pt x="5953" y="5013"/>
                  </a:lnTo>
                  <a:lnTo>
                    <a:pt x="3929" y="2988"/>
                  </a:lnTo>
                  <a:lnTo>
                    <a:pt x="5953" y="953"/>
                  </a:lnTo>
                  <a:lnTo>
                    <a:pt x="5013" y="0"/>
                  </a:lnTo>
                  <a:lnTo>
                    <a:pt x="2977" y="2036"/>
                  </a:lnTo>
                  <a:lnTo>
                    <a:pt x="9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0" name="Google Shape;1770;p41"/>
          <p:cNvSpPr/>
          <p:nvPr/>
        </p:nvSpPr>
        <p:spPr>
          <a:xfrm>
            <a:off x="217385" y="4807396"/>
            <a:ext cx="81222" cy="81222"/>
          </a:xfrm>
          <a:custGeom>
            <a:avLst/>
            <a:gdLst/>
            <a:ahLst/>
            <a:cxnLst/>
            <a:rect l="l" t="t" r="r" b="b"/>
            <a:pathLst>
              <a:path w="2537" h="2537" extrusionOk="0">
                <a:moveTo>
                  <a:pt x="1" y="1"/>
                </a:moveTo>
                <a:lnTo>
                  <a:pt x="1" y="2537"/>
                </a:lnTo>
                <a:lnTo>
                  <a:pt x="2537" y="2537"/>
                </a:lnTo>
                <a:lnTo>
                  <a:pt x="2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1"/>
          <p:cNvSpPr/>
          <p:nvPr/>
        </p:nvSpPr>
        <p:spPr>
          <a:xfrm>
            <a:off x="398458" y="4809701"/>
            <a:ext cx="585138" cy="79685"/>
          </a:xfrm>
          <a:custGeom>
            <a:avLst/>
            <a:gdLst/>
            <a:ahLst/>
            <a:cxnLst/>
            <a:rect l="l" t="t" r="r" b="b"/>
            <a:pathLst>
              <a:path w="18277" h="2489" extrusionOk="0">
                <a:moveTo>
                  <a:pt x="1869" y="0"/>
                </a:moveTo>
                <a:lnTo>
                  <a:pt x="0" y="1893"/>
                </a:lnTo>
                <a:lnTo>
                  <a:pt x="322" y="2215"/>
                </a:lnTo>
                <a:lnTo>
                  <a:pt x="1869" y="655"/>
                </a:lnTo>
                <a:lnTo>
                  <a:pt x="3691" y="2488"/>
                </a:lnTo>
                <a:lnTo>
                  <a:pt x="5501" y="655"/>
                </a:lnTo>
                <a:lnTo>
                  <a:pt x="7322" y="2488"/>
                </a:lnTo>
                <a:lnTo>
                  <a:pt x="9144" y="655"/>
                </a:lnTo>
                <a:lnTo>
                  <a:pt x="10954" y="2488"/>
                </a:lnTo>
                <a:lnTo>
                  <a:pt x="12775" y="655"/>
                </a:lnTo>
                <a:lnTo>
                  <a:pt x="14585" y="2488"/>
                </a:lnTo>
                <a:lnTo>
                  <a:pt x="16407" y="655"/>
                </a:lnTo>
                <a:lnTo>
                  <a:pt x="17955" y="2215"/>
                </a:lnTo>
                <a:lnTo>
                  <a:pt x="18276" y="1893"/>
                </a:lnTo>
                <a:lnTo>
                  <a:pt x="16407" y="0"/>
                </a:lnTo>
                <a:lnTo>
                  <a:pt x="14585" y="1846"/>
                </a:lnTo>
                <a:lnTo>
                  <a:pt x="12775" y="0"/>
                </a:lnTo>
                <a:lnTo>
                  <a:pt x="10954" y="1846"/>
                </a:lnTo>
                <a:lnTo>
                  <a:pt x="9132" y="0"/>
                </a:lnTo>
                <a:lnTo>
                  <a:pt x="7322" y="1846"/>
                </a:lnTo>
                <a:lnTo>
                  <a:pt x="5501" y="0"/>
                </a:lnTo>
                <a:lnTo>
                  <a:pt x="3691" y="1846"/>
                </a:lnTo>
                <a:lnTo>
                  <a:pt x="18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72" name="Google Shape;1772;p41"/>
          <p:cNvCxnSpPr/>
          <p:nvPr/>
        </p:nvCxnSpPr>
        <p:spPr>
          <a:xfrm>
            <a:off x="-8550" y="1145950"/>
            <a:ext cx="9161100" cy="0"/>
          </a:xfrm>
          <a:prstGeom prst="straightConnector1">
            <a:avLst/>
          </a:prstGeom>
          <a:noFill/>
          <a:ln w="19050" cap="flat" cmpd="sng">
            <a:solidFill>
              <a:schemeClr val="accent5"/>
            </a:solidFill>
            <a:prstDash val="solid"/>
            <a:round/>
            <a:headEnd type="none" w="med" len="med"/>
            <a:tailEnd type="none" w="med" len="med"/>
          </a:ln>
        </p:spPr>
      </p:cxnSp>
      <p:sp>
        <p:nvSpPr>
          <p:cNvPr id="1773" name="Google Shape;1773;p41"/>
          <p:cNvSpPr txBox="1">
            <a:spLocks noGrp="1"/>
          </p:cNvSpPr>
          <p:nvPr>
            <p:ph type="title" idx="15"/>
          </p:nvPr>
        </p:nvSpPr>
        <p:spPr>
          <a:xfrm>
            <a:off x="713225" y="539500"/>
            <a:ext cx="7717500" cy="6774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six columns ">
  <p:cSld name="TITLE_AND_TWO_COLUMNS_1_1_1_2">
    <p:spTree>
      <p:nvGrpSpPr>
        <p:cNvPr id="1" name="Shape 1774"/>
        <p:cNvGrpSpPr/>
        <p:nvPr/>
      </p:nvGrpSpPr>
      <p:grpSpPr>
        <a:xfrm>
          <a:off x="0" y="0"/>
          <a:ext cx="0" cy="0"/>
          <a:chOff x="0" y="0"/>
          <a:chExt cx="0" cy="0"/>
        </a:xfrm>
      </p:grpSpPr>
      <p:grpSp>
        <p:nvGrpSpPr>
          <p:cNvPr id="1775" name="Google Shape;1775;p42"/>
          <p:cNvGrpSpPr/>
          <p:nvPr/>
        </p:nvGrpSpPr>
        <p:grpSpPr>
          <a:xfrm>
            <a:off x="8684322" y="4723215"/>
            <a:ext cx="279631" cy="259804"/>
            <a:chOff x="6672" y="3464315"/>
            <a:chExt cx="279631" cy="259804"/>
          </a:xfrm>
        </p:grpSpPr>
        <p:sp>
          <p:nvSpPr>
            <p:cNvPr id="1776" name="Google Shape;1776;p42"/>
            <p:cNvSpPr/>
            <p:nvPr/>
          </p:nvSpPr>
          <p:spPr>
            <a:xfrm>
              <a:off x="246938" y="3577534"/>
              <a:ext cx="39365" cy="33526"/>
            </a:xfrm>
            <a:custGeom>
              <a:avLst/>
              <a:gdLst/>
              <a:ahLst/>
              <a:cxnLst/>
              <a:rect l="l" t="t" r="r" b="b"/>
              <a:pathLst>
                <a:path w="1227" h="1045" extrusionOk="0">
                  <a:moveTo>
                    <a:pt x="526" y="1"/>
                  </a:moveTo>
                  <a:cubicBezTo>
                    <a:pt x="257" y="1"/>
                    <a:pt x="1" y="206"/>
                    <a:pt x="1" y="520"/>
                  </a:cubicBezTo>
                  <a:cubicBezTo>
                    <a:pt x="1" y="806"/>
                    <a:pt x="239" y="1044"/>
                    <a:pt x="524" y="1044"/>
                  </a:cubicBezTo>
                  <a:cubicBezTo>
                    <a:pt x="989" y="1044"/>
                    <a:pt x="1227" y="484"/>
                    <a:pt x="894" y="151"/>
                  </a:cubicBezTo>
                  <a:cubicBezTo>
                    <a:pt x="786" y="47"/>
                    <a:pt x="655" y="1"/>
                    <a:pt x="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2"/>
            <p:cNvSpPr/>
            <p:nvPr/>
          </p:nvSpPr>
          <p:spPr>
            <a:xfrm>
              <a:off x="126982" y="3577534"/>
              <a:ext cx="39012" cy="33526"/>
            </a:xfrm>
            <a:custGeom>
              <a:avLst/>
              <a:gdLst/>
              <a:ahLst/>
              <a:cxnLst/>
              <a:rect l="l" t="t" r="r" b="b"/>
              <a:pathLst>
                <a:path w="1216" h="1045" extrusionOk="0">
                  <a:moveTo>
                    <a:pt x="527" y="1"/>
                  </a:moveTo>
                  <a:cubicBezTo>
                    <a:pt x="257" y="1"/>
                    <a:pt x="1" y="206"/>
                    <a:pt x="1" y="520"/>
                  </a:cubicBezTo>
                  <a:cubicBezTo>
                    <a:pt x="1" y="806"/>
                    <a:pt x="227" y="1044"/>
                    <a:pt x="525" y="1044"/>
                  </a:cubicBezTo>
                  <a:cubicBezTo>
                    <a:pt x="989" y="1044"/>
                    <a:pt x="1215" y="484"/>
                    <a:pt x="894" y="151"/>
                  </a:cubicBezTo>
                  <a:cubicBezTo>
                    <a:pt x="786" y="47"/>
                    <a:pt x="655" y="1"/>
                    <a:pt x="5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2"/>
            <p:cNvSpPr/>
            <p:nvPr/>
          </p:nvSpPr>
          <p:spPr>
            <a:xfrm>
              <a:off x="6672" y="3577374"/>
              <a:ext cx="39365" cy="33687"/>
            </a:xfrm>
            <a:custGeom>
              <a:avLst/>
              <a:gdLst/>
              <a:ahLst/>
              <a:cxnLst/>
              <a:rect l="l" t="t" r="r" b="b"/>
              <a:pathLst>
                <a:path w="1227" h="1050"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2"/>
            <p:cNvSpPr/>
            <p:nvPr/>
          </p:nvSpPr>
          <p:spPr>
            <a:xfrm>
              <a:off x="246938" y="3464315"/>
              <a:ext cx="39365" cy="33655"/>
            </a:xfrm>
            <a:custGeom>
              <a:avLst/>
              <a:gdLst/>
              <a:ahLst/>
              <a:cxnLst/>
              <a:rect l="l" t="t" r="r" b="b"/>
              <a:pathLst>
                <a:path w="1227" h="1049" extrusionOk="0">
                  <a:moveTo>
                    <a:pt x="526" y="0"/>
                  </a:moveTo>
                  <a:cubicBezTo>
                    <a:pt x="257" y="0"/>
                    <a:pt x="1" y="211"/>
                    <a:pt x="1" y="525"/>
                  </a:cubicBezTo>
                  <a:cubicBezTo>
                    <a:pt x="1" y="811"/>
                    <a:pt x="239" y="1049"/>
                    <a:pt x="524" y="1049"/>
                  </a:cubicBezTo>
                  <a:cubicBezTo>
                    <a:pt x="989" y="1049"/>
                    <a:pt x="1227" y="489"/>
                    <a:pt x="894" y="156"/>
                  </a:cubicBezTo>
                  <a:cubicBezTo>
                    <a:pt x="786" y="48"/>
                    <a:pt x="654" y="0"/>
                    <a:pt x="5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2"/>
            <p:cNvSpPr/>
            <p:nvPr/>
          </p:nvSpPr>
          <p:spPr>
            <a:xfrm>
              <a:off x="126982" y="3464315"/>
              <a:ext cx="39012" cy="33655"/>
            </a:xfrm>
            <a:custGeom>
              <a:avLst/>
              <a:gdLst/>
              <a:ahLst/>
              <a:cxnLst/>
              <a:rect l="l" t="t" r="r" b="b"/>
              <a:pathLst>
                <a:path w="1216" h="1049" extrusionOk="0">
                  <a:moveTo>
                    <a:pt x="523" y="0"/>
                  </a:moveTo>
                  <a:cubicBezTo>
                    <a:pt x="257" y="0"/>
                    <a:pt x="1" y="211"/>
                    <a:pt x="1" y="525"/>
                  </a:cubicBezTo>
                  <a:cubicBezTo>
                    <a:pt x="1" y="811"/>
                    <a:pt x="227" y="1049"/>
                    <a:pt x="525" y="1049"/>
                  </a:cubicBezTo>
                  <a:cubicBezTo>
                    <a:pt x="989" y="1049"/>
                    <a:pt x="1215" y="489"/>
                    <a:pt x="882" y="156"/>
                  </a:cubicBezTo>
                  <a:cubicBezTo>
                    <a:pt x="778" y="48"/>
                    <a:pt x="649" y="0"/>
                    <a:pt x="5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2"/>
            <p:cNvSpPr/>
            <p:nvPr/>
          </p:nvSpPr>
          <p:spPr>
            <a:xfrm>
              <a:off x="6672" y="3464315"/>
              <a:ext cx="39365" cy="33655"/>
            </a:xfrm>
            <a:custGeom>
              <a:avLst/>
              <a:gdLst/>
              <a:ahLst/>
              <a:cxnLst/>
              <a:rect l="l" t="t" r="r" b="b"/>
              <a:pathLst>
                <a:path w="1227" h="1049"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2"/>
            <p:cNvSpPr/>
            <p:nvPr/>
          </p:nvSpPr>
          <p:spPr>
            <a:xfrm>
              <a:off x="246938" y="3690721"/>
              <a:ext cx="39365" cy="33398"/>
            </a:xfrm>
            <a:custGeom>
              <a:avLst/>
              <a:gdLst/>
              <a:ahLst/>
              <a:cxnLst/>
              <a:rect l="l" t="t" r="r" b="b"/>
              <a:pathLst>
                <a:path w="1227" h="1041" extrusionOk="0">
                  <a:moveTo>
                    <a:pt x="521" y="1"/>
                  </a:moveTo>
                  <a:cubicBezTo>
                    <a:pt x="254" y="1"/>
                    <a:pt x="1" y="208"/>
                    <a:pt x="1" y="528"/>
                  </a:cubicBezTo>
                  <a:cubicBezTo>
                    <a:pt x="1" y="814"/>
                    <a:pt x="239" y="1040"/>
                    <a:pt x="524" y="1040"/>
                  </a:cubicBezTo>
                  <a:cubicBezTo>
                    <a:pt x="989" y="1040"/>
                    <a:pt x="1227" y="481"/>
                    <a:pt x="894" y="159"/>
                  </a:cubicBezTo>
                  <a:cubicBezTo>
                    <a:pt x="784" y="50"/>
                    <a:pt x="651" y="1"/>
                    <a:pt x="5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2"/>
            <p:cNvSpPr/>
            <p:nvPr/>
          </p:nvSpPr>
          <p:spPr>
            <a:xfrm>
              <a:off x="126982" y="3690625"/>
              <a:ext cx="39012" cy="33494"/>
            </a:xfrm>
            <a:custGeom>
              <a:avLst/>
              <a:gdLst/>
              <a:ahLst/>
              <a:cxnLst/>
              <a:rect l="l" t="t" r="r" b="b"/>
              <a:pathLst>
                <a:path w="1216" h="1044" extrusionOk="0">
                  <a:moveTo>
                    <a:pt x="525" y="0"/>
                  </a:moveTo>
                  <a:cubicBezTo>
                    <a:pt x="259" y="0"/>
                    <a:pt x="1" y="208"/>
                    <a:pt x="1" y="531"/>
                  </a:cubicBezTo>
                  <a:cubicBezTo>
                    <a:pt x="1" y="817"/>
                    <a:pt x="227" y="1043"/>
                    <a:pt x="525" y="1043"/>
                  </a:cubicBezTo>
                  <a:cubicBezTo>
                    <a:pt x="989" y="1043"/>
                    <a:pt x="1215" y="484"/>
                    <a:pt x="882" y="150"/>
                  </a:cubicBezTo>
                  <a:cubicBezTo>
                    <a:pt x="779" y="47"/>
                    <a:pt x="651" y="0"/>
                    <a:pt x="5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2"/>
            <p:cNvSpPr/>
            <p:nvPr/>
          </p:nvSpPr>
          <p:spPr>
            <a:xfrm>
              <a:off x="6672" y="3690625"/>
              <a:ext cx="39365" cy="33494"/>
            </a:xfrm>
            <a:custGeom>
              <a:avLst/>
              <a:gdLst/>
              <a:ahLst/>
              <a:cxnLst/>
              <a:rect l="l" t="t" r="r" b="b"/>
              <a:pathLst>
                <a:path w="1227" h="1044" extrusionOk="0">
                  <a:moveTo>
                    <a:pt x="528" y="0"/>
                  </a:moveTo>
                  <a:cubicBezTo>
                    <a:pt x="258" y="0"/>
                    <a:pt x="1" y="208"/>
                    <a:pt x="1" y="531"/>
                  </a:cubicBezTo>
                  <a:cubicBezTo>
                    <a:pt x="1" y="817"/>
                    <a:pt x="239" y="1043"/>
                    <a:pt x="524" y="1043"/>
                  </a:cubicBezTo>
                  <a:cubicBezTo>
                    <a:pt x="989" y="1043"/>
                    <a:pt x="1227" y="484"/>
                    <a:pt x="893" y="150"/>
                  </a:cubicBezTo>
                  <a:cubicBezTo>
                    <a:pt x="786" y="47"/>
                    <a:pt x="656" y="0"/>
                    <a:pt x="5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5" name="Google Shape;1785;p42"/>
          <p:cNvSpPr/>
          <p:nvPr/>
        </p:nvSpPr>
        <p:spPr>
          <a:xfrm>
            <a:off x="8857713" y="4416280"/>
            <a:ext cx="106225" cy="105840"/>
          </a:xfrm>
          <a:custGeom>
            <a:avLst/>
            <a:gdLst/>
            <a:ahLst/>
            <a:cxnLst/>
            <a:rect l="l" t="t" r="r" b="b"/>
            <a:pathLst>
              <a:path w="3311" h="3299" extrusionOk="0">
                <a:moveTo>
                  <a:pt x="525" y="1"/>
                </a:moveTo>
                <a:lnTo>
                  <a:pt x="1" y="524"/>
                </a:lnTo>
                <a:lnTo>
                  <a:pt x="1132" y="1656"/>
                </a:lnTo>
                <a:lnTo>
                  <a:pt x="1" y="2775"/>
                </a:lnTo>
                <a:lnTo>
                  <a:pt x="525" y="3299"/>
                </a:lnTo>
                <a:lnTo>
                  <a:pt x="1656" y="2179"/>
                </a:lnTo>
                <a:lnTo>
                  <a:pt x="2775" y="3299"/>
                </a:lnTo>
                <a:lnTo>
                  <a:pt x="3311" y="2775"/>
                </a:lnTo>
                <a:lnTo>
                  <a:pt x="2180" y="1656"/>
                </a:lnTo>
                <a:lnTo>
                  <a:pt x="3311" y="524"/>
                </a:lnTo>
                <a:lnTo>
                  <a:pt x="2775" y="1"/>
                </a:lnTo>
                <a:lnTo>
                  <a:pt x="1656" y="1132"/>
                </a:lnTo>
                <a:lnTo>
                  <a:pt x="5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2"/>
          <p:cNvSpPr/>
          <p:nvPr/>
        </p:nvSpPr>
        <p:spPr>
          <a:xfrm>
            <a:off x="217385" y="214371"/>
            <a:ext cx="81222" cy="81222"/>
          </a:xfrm>
          <a:custGeom>
            <a:avLst/>
            <a:gdLst/>
            <a:ahLst/>
            <a:cxnLst/>
            <a:rect l="l" t="t" r="r" b="b"/>
            <a:pathLst>
              <a:path w="2537" h="2537" extrusionOk="0">
                <a:moveTo>
                  <a:pt x="1" y="1"/>
                </a:moveTo>
                <a:lnTo>
                  <a:pt x="1" y="2537"/>
                </a:lnTo>
                <a:lnTo>
                  <a:pt x="2537" y="2537"/>
                </a:lnTo>
                <a:lnTo>
                  <a:pt x="2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2"/>
          <p:cNvSpPr/>
          <p:nvPr/>
        </p:nvSpPr>
        <p:spPr>
          <a:xfrm>
            <a:off x="398458" y="216676"/>
            <a:ext cx="585138" cy="79685"/>
          </a:xfrm>
          <a:custGeom>
            <a:avLst/>
            <a:gdLst/>
            <a:ahLst/>
            <a:cxnLst/>
            <a:rect l="l" t="t" r="r" b="b"/>
            <a:pathLst>
              <a:path w="18277" h="2489" extrusionOk="0">
                <a:moveTo>
                  <a:pt x="1869" y="0"/>
                </a:moveTo>
                <a:lnTo>
                  <a:pt x="0" y="1893"/>
                </a:lnTo>
                <a:lnTo>
                  <a:pt x="322" y="2215"/>
                </a:lnTo>
                <a:lnTo>
                  <a:pt x="1869" y="655"/>
                </a:lnTo>
                <a:lnTo>
                  <a:pt x="3691" y="2488"/>
                </a:lnTo>
                <a:lnTo>
                  <a:pt x="5501" y="655"/>
                </a:lnTo>
                <a:lnTo>
                  <a:pt x="7322" y="2488"/>
                </a:lnTo>
                <a:lnTo>
                  <a:pt x="9144" y="655"/>
                </a:lnTo>
                <a:lnTo>
                  <a:pt x="10954" y="2488"/>
                </a:lnTo>
                <a:lnTo>
                  <a:pt x="12775" y="655"/>
                </a:lnTo>
                <a:lnTo>
                  <a:pt x="14585" y="2488"/>
                </a:lnTo>
                <a:lnTo>
                  <a:pt x="16407" y="655"/>
                </a:lnTo>
                <a:lnTo>
                  <a:pt x="17955" y="2215"/>
                </a:lnTo>
                <a:lnTo>
                  <a:pt x="18276" y="1893"/>
                </a:lnTo>
                <a:lnTo>
                  <a:pt x="16407" y="0"/>
                </a:lnTo>
                <a:lnTo>
                  <a:pt x="14585" y="1846"/>
                </a:lnTo>
                <a:lnTo>
                  <a:pt x="12775" y="0"/>
                </a:lnTo>
                <a:lnTo>
                  <a:pt x="10954" y="1846"/>
                </a:lnTo>
                <a:lnTo>
                  <a:pt x="9132" y="0"/>
                </a:lnTo>
                <a:lnTo>
                  <a:pt x="7322" y="1846"/>
                </a:lnTo>
                <a:lnTo>
                  <a:pt x="5501" y="0"/>
                </a:lnTo>
                <a:lnTo>
                  <a:pt x="3691" y="1846"/>
                </a:lnTo>
                <a:lnTo>
                  <a:pt x="18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2"/>
          <p:cNvSpPr/>
          <p:nvPr/>
        </p:nvSpPr>
        <p:spPr>
          <a:xfrm>
            <a:off x="8853724" y="-10"/>
            <a:ext cx="290606" cy="2022935"/>
          </a:xfrm>
          <a:custGeom>
            <a:avLst/>
            <a:gdLst/>
            <a:ahLst/>
            <a:cxnLst/>
            <a:rect l="l" t="t" r="r" b="b"/>
            <a:pathLst>
              <a:path w="285608" h="27683" extrusionOk="0">
                <a:moveTo>
                  <a:pt x="0" y="0"/>
                </a:moveTo>
                <a:lnTo>
                  <a:pt x="0" y="27682"/>
                </a:lnTo>
                <a:lnTo>
                  <a:pt x="285607" y="27682"/>
                </a:lnTo>
                <a:lnTo>
                  <a:pt x="2856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2"/>
          <p:cNvSpPr/>
          <p:nvPr/>
        </p:nvSpPr>
        <p:spPr>
          <a:xfrm>
            <a:off x="-4" y="3120565"/>
            <a:ext cx="290606" cy="2022935"/>
          </a:xfrm>
          <a:custGeom>
            <a:avLst/>
            <a:gdLst/>
            <a:ahLst/>
            <a:cxnLst/>
            <a:rect l="l" t="t" r="r" b="b"/>
            <a:pathLst>
              <a:path w="285608" h="27683" extrusionOk="0">
                <a:moveTo>
                  <a:pt x="0" y="0"/>
                </a:moveTo>
                <a:lnTo>
                  <a:pt x="0" y="27682"/>
                </a:lnTo>
                <a:lnTo>
                  <a:pt x="285607" y="27682"/>
                </a:lnTo>
                <a:lnTo>
                  <a:pt x="2856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2"/>
          <p:cNvSpPr txBox="1">
            <a:spLocks noGrp="1"/>
          </p:cNvSpPr>
          <p:nvPr>
            <p:ph type="subTitle" idx="1"/>
          </p:nvPr>
        </p:nvSpPr>
        <p:spPr>
          <a:xfrm>
            <a:off x="3834787" y="2376400"/>
            <a:ext cx="1418700" cy="4554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160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1791" name="Google Shape;1791;p42"/>
          <p:cNvSpPr txBox="1">
            <a:spLocks noGrp="1"/>
          </p:cNvSpPr>
          <p:nvPr>
            <p:ph type="subTitle" idx="2"/>
          </p:nvPr>
        </p:nvSpPr>
        <p:spPr>
          <a:xfrm>
            <a:off x="3834787" y="2040100"/>
            <a:ext cx="1418700" cy="345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Libre Franklin ExtraBold"/>
              <a:buNone/>
              <a:defRPr sz="2000">
                <a:latin typeface="Libre Franklin ExtraBold"/>
                <a:ea typeface="Libre Franklin ExtraBold"/>
                <a:cs typeface="Libre Franklin ExtraBold"/>
                <a:sym typeface="Libre Franklin ExtraBold"/>
              </a:defRPr>
            </a:lvl1pPr>
            <a:lvl2pPr lvl="1"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2pPr>
            <a:lvl3pPr lvl="2"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3pPr>
            <a:lvl4pPr lvl="3"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4pPr>
            <a:lvl5pPr lvl="4"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5pPr>
            <a:lvl6pPr lvl="5"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6pPr>
            <a:lvl7pPr lvl="6"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7pPr>
            <a:lvl8pPr lvl="7"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8pPr>
            <a:lvl9pPr lvl="8" rtl="0">
              <a:spcBef>
                <a:spcPts val="1600"/>
              </a:spcBef>
              <a:spcAft>
                <a:spcPts val="1600"/>
              </a:spcAft>
              <a:buSzPts val="2400"/>
              <a:buFont typeface="Libre Franklin ExtraBold"/>
              <a:buNone/>
              <a:defRPr sz="2400">
                <a:latin typeface="Libre Franklin ExtraBold"/>
                <a:ea typeface="Libre Franklin ExtraBold"/>
                <a:cs typeface="Libre Franklin ExtraBold"/>
                <a:sym typeface="Libre Franklin ExtraBold"/>
              </a:defRPr>
            </a:lvl9pPr>
          </a:lstStyle>
          <a:p>
            <a:endParaRPr/>
          </a:p>
        </p:txBody>
      </p:sp>
      <p:sp>
        <p:nvSpPr>
          <p:cNvPr id="1792" name="Google Shape;1792;p42"/>
          <p:cNvSpPr txBox="1">
            <a:spLocks noGrp="1"/>
          </p:cNvSpPr>
          <p:nvPr>
            <p:ph type="subTitle" idx="3"/>
          </p:nvPr>
        </p:nvSpPr>
        <p:spPr>
          <a:xfrm>
            <a:off x="1405288" y="2376400"/>
            <a:ext cx="1418700" cy="4554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b="1">
                <a:latin typeface="Darker Grotesque"/>
                <a:ea typeface="Darker Grotesque"/>
                <a:cs typeface="Darker Grotesque"/>
                <a:sym typeface="Darker Grotesque"/>
              </a:defRPr>
            </a:lvl1pPr>
            <a:lvl2pPr lvl="1" rtl="0">
              <a:spcBef>
                <a:spcPts val="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1793" name="Google Shape;1793;p42"/>
          <p:cNvSpPr txBox="1">
            <a:spLocks noGrp="1"/>
          </p:cNvSpPr>
          <p:nvPr>
            <p:ph type="subTitle" idx="4"/>
          </p:nvPr>
        </p:nvSpPr>
        <p:spPr>
          <a:xfrm>
            <a:off x="1405288" y="2040100"/>
            <a:ext cx="1418700" cy="345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Libre Franklin ExtraBold"/>
              <a:buNone/>
              <a:defRPr sz="2000">
                <a:latin typeface="Libre Franklin ExtraBold"/>
                <a:ea typeface="Libre Franklin ExtraBold"/>
                <a:cs typeface="Libre Franklin ExtraBold"/>
                <a:sym typeface="Libre Franklin ExtraBold"/>
              </a:defRPr>
            </a:lvl1pPr>
            <a:lvl2pPr lvl="1"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2pPr>
            <a:lvl3pPr lvl="2"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3pPr>
            <a:lvl4pPr lvl="3"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4pPr>
            <a:lvl5pPr lvl="4"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5pPr>
            <a:lvl6pPr lvl="5"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6pPr>
            <a:lvl7pPr lvl="6"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7pPr>
            <a:lvl8pPr lvl="7"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8pPr>
            <a:lvl9pPr lvl="8" rtl="0">
              <a:spcBef>
                <a:spcPts val="1600"/>
              </a:spcBef>
              <a:spcAft>
                <a:spcPts val="1600"/>
              </a:spcAft>
              <a:buSzPts val="2400"/>
              <a:buFont typeface="Libre Franklin ExtraBold"/>
              <a:buNone/>
              <a:defRPr sz="2400">
                <a:latin typeface="Libre Franklin ExtraBold"/>
                <a:ea typeface="Libre Franklin ExtraBold"/>
                <a:cs typeface="Libre Franklin ExtraBold"/>
                <a:sym typeface="Libre Franklin ExtraBold"/>
              </a:defRPr>
            </a:lvl9pPr>
          </a:lstStyle>
          <a:p>
            <a:endParaRPr/>
          </a:p>
        </p:txBody>
      </p:sp>
      <p:sp>
        <p:nvSpPr>
          <p:cNvPr id="1794" name="Google Shape;1794;p42"/>
          <p:cNvSpPr txBox="1">
            <a:spLocks noGrp="1"/>
          </p:cNvSpPr>
          <p:nvPr>
            <p:ph type="subTitle" idx="5"/>
          </p:nvPr>
        </p:nvSpPr>
        <p:spPr>
          <a:xfrm>
            <a:off x="3834787" y="4148150"/>
            <a:ext cx="1418700" cy="4554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160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1795" name="Google Shape;1795;p42"/>
          <p:cNvSpPr txBox="1">
            <a:spLocks noGrp="1"/>
          </p:cNvSpPr>
          <p:nvPr>
            <p:ph type="subTitle" idx="6"/>
          </p:nvPr>
        </p:nvSpPr>
        <p:spPr>
          <a:xfrm>
            <a:off x="3834787" y="3811850"/>
            <a:ext cx="1418700" cy="345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Libre Franklin ExtraBold"/>
              <a:buNone/>
              <a:defRPr sz="2000">
                <a:latin typeface="Libre Franklin ExtraBold"/>
                <a:ea typeface="Libre Franklin ExtraBold"/>
                <a:cs typeface="Libre Franklin ExtraBold"/>
                <a:sym typeface="Libre Franklin ExtraBold"/>
              </a:defRPr>
            </a:lvl1pPr>
            <a:lvl2pPr lvl="1"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2pPr>
            <a:lvl3pPr lvl="2"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3pPr>
            <a:lvl4pPr lvl="3"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4pPr>
            <a:lvl5pPr lvl="4"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5pPr>
            <a:lvl6pPr lvl="5"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6pPr>
            <a:lvl7pPr lvl="6"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7pPr>
            <a:lvl8pPr lvl="7"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8pPr>
            <a:lvl9pPr lvl="8" rtl="0">
              <a:spcBef>
                <a:spcPts val="1600"/>
              </a:spcBef>
              <a:spcAft>
                <a:spcPts val="1600"/>
              </a:spcAft>
              <a:buSzPts val="2400"/>
              <a:buFont typeface="Libre Franklin ExtraBold"/>
              <a:buNone/>
              <a:defRPr sz="2400">
                <a:latin typeface="Libre Franklin ExtraBold"/>
                <a:ea typeface="Libre Franklin ExtraBold"/>
                <a:cs typeface="Libre Franklin ExtraBold"/>
                <a:sym typeface="Libre Franklin ExtraBold"/>
              </a:defRPr>
            </a:lvl9pPr>
          </a:lstStyle>
          <a:p>
            <a:endParaRPr/>
          </a:p>
        </p:txBody>
      </p:sp>
      <p:sp>
        <p:nvSpPr>
          <p:cNvPr id="1796" name="Google Shape;1796;p42"/>
          <p:cNvSpPr txBox="1">
            <a:spLocks noGrp="1"/>
          </p:cNvSpPr>
          <p:nvPr>
            <p:ph type="subTitle" idx="7"/>
          </p:nvPr>
        </p:nvSpPr>
        <p:spPr>
          <a:xfrm>
            <a:off x="1405288" y="4148150"/>
            <a:ext cx="1418700" cy="4554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160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1797" name="Google Shape;1797;p42"/>
          <p:cNvSpPr txBox="1">
            <a:spLocks noGrp="1"/>
          </p:cNvSpPr>
          <p:nvPr>
            <p:ph type="subTitle" idx="8"/>
          </p:nvPr>
        </p:nvSpPr>
        <p:spPr>
          <a:xfrm>
            <a:off x="1405288" y="3811850"/>
            <a:ext cx="1418700" cy="345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Libre Franklin ExtraBold"/>
              <a:buNone/>
              <a:defRPr sz="2000">
                <a:latin typeface="Libre Franklin ExtraBold"/>
                <a:ea typeface="Libre Franklin ExtraBold"/>
                <a:cs typeface="Libre Franklin ExtraBold"/>
                <a:sym typeface="Libre Franklin ExtraBold"/>
              </a:defRPr>
            </a:lvl1pPr>
            <a:lvl2pPr lvl="1"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2pPr>
            <a:lvl3pPr lvl="2"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3pPr>
            <a:lvl4pPr lvl="3"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4pPr>
            <a:lvl5pPr lvl="4"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5pPr>
            <a:lvl6pPr lvl="5"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6pPr>
            <a:lvl7pPr lvl="6"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7pPr>
            <a:lvl8pPr lvl="7"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8pPr>
            <a:lvl9pPr lvl="8" rtl="0">
              <a:spcBef>
                <a:spcPts val="1600"/>
              </a:spcBef>
              <a:spcAft>
                <a:spcPts val="1600"/>
              </a:spcAft>
              <a:buSzPts val="2400"/>
              <a:buFont typeface="Libre Franklin ExtraBold"/>
              <a:buNone/>
              <a:defRPr sz="2400">
                <a:latin typeface="Libre Franklin ExtraBold"/>
                <a:ea typeface="Libre Franklin ExtraBold"/>
                <a:cs typeface="Libre Franklin ExtraBold"/>
                <a:sym typeface="Libre Franklin ExtraBold"/>
              </a:defRPr>
            </a:lvl9pPr>
          </a:lstStyle>
          <a:p>
            <a:endParaRPr/>
          </a:p>
        </p:txBody>
      </p:sp>
      <p:sp>
        <p:nvSpPr>
          <p:cNvPr id="1798" name="Google Shape;1798;p42"/>
          <p:cNvSpPr txBox="1">
            <a:spLocks noGrp="1"/>
          </p:cNvSpPr>
          <p:nvPr>
            <p:ph type="subTitle" idx="9"/>
          </p:nvPr>
        </p:nvSpPr>
        <p:spPr>
          <a:xfrm>
            <a:off x="6320012" y="2376400"/>
            <a:ext cx="1418700" cy="4554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160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1799" name="Google Shape;1799;p42"/>
          <p:cNvSpPr txBox="1">
            <a:spLocks noGrp="1"/>
          </p:cNvSpPr>
          <p:nvPr>
            <p:ph type="subTitle" idx="13"/>
          </p:nvPr>
        </p:nvSpPr>
        <p:spPr>
          <a:xfrm>
            <a:off x="6320012" y="2040100"/>
            <a:ext cx="1418700" cy="345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Libre Franklin ExtraBold"/>
              <a:buNone/>
              <a:defRPr sz="2000">
                <a:latin typeface="Libre Franklin ExtraBold"/>
                <a:ea typeface="Libre Franklin ExtraBold"/>
                <a:cs typeface="Libre Franklin ExtraBold"/>
                <a:sym typeface="Libre Franklin ExtraBold"/>
              </a:defRPr>
            </a:lvl1pPr>
            <a:lvl2pPr lvl="1"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2pPr>
            <a:lvl3pPr lvl="2"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3pPr>
            <a:lvl4pPr lvl="3"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4pPr>
            <a:lvl5pPr lvl="4"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5pPr>
            <a:lvl6pPr lvl="5"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6pPr>
            <a:lvl7pPr lvl="6"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7pPr>
            <a:lvl8pPr lvl="7"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8pPr>
            <a:lvl9pPr lvl="8" rtl="0">
              <a:spcBef>
                <a:spcPts val="1600"/>
              </a:spcBef>
              <a:spcAft>
                <a:spcPts val="1600"/>
              </a:spcAft>
              <a:buSzPts val="2400"/>
              <a:buFont typeface="Libre Franklin ExtraBold"/>
              <a:buNone/>
              <a:defRPr sz="2400">
                <a:latin typeface="Libre Franklin ExtraBold"/>
                <a:ea typeface="Libre Franklin ExtraBold"/>
                <a:cs typeface="Libre Franklin ExtraBold"/>
                <a:sym typeface="Libre Franklin ExtraBold"/>
              </a:defRPr>
            </a:lvl9pPr>
          </a:lstStyle>
          <a:p>
            <a:endParaRPr/>
          </a:p>
        </p:txBody>
      </p:sp>
      <p:sp>
        <p:nvSpPr>
          <p:cNvPr id="1800" name="Google Shape;1800;p42"/>
          <p:cNvSpPr txBox="1">
            <a:spLocks noGrp="1"/>
          </p:cNvSpPr>
          <p:nvPr>
            <p:ph type="subTitle" idx="14"/>
          </p:nvPr>
        </p:nvSpPr>
        <p:spPr>
          <a:xfrm>
            <a:off x="6320012" y="4148150"/>
            <a:ext cx="1418700" cy="4554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160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1801" name="Google Shape;1801;p42"/>
          <p:cNvSpPr txBox="1">
            <a:spLocks noGrp="1"/>
          </p:cNvSpPr>
          <p:nvPr>
            <p:ph type="subTitle" idx="15"/>
          </p:nvPr>
        </p:nvSpPr>
        <p:spPr>
          <a:xfrm>
            <a:off x="6320012" y="3811850"/>
            <a:ext cx="1418700" cy="345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Libre Franklin ExtraBold"/>
              <a:buNone/>
              <a:defRPr sz="2000">
                <a:latin typeface="Libre Franklin ExtraBold"/>
                <a:ea typeface="Libre Franklin ExtraBold"/>
                <a:cs typeface="Libre Franklin ExtraBold"/>
                <a:sym typeface="Libre Franklin ExtraBold"/>
              </a:defRPr>
            </a:lvl1pPr>
            <a:lvl2pPr lvl="1"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2pPr>
            <a:lvl3pPr lvl="2"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3pPr>
            <a:lvl4pPr lvl="3"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4pPr>
            <a:lvl5pPr lvl="4"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5pPr>
            <a:lvl6pPr lvl="5"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6pPr>
            <a:lvl7pPr lvl="6"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7pPr>
            <a:lvl8pPr lvl="7"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8pPr>
            <a:lvl9pPr lvl="8" rtl="0">
              <a:spcBef>
                <a:spcPts val="1600"/>
              </a:spcBef>
              <a:spcAft>
                <a:spcPts val="1600"/>
              </a:spcAft>
              <a:buSzPts val="2400"/>
              <a:buFont typeface="Libre Franklin ExtraBold"/>
              <a:buNone/>
              <a:defRPr sz="2400">
                <a:latin typeface="Libre Franklin ExtraBold"/>
                <a:ea typeface="Libre Franklin ExtraBold"/>
                <a:cs typeface="Libre Franklin ExtraBold"/>
                <a:sym typeface="Libre Franklin ExtraBold"/>
              </a:defRPr>
            </a:lvl9pPr>
          </a:lstStyle>
          <a:p>
            <a:endParaRPr/>
          </a:p>
        </p:txBody>
      </p:sp>
      <p:sp>
        <p:nvSpPr>
          <p:cNvPr id="1802" name="Google Shape;1802;p42"/>
          <p:cNvSpPr txBox="1">
            <a:spLocks noGrp="1"/>
          </p:cNvSpPr>
          <p:nvPr>
            <p:ph type="title"/>
          </p:nvPr>
        </p:nvSpPr>
        <p:spPr>
          <a:xfrm>
            <a:off x="713225" y="539500"/>
            <a:ext cx="7717500" cy="6774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six columns 1 ">
  <p:cSld name="TITLE_AND_TWO_COLUMNS_1_1_1_1_1">
    <p:spTree>
      <p:nvGrpSpPr>
        <p:cNvPr id="1" name="Shape 1803"/>
        <p:cNvGrpSpPr/>
        <p:nvPr/>
      </p:nvGrpSpPr>
      <p:grpSpPr>
        <a:xfrm>
          <a:off x="0" y="0"/>
          <a:ext cx="0" cy="0"/>
          <a:chOff x="0" y="0"/>
          <a:chExt cx="0" cy="0"/>
        </a:xfrm>
      </p:grpSpPr>
      <p:sp>
        <p:nvSpPr>
          <p:cNvPr id="1804" name="Google Shape;1804;p43"/>
          <p:cNvSpPr/>
          <p:nvPr/>
        </p:nvSpPr>
        <p:spPr>
          <a:xfrm>
            <a:off x="181691" y="4824658"/>
            <a:ext cx="152595" cy="152627"/>
          </a:xfrm>
          <a:custGeom>
            <a:avLst/>
            <a:gdLst/>
            <a:ahLst/>
            <a:cxnLst/>
            <a:rect l="l" t="t" r="r" b="b"/>
            <a:pathLst>
              <a:path w="4763" h="4764" extrusionOk="0">
                <a:moveTo>
                  <a:pt x="0" y="1"/>
                </a:moveTo>
                <a:lnTo>
                  <a:pt x="0" y="4763"/>
                </a:lnTo>
                <a:lnTo>
                  <a:pt x="4763" y="4763"/>
                </a:lnTo>
                <a:lnTo>
                  <a:pt x="47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5" name="Google Shape;1805;p43"/>
          <p:cNvGrpSpPr/>
          <p:nvPr/>
        </p:nvGrpSpPr>
        <p:grpSpPr>
          <a:xfrm>
            <a:off x="180723" y="4239873"/>
            <a:ext cx="154517" cy="442886"/>
            <a:chOff x="8846561" y="2782361"/>
            <a:chExt cx="154517" cy="442886"/>
          </a:xfrm>
        </p:grpSpPr>
        <p:sp>
          <p:nvSpPr>
            <p:cNvPr id="1806" name="Google Shape;1806;p43"/>
            <p:cNvSpPr/>
            <p:nvPr/>
          </p:nvSpPr>
          <p:spPr>
            <a:xfrm>
              <a:off x="8846561" y="2782361"/>
              <a:ext cx="154517" cy="154132"/>
            </a:xfrm>
            <a:custGeom>
              <a:avLst/>
              <a:gdLst/>
              <a:ahLst/>
              <a:cxnLst/>
              <a:rect l="l" t="t" r="r" b="b"/>
              <a:pathLst>
                <a:path w="4823" h="4811" extrusionOk="0">
                  <a:moveTo>
                    <a:pt x="762" y="1"/>
                  </a:moveTo>
                  <a:lnTo>
                    <a:pt x="0" y="763"/>
                  </a:lnTo>
                  <a:lnTo>
                    <a:pt x="1643" y="2406"/>
                  </a:lnTo>
                  <a:lnTo>
                    <a:pt x="0" y="4049"/>
                  </a:lnTo>
                  <a:lnTo>
                    <a:pt x="762" y="4811"/>
                  </a:lnTo>
                  <a:lnTo>
                    <a:pt x="2417" y="3168"/>
                  </a:lnTo>
                  <a:lnTo>
                    <a:pt x="4060" y="4811"/>
                  </a:lnTo>
                  <a:lnTo>
                    <a:pt x="4822" y="4049"/>
                  </a:lnTo>
                  <a:lnTo>
                    <a:pt x="3179" y="2406"/>
                  </a:lnTo>
                  <a:lnTo>
                    <a:pt x="4822" y="763"/>
                  </a:lnTo>
                  <a:lnTo>
                    <a:pt x="4060" y="1"/>
                  </a:lnTo>
                  <a:lnTo>
                    <a:pt x="2417" y="1644"/>
                  </a:lnTo>
                  <a:lnTo>
                    <a:pt x="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3"/>
            <p:cNvSpPr/>
            <p:nvPr/>
          </p:nvSpPr>
          <p:spPr>
            <a:xfrm>
              <a:off x="8846561" y="3070730"/>
              <a:ext cx="154517" cy="154517"/>
            </a:xfrm>
            <a:custGeom>
              <a:avLst/>
              <a:gdLst/>
              <a:ahLst/>
              <a:cxnLst/>
              <a:rect l="l" t="t" r="r" b="b"/>
              <a:pathLst>
                <a:path w="4823" h="4823" extrusionOk="0">
                  <a:moveTo>
                    <a:pt x="762" y="1"/>
                  </a:moveTo>
                  <a:lnTo>
                    <a:pt x="0" y="763"/>
                  </a:lnTo>
                  <a:lnTo>
                    <a:pt x="1643" y="2406"/>
                  </a:lnTo>
                  <a:lnTo>
                    <a:pt x="0" y="4061"/>
                  </a:lnTo>
                  <a:lnTo>
                    <a:pt x="762" y="4823"/>
                  </a:lnTo>
                  <a:lnTo>
                    <a:pt x="2417" y="3180"/>
                  </a:lnTo>
                  <a:lnTo>
                    <a:pt x="4060" y="4823"/>
                  </a:lnTo>
                  <a:lnTo>
                    <a:pt x="4822" y="4061"/>
                  </a:lnTo>
                  <a:lnTo>
                    <a:pt x="3179" y="2406"/>
                  </a:lnTo>
                  <a:lnTo>
                    <a:pt x="4822" y="763"/>
                  </a:lnTo>
                  <a:lnTo>
                    <a:pt x="4060" y="1"/>
                  </a:lnTo>
                  <a:lnTo>
                    <a:pt x="2417" y="1644"/>
                  </a:lnTo>
                  <a:lnTo>
                    <a:pt x="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8" name="Google Shape;1808;p43"/>
          <p:cNvSpPr/>
          <p:nvPr/>
        </p:nvSpPr>
        <p:spPr>
          <a:xfrm>
            <a:off x="217385" y="214371"/>
            <a:ext cx="81222" cy="81222"/>
          </a:xfrm>
          <a:custGeom>
            <a:avLst/>
            <a:gdLst/>
            <a:ahLst/>
            <a:cxnLst/>
            <a:rect l="l" t="t" r="r" b="b"/>
            <a:pathLst>
              <a:path w="2537" h="2537" extrusionOk="0">
                <a:moveTo>
                  <a:pt x="1" y="1"/>
                </a:moveTo>
                <a:lnTo>
                  <a:pt x="1" y="2537"/>
                </a:lnTo>
                <a:lnTo>
                  <a:pt x="2537" y="2537"/>
                </a:lnTo>
                <a:lnTo>
                  <a:pt x="2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3"/>
          <p:cNvSpPr/>
          <p:nvPr/>
        </p:nvSpPr>
        <p:spPr>
          <a:xfrm>
            <a:off x="398458" y="216676"/>
            <a:ext cx="585138" cy="79685"/>
          </a:xfrm>
          <a:custGeom>
            <a:avLst/>
            <a:gdLst/>
            <a:ahLst/>
            <a:cxnLst/>
            <a:rect l="l" t="t" r="r" b="b"/>
            <a:pathLst>
              <a:path w="18277" h="2489" extrusionOk="0">
                <a:moveTo>
                  <a:pt x="1869" y="0"/>
                </a:moveTo>
                <a:lnTo>
                  <a:pt x="0" y="1893"/>
                </a:lnTo>
                <a:lnTo>
                  <a:pt x="322" y="2215"/>
                </a:lnTo>
                <a:lnTo>
                  <a:pt x="1869" y="655"/>
                </a:lnTo>
                <a:lnTo>
                  <a:pt x="3691" y="2488"/>
                </a:lnTo>
                <a:lnTo>
                  <a:pt x="5501" y="655"/>
                </a:lnTo>
                <a:lnTo>
                  <a:pt x="7322" y="2488"/>
                </a:lnTo>
                <a:lnTo>
                  <a:pt x="9144" y="655"/>
                </a:lnTo>
                <a:lnTo>
                  <a:pt x="10954" y="2488"/>
                </a:lnTo>
                <a:lnTo>
                  <a:pt x="12775" y="655"/>
                </a:lnTo>
                <a:lnTo>
                  <a:pt x="14585" y="2488"/>
                </a:lnTo>
                <a:lnTo>
                  <a:pt x="16407" y="655"/>
                </a:lnTo>
                <a:lnTo>
                  <a:pt x="17955" y="2215"/>
                </a:lnTo>
                <a:lnTo>
                  <a:pt x="18276" y="1893"/>
                </a:lnTo>
                <a:lnTo>
                  <a:pt x="16407" y="0"/>
                </a:lnTo>
                <a:lnTo>
                  <a:pt x="14585" y="1846"/>
                </a:lnTo>
                <a:lnTo>
                  <a:pt x="12775" y="0"/>
                </a:lnTo>
                <a:lnTo>
                  <a:pt x="10954" y="1846"/>
                </a:lnTo>
                <a:lnTo>
                  <a:pt x="9132" y="0"/>
                </a:lnTo>
                <a:lnTo>
                  <a:pt x="7322" y="1846"/>
                </a:lnTo>
                <a:lnTo>
                  <a:pt x="5501" y="0"/>
                </a:lnTo>
                <a:lnTo>
                  <a:pt x="3691" y="1846"/>
                </a:lnTo>
                <a:lnTo>
                  <a:pt x="18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3"/>
          <p:cNvSpPr/>
          <p:nvPr/>
        </p:nvSpPr>
        <p:spPr>
          <a:xfrm>
            <a:off x="7485550" y="-1225"/>
            <a:ext cx="1658501" cy="5145931"/>
          </a:xfrm>
          <a:custGeom>
            <a:avLst/>
            <a:gdLst/>
            <a:ahLst/>
            <a:cxnLst/>
            <a:rect l="l" t="t" r="r" b="b"/>
            <a:pathLst>
              <a:path w="44209" h="160735" extrusionOk="0">
                <a:moveTo>
                  <a:pt x="0" y="0"/>
                </a:moveTo>
                <a:lnTo>
                  <a:pt x="0" y="160734"/>
                </a:lnTo>
                <a:lnTo>
                  <a:pt x="44208" y="160734"/>
                </a:lnTo>
                <a:lnTo>
                  <a:pt x="4420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3"/>
          <p:cNvSpPr/>
          <p:nvPr/>
        </p:nvSpPr>
        <p:spPr>
          <a:xfrm>
            <a:off x="7983532" y="2658009"/>
            <a:ext cx="507758" cy="488549"/>
          </a:xfrm>
          <a:custGeom>
            <a:avLst/>
            <a:gdLst/>
            <a:ahLst/>
            <a:cxnLst/>
            <a:rect l="l" t="t" r="r" b="b"/>
            <a:pathLst>
              <a:path w="15860" h="15260" extrusionOk="0">
                <a:moveTo>
                  <a:pt x="8228" y="282"/>
                </a:moveTo>
                <a:cubicBezTo>
                  <a:pt x="12288" y="293"/>
                  <a:pt x="15574" y="3568"/>
                  <a:pt x="15574" y="7628"/>
                </a:cubicBezTo>
                <a:cubicBezTo>
                  <a:pt x="15574" y="10592"/>
                  <a:pt x="13788" y="13271"/>
                  <a:pt x="11049" y="14414"/>
                </a:cubicBezTo>
                <a:cubicBezTo>
                  <a:pt x="10138" y="14789"/>
                  <a:pt x="9182" y="14972"/>
                  <a:pt x="8235" y="14972"/>
                </a:cubicBezTo>
                <a:cubicBezTo>
                  <a:pt x="6323" y="14972"/>
                  <a:pt x="4446" y="14228"/>
                  <a:pt x="3037" y="12819"/>
                </a:cubicBezTo>
                <a:cubicBezTo>
                  <a:pt x="941" y="10723"/>
                  <a:pt x="310" y="7556"/>
                  <a:pt x="1453" y="4818"/>
                </a:cubicBezTo>
                <a:cubicBezTo>
                  <a:pt x="2584" y="2068"/>
                  <a:pt x="5263" y="282"/>
                  <a:pt x="8228" y="282"/>
                </a:cubicBezTo>
                <a:close/>
                <a:moveTo>
                  <a:pt x="8240" y="0"/>
                </a:moveTo>
                <a:cubicBezTo>
                  <a:pt x="6252" y="0"/>
                  <a:pt x="4300" y="776"/>
                  <a:pt x="2834" y="2234"/>
                </a:cubicBezTo>
                <a:cubicBezTo>
                  <a:pt x="655" y="4413"/>
                  <a:pt x="0" y="7699"/>
                  <a:pt x="1191" y="10545"/>
                </a:cubicBezTo>
                <a:cubicBezTo>
                  <a:pt x="2370" y="13402"/>
                  <a:pt x="5144" y="15260"/>
                  <a:pt x="8228" y="15260"/>
                </a:cubicBezTo>
                <a:cubicBezTo>
                  <a:pt x="12442" y="15248"/>
                  <a:pt x="15860" y="11843"/>
                  <a:pt x="15860" y="7628"/>
                </a:cubicBezTo>
                <a:cubicBezTo>
                  <a:pt x="15860" y="4544"/>
                  <a:pt x="14002" y="1758"/>
                  <a:pt x="11157" y="579"/>
                </a:cubicBezTo>
                <a:cubicBezTo>
                  <a:pt x="10212" y="189"/>
                  <a:pt x="9221" y="0"/>
                  <a:pt x="8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3"/>
          <p:cNvSpPr/>
          <p:nvPr/>
        </p:nvSpPr>
        <p:spPr>
          <a:xfrm>
            <a:off x="8051372" y="2720983"/>
            <a:ext cx="377041" cy="362698"/>
          </a:xfrm>
          <a:custGeom>
            <a:avLst/>
            <a:gdLst/>
            <a:ahLst/>
            <a:cxnLst/>
            <a:rect l="l" t="t" r="r" b="b"/>
            <a:pathLst>
              <a:path w="11777" h="11329" extrusionOk="0">
                <a:moveTo>
                  <a:pt x="6109" y="279"/>
                </a:moveTo>
                <a:cubicBezTo>
                  <a:pt x="9085" y="279"/>
                  <a:pt x="11490" y="2696"/>
                  <a:pt x="11490" y="5661"/>
                </a:cubicBezTo>
                <a:cubicBezTo>
                  <a:pt x="11490" y="7840"/>
                  <a:pt x="10181" y="9792"/>
                  <a:pt x="8168" y="10626"/>
                </a:cubicBezTo>
                <a:cubicBezTo>
                  <a:pt x="7504" y="10903"/>
                  <a:pt x="6804" y="11037"/>
                  <a:pt x="6109" y="11037"/>
                </a:cubicBezTo>
                <a:cubicBezTo>
                  <a:pt x="4712" y="11037"/>
                  <a:pt x="3336" y="10492"/>
                  <a:pt x="2311" y="9459"/>
                </a:cubicBezTo>
                <a:cubicBezTo>
                  <a:pt x="775" y="7923"/>
                  <a:pt x="310" y="5613"/>
                  <a:pt x="1144" y="3601"/>
                </a:cubicBezTo>
                <a:cubicBezTo>
                  <a:pt x="1977" y="1589"/>
                  <a:pt x="3942" y="279"/>
                  <a:pt x="6109" y="279"/>
                </a:cubicBezTo>
                <a:close/>
                <a:moveTo>
                  <a:pt x="6113" y="0"/>
                </a:moveTo>
                <a:cubicBezTo>
                  <a:pt x="4641" y="0"/>
                  <a:pt x="3191" y="577"/>
                  <a:pt x="2108" y="1660"/>
                </a:cubicBezTo>
                <a:cubicBezTo>
                  <a:pt x="489" y="3279"/>
                  <a:pt x="1" y="5708"/>
                  <a:pt x="882" y="7828"/>
                </a:cubicBezTo>
                <a:cubicBezTo>
                  <a:pt x="1763" y="9947"/>
                  <a:pt x="3823" y="11328"/>
                  <a:pt x="6109" y="11328"/>
                </a:cubicBezTo>
                <a:cubicBezTo>
                  <a:pt x="9240" y="11316"/>
                  <a:pt x="11776" y="8780"/>
                  <a:pt x="11776" y="5661"/>
                </a:cubicBezTo>
                <a:cubicBezTo>
                  <a:pt x="11776" y="3375"/>
                  <a:pt x="10395" y="1303"/>
                  <a:pt x="8276" y="434"/>
                </a:cubicBezTo>
                <a:cubicBezTo>
                  <a:pt x="7577" y="142"/>
                  <a:pt x="6843" y="0"/>
                  <a:pt x="6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3"/>
          <p:cNvSpPr/>
          <p:nvPr/>
        </p:nvSpPr>
        <p:spPr>
          <a:xfrm>
            <a:off x="8088734" y="2783540"/>
            <a:ext cx="276770" cy="237231"/>
          </a:xfrm>
          <a:custGeom>
            <a:avLst/>
            <a:gdLst/>
            <a:ahLst/>
            <a:cxnLst/>
            <a:rect l="l" t="t" r="r" b="b"/>
            <a:pathLst>
              <a:path w="8645" h="7410" extrusionOk="0">
                <a:moveTo>
                  <a:pt x="4942" y="290"/>
                </a:moveTo>
                <a:cubicBezTo>
                  <a:pt x="6835" y="290"/>
                  <a:pt x="8359" y="1826"/>
                  <a:pt x="8359" y="3707"/>
                </a:cubicBezTo>
                <a:cubicBezTo>
                  <a:pt x="8359" y="5763"/>
                  <a:pt x="6672" y="7125"/>
                  <a:pt x="4917" y="7125"/>
                </a:cubicBezTo>
                <a:cubicBezTo>
                  <a:pt x="4080" y="7125"/>
                  <a:pt x="3228" y="6816"/>
                  <a:pt x="2537" y="6124"/>
                </a:cubicBezTo>
                <a:cubicBezTo>
                  <a:pt x="382" y="3969"/>
                  <a:pt x="1906" y="290"/>
                  <a:pt x="4942" y="290"/>
                </a:cubicBezTo>
                <a:close/>
                <a:moveTo>
                  <a:pt x="4917" y="1"/>
                </a:moveTo>
                <a:cubicBezTo>
                  <a:pt x="4009" y="1"/>
                  <a:pt x="3085" y="337"/>
                  <a:pt x="2334" y="1087"/>
                </a:cubicBezTo>
                <a:cubicBezTo>
                  <a:pt x="1" y="3421"/>
                  <a:pt x="1656" y="7398"/>
                  <a:pt x="4942" y="7410"/>
                </a:cubicBezTo>
                <a:cubicBezTo>
                  <a:pt x="6990" y="7398"/>
                  <a:pt x="8645" y="5743"/>
                  <a:pt x="8645" y="3707"/>
                </a:cubicBezTo>
                <a:cubicBezTo>
                  <a:pt x="8645" y="1475"/>
                  <a:pt x="6818" y="1"/>
                  <a:pt x="49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3"/>
          <p:cNvSpPr/>
          <p:nvPr/>
        </p:nvSpPr>
        <p:spPr>
          <a:xfrm>
            <a:off x="8172965" y="2846514"/>
            <a:ext cx="129629" cy="111380"/>
          </a:xfrm>
          <a:custGeom>
            <a:avLst/>
            <a:gdLst/>
            <a:ahLst/>
            <a:cxnLst/>
            <a:rect l="l" t="t" r="r" b="b"/>
            <a:pathLst>
              <a:path w="4049" h="3479" extrusionOk="0">
                <a:moveTo>
                  <a:pt x="2311" y="287"/>
                </a:moveTo>
                <a:cubicBezTo>
                  <a:pt x="3120" y="287"/>
                  <a:pt x="3763" y="942"/>
                  <a:pt x="3763" y="1740"/>
                </a:cubicBezTo>
                <a:cubicBezTo>
                  <a:pt x="3763" y="2610"/>
                  <a:pt x="3048" y="3192"/>
                  <a:pt x="2302" y="3192"/>
                </a:cubicBezTo>
                <a:cubicBezTo>
                  <a:pt x="1946" y="3192"/>
                  <a:pt x="1583" y="3060"/>
                  <a:pt x="1287" y="2764"/>
                </a:cubicBezTo>
                <a:cubicBezTo>
                  <a:pt x="382" y="1847"/>
                  <a:pt x="1025" y="287"/>
                  <a:pt x="2311" y="287"/>
                </a:cubicBezTo>
                <a:close/>
                <a:moveTo>
                  <a:pt x="2305" y="0"/>
                </a:moveTo>
                <a:cubicBezTo>
                  <a:pt x="1880" y="0"/>
                  <a:pt x="1447" y="159"/>
                  <a:pt x="1096" y="513"/>
                </a:cubicBezTo>
                <a:cubicBezTo>
                  <a:pt x="1" y="1609"/>
                  <a:pt x="775" y="3466"/>
                  <a:pt x="2311" y="3478"/>
                </a:cubicBezTo>
                <a:cubicBezTo>
                  <a:pt x="3275" y="3466"/>
                  <a:pt x="4049" y="2692"/>
                  <a:pt x="4049" y="1740"/>
                </a:cubicBezTo>
                <a:cubicBezTo>
                  <a:pt x="4049" y="693"/>
                  <a:pt x="3194" y="0"/>
                  <a:pt x="2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3"/>
          <p:cNvSpPr/>
          <p:nvPr/>
        </p:nvSpPr>
        <p:spPr>
          <a:xfrm>
            <a:off x="6254059" y="1907602"/>
            <a:ext cx="2660254" cy="2660286"/>
          </a:xfrm>
          <a:custGeom>
            <a:avLst/>
            <a:gdLst/>
            <a:ahLst/>
            <a:cxnLst/>
            <a:rect l="l" t="t" r="r" b="b"/>
            <a:pathLst>
              <a:path w="83094" h="83095" extrusionOk="0">
                <a:moveTo>
                  <a:pt x="0" y="1"/>
                </a:moveTo>
                <a:lnTo>
                  <a:pt x="0" y="83094"/>
                </a:lnTo>
                <a:lnTo>
                  <a:pt x="83094" y="83094"/>
                </a:lnTo>
                <a:lnTo>
                  <a:pt x="8309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c</a:t>
            </a:r>
            <a:endParaRPr/>
          </a:p>
        </p:txBody>
      </p:sp>
      <p:sp>
        <p:nvSpPr>
          <p:cNvPr id="1816" name="Google Shape;1816;p43"/>
          <p:cNvSpPr txBox="1">
            <a:spLocks noGrp="1"/>
          </p:cNvSpPr>
          <p:nvPr>
            <p:ph type="subTitle" idx="1"/>
          </p:nvPr>
        </p:nvSpPr>
        <p:spPr>
          <a:xfrm>
            <a:off x="2588670" y="3315200"/>
            <a:ext cx="1494000" cy="295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600"/>
              <a:buFont typeface="Libre Franklin Black"/>
              <a:buNone/>
              <a:defRPr sz="1600" b="1">
                <a:solidFill>
                  <a:schemeClr val="accent2"/>
                </a:solidFill>
                <a:latin typeface="Libre Franklin"/>
                <a:ea typeface="Libre Franklin"/>
                <a:cs typeface="Libre Franklin"/>
                <a:sym typeface="Libre Franklin"/>
              </a:defRPr>
            </a:lvl1pPr>
            <a:lvl2pPr lvl="1" rtl="0">
              <a:spcBef>
                <a:spcPts val="1600"/>
              </a:spcBef>
              <a:spcAft>
                <a:spcPts val="0"/>
              </a:spcAft>
              <a:buClr>
                <a:schemeClr val="accent1"/>
              </a:buClr>
              <a:buSzPts val="2000"/>
              <a:buNone/>
              <a:defRPr>
                <a:solidFill>
                  <a:schemeClr val="accent1"/>
                </a:solidFill>
              </a:defRPr>
            </a:lvl2pPr>
            <a:lvl3pPr lvl="2" rtl="0">
              <a:spcBef>
                <a:spcPts val="1600"/>
              </a:spcBef>
              <a:spcAft>
                <a:spcPts val="0"/>
              </a:spcAft>
              <a:buClr>
                <a:schemeClr val="accent1"/>
              </a:buClr>
              <a:buSzPts val="2000"/>
              <a:buNone/>
              <a:defRPr>
                <a:solidFill>
                  <a:schemeClr val="accent1"/>
                </a:solidFill>
              </a:defRPr>
            </a:lvl3pPr>
            <a:lvl4pPr lvl="3" rtl="0">
              <a:spcBef>
                <a:spcPts val="1600"/>
              </a:spcBef>
              <a:spcAft>
                <a:spcPts val="0"/>
              </a:spcAft>
              <a:buClr>
                <a:schemeClr val="accent1"/>
              </a:buClr>
              <a:buSzPts val="2000"/>
              <a:buNone/>
              <a:defRPr>
                <a:solidFill>
                  <a:schemeClr val="accent1"/>
                </a:solidFill>
              </a:defRPr>
            </a:lvl4pPr>
            <a:lvl5pPr lvl="4" rtl="0">
              <a:spcBef>
                <a:spcPts val="1600"/>
              </a:spcBef>
              <a:spcAft>
                <a:spcPts val="0"/>
              </a:spcAft>
              <a:buClr>
                <a:schemeClr val="accent1"/>
              </a:buClr>
              <a:buSzPts val="2000"/>
              <a:buNone/>
              <a:defRPr>
                <a:solidFill>
                  <a:schemeClr val="accent1"/>
                </a:solidFill>
              </a:defRPr>
            </a:lvl5pPr>
            <a:lvl6pPr lvl="5" rtl="0">
              <a:spcBef>
                <a:spcPts val="1600"/>
              </a:spcBef>
              <a:spcAft>
                <a:spcPts val="0"/>
              </a:spcAft>
              <a:buClr>
                <a:schemeClr val="accent1"/>
              </a:buClr>
              <a:buSzPts val="2000"/>
              <a:buNone/>
              <a:defRPr>
                <a:solidFill>
                  <a:schemeClr val="accent1"/>
                </a:solidFill>
              </a:defRPr>
            </a:lvl6pPr>
            <a:lvl7pPr lvl="6" rtl="0">
              <a:spcBef>
                <a:spcPts val="1600"/>
              </a:spcBef>
              <a:spcAft>
                <a:spcPts val="0"/>
              </a:spcAft>
              <a:buClr>
                <a:schemeClr val="accent1"/>
              </a:buClr>
              <a:buSzPts val="2000"/>
              <a:buNone/>
              <a:defRPr>
                <a:solidFill>
                  <a:schemeClr val="accent1"/>
                </a:solidFill>
              </a:defRPr>
            </a:lvl7pPr>
            <a:lvl8pPr lvl="7" rtl="0">
              <a:spcBef>
                <a:spcPts val="1600"/>
              </a:spcBef>
              <a:spcAft>
                <a:spcPts val="0"/>
              </a:spcAft>
              <a:buClr>
                <a:schemeClr val="accent1"/>
              </a:buClr>
              <a:buSzPts val="2000"/>
              <a:buNone/>
              <a:defRPr>
                <a:solidFill>
                  <a:schemeClr val="accent1"/>
                </a:solidFill>
              </a:defRPr>
            </a:lvl8pPr>
            <a:lvl9pPr lvl="8" rtl="0">
              <a:spcBef>
                <a:spcPts val="1600"/>
              </a:spcBef>
              <a:spcAft>
                <a:spcPts val="1600"/>
              </a:spcAft>
              <a:buClr>
                <a:schemeClr val="accent1"/>
              </a:buClr>
              <a:buSzPts val="2000"/>
              <a:buNone/>
              <a:defRPr>
                <a:solidFill>
                  <a:schemeClr val="accent1"/>
                </a:solidFill>
              </a:defRPr>
            </a:lvl9pPr>
          </a:lstStyle>
          <a:p>
            <a:endParaRPr/>
          </a:p>
        </p:txBody>
      </p:sp>
      <p:sp>
        <p:nvSpPr>
          <p:cNvPr id="1817" name="Google Shape;1817;p43"/>
          <p:cNvSpPr txBox="1">
            <a:spLocks noGrp="1"/>
          </p:cNvSpPr>
          <p:nvPr>
            <p:ph type="subTitle" idx="2"/>
          </p:nvPr>
        </p:nvSpPr>
        <p:spPr>
          <a:xfrm>
            <a:off x="2588670" y="3609313"/>
            <a:ext cx="1494000" cy="510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160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1818" name="Google Shape;1818;p43"/>
          <p:cNvSpPr txBox="1">
            <a:spLocks noGrp="1"/>
          </p:cNvSpPr>
          <p:nvPr>
            <p:ph type="subTitle" idx="3"/>
          </p:nvPr>
        </p:nvSpPr>
        <p:spPr>
          <a:xfrm>
            <a:off x="2588670" y="1485213"/>
            <a:ext cx="1494000" cy="295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1600"/>
              <a:buFont typeface="Libre Franklin Black"/>
              <a:buNone/>
              <a:defRPr sz="1600" b="1">
                <a:solidFill>
                  <a:schemeClr val="accent6"/>
                </a:solidFill>
                <a:latin typeface="Libre Franklin"/>
                <a:ea typeface="Libre Franklin"/>
                <a:cs typeface="Libre Franklin"/>
                <a:sym typeface="Libre Franklin"/>
              </a:defRPr>
            </a:lvl1pPr>
            <a:lvl2pPr lvl="1" rtl="0">
              <a:spcBef>
                <a:spcPts val="1600"/>
              </a:spcBef>
              <a:spcAft>
                <a:spcPts val="0"/>
              </a:spcAft>
              <a:buClr>
                <a:schemeClr val="accent5"/>
              </a:buClr>
              <a:buSzPts val="2000"/>
              <a:buNone/>
              <a:defRPr>
                <a:solidFill>
                  <a:schemeClr val="accent5"/>
                </a:solidFill>
              </a:defRPr>
            </a:lvl2pPr>
            <a:lvl3pPr lvl="2" rtl="0">
              <a:spcBef>
                <a:spcPts val="1600"/>
              </a:spcBef>
              <a:spcAft>
                <a:spcPts val="0"/>
              </a:spcAft>
              <a:buClr>
                <a:schemeClr val="accent5"/>
              </a:buClr>
              <a:buSzPts val="2000"/>
              <a:buNone/>
              <a:defRPr>
                <a:solidFill>
                  <a:schemeClr val="accent5"/>
                </a:solidFill>
              </a:defRPr>
            </a:lvl3pPr>
            <a:lvl4pPr lvl="3" rtl="0">
              <a:spcBef>
                <a:spcPts val="1600"/>
              </a:spcBef>
              <a:spcAft>
                <a:spcPts val="0"/>
              </a:spcAft>
              <a:buClr>
                <a:schemeClr val="accent5"/>
              </a:buClr>
              <a:buSzPts val="2000"/>
              <a:buNone/>
              <a:defRPr>
                <a:solidFill>
                  <a:schemeClr val="accent5"/>
                </a:solidFill>
              </a:defRPr>
            </a:lvl4pPr>
            <a:lvl5pPr lvl="4" rtl="0">
              <a:spcBef>
                <a:spcPts val="1600"/>
              </a:spcBef>
              <a:spcAft>
                <a:spcPts val="0"/>
              </a:spcAft>
              <a:buClr>
                <a:schemeClr val="accent5"/>
              </a:buClr>
              <a:buSzPts val="2000"/>
              <a:buNone/>
              <a:defRPr>
                <a:solidFill>
                  <a:schemeClr val="accent5"/>
                </a:solidFill>
              </a:defRPr>
            </a:lvl5pPr>
            <a:lvl6pPr lvl="5" rtl="0">
              <a:spcBef>
                <a:spcPts val="1600"/>
              </a:spcBef>
              <a:spcAft>
                <a:spcPts val="0"/>
              </a:spcAft>
              <a:buClr>
                <a:schemeClr val="accent5"/>
              </a:buClr>
              <a:buSzPts val="2000"/>
              <a:buNone/>
              <a:defRPr>
                <a:solidFill>
                  <a:schemeClr val="accent5"/>
                </a:solidFill>
              </a:defRPr>
            </a:lvl6pPr>
            <a:lvl7pPr lvl="6" rtl="0">
              <a:spcBef>
                <a:spcPts val="1600"/>
              </a:spcBef>
              <a:spcAft>
                <a:spcPts val="0"/>
              </a:spcAft>
              <a:buClr>
                <a:schemeClr val="accent5"/>
              </a:buClr>
              <a:buSzPts val="2000"/>
              <a:buNone/>
              <a:defRPr>
                <a:solidFill>
                  <a:schemeClr val="accent5"/>
                </a:solidFill>
              </a:defRPr>
            </a:lvl7pPr>
            <a:lvl8pPr lvl="7" rtl="0">
              <a:spcBef>
                <a:spcPts val="1600"/>
              </a:spcBef>
              <a:spcAft>
                <a:spcPts val="0"/>
              </a:spcAft>
              <a:buClr>
                <a:schemeClr val="accent5"/>
              </a:buClr>
              <a:buSzPts val="2000"/>
              <a:buNone/>
              <a:defRPr>
                <a:solidFill>
                  <a:schemeClr val="accent5"/>
                </a:solidFill>
              </a:defRPr>
            </a:lvl8pPr>
            <a:lvl9pPr lvl="8" rtl="0">
              <a:spcBef>
                <a:spcPts val="1600"/>
              </a:spcBef>
              <a:spcAft>
                <a:spcPts val="1600"/>
              </a:spcAft>
              <a:buClr>
                <a:schemeClr val="accent5"/>
              </a:buClr>
              <a:buSzPts val="2000"/>
              <a:buNone/>
              <a:defRPr>
                <a:solidFill>
                  <a:schemeClr val="accent5"/>
                </a:solidFill>
              </a:defRPr>
            </a:lvl9pPr>
          </a:lstStyle>
          <a:p>
            <a:endParaRPr/>
          </a:p>
        </p:txBody>
      </p:sp>
      <p:sp>
        <p:nvSpPr>
          <p:cNvPr id="1819" name="Google Shape;1819;p43"/>
          <p:cNvSpPr txBox="1">
            <a:spLocks noGrp="1"/>
          </p:cNvSpPr>
          <p:nvPr>
            <p:ph type="subTitle" idx="4"/>
          </p:nvPr>
        </p:nvSpPr>
        <p:spPr>
          <a:xfrm>
            <a:off x="2588670" y="1771088"/>
            <a:ext cx="1494000" cy="510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160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1820" name="Google Shape;1820;p43"/>
          <p:cNvSpPr txBox="1">
            <a:spLocks noGrp="1"/>
          </p:cNvSpPr>
          <p:nvPr>
            <p:ph type="subTitle" idx="5"/>
          </p:nvPr>
        </p:nvSpPr>
        <p:spPr>
          <a:xfrm>
            <a:off x="712020" y="3315200"/>
            <a:ext cx="1494000" cy="295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600"/>
              <a:buFont typeface="Libre Franklin Black"/>
              <a:buNone/>
              <a:defRPr sz="1600" b="1">
                <a:solidFill>
                  <a:schemeClr val="accent1"/>
                </a:solidFill>
                <a:latin typeface="Libre Franklin"/>
                <a:ea typeface="Libre Franklin"/>
                <a:cs typeface="Libre Franklin"/>
                <a:sym typeface="Libre Franklin"/>
              </a:defRPr>
            </a:lvl1pPr>
            <a:lvl2pPr lvl="1" rtl="0">
              <a:spcBef>
                <a:spcPts val="1600"/>
              </a:spcBef>
              <a:spcAft>
                <a:spcPts val="0"/>
              </a:spcAft>
              <a:buClr>
                <a:schemeClr val="accent1"/>
              </a:buClr>
              <a:buSzPts val="2000"/>
              <a:buNone/>
              <a:defRPr>
                <a:solidFill>
                  <a:schemeClr val="accent1"/>
                </a:solidFill>
              </a:defRPr>
            </a:lvl2pPr>
            <a:lvl3pPr lvl="2" rtl="0">
              <a:spcBef>
                <a:spcPts val="1600"/>
              </a:spcBef>
              <a:spcAft>
                <a:spcPts val="0"/>
              </a:spcAft>
              <a:buClr>
                <a:schemeClr val="accent1"/>
              </a:buClr>
              <a:buSzPts val="2000"/>
              <a:buNone/>
              <a:defRPr>
                <a:solidFill>
                  <a:schemeClr val="accent1"/>
                </a:solidFill>
              </a:defRPr>
            </a:lvl3pPr>
            <a:lvl4pPr lvl="3" rtl="0">
              <a:spcBef>
                <a:spcPts val="1600"/>
              </a:spcBef>
              <a:spcAft>
                <a:spcPts val="0"/>
              </a:spcAft>
              <a:buClr>
                <a:schemeClr val="accent1"/>
              </a:buClr>
              <a:buSzPts val="2000"/>
              <a:buNone/>
              <a:defRPr>
                <a:solidFill>
                  <a:schemeClr val="accent1"/>
                </a:solidFill>
              </a:defRPr>
            </a:lvl4pPr>
            <a:lvl5pPr lvl="4" rtl="0">
              <a:spcBef>
                <a:spcPts val="1600"/>
              </a:spcBef>
              <a:spcAft>
                <a:spcPts val="0"/>
              </a:spcAft>
              <a:buClr>
                <a:schemeClr val="accent1"/>
              </a:buClr>
              <a:buSzPts val="2000"/>
              <a:buNone/>
              <a:defRPr>
                <a:solidFill>
                  <a:schemeClr val="accent1"/>
                </a:solidFill>
              </a:defRPr>
            </a:lvl5pPr>
            <a:lvl6pPr lvl="5" rtl="0">
              <a:spcBef>
                <a:spcPts val="1600"/>
              </a:spcBef>
              <a:spcAft>
                <a:spcPts val="0"/>
              </a:spcAft>
              <a:buClr>
                <a:schemeClr val="accent1"/>
              </a:buClr>
              <a:buSzPts val="2000"/>
              <a:buNone/>
              <a:defRPr>
                <a:solidFill>
                  <a:schemeClr val="accent1"/>
                </a:solidFill>
              </a:defRPr>
            </a:lvl6pPr>
            <a:lvl7pPr lvl="6" rtl="0">
              <a:spcBef>
                <a:spcPts val="1600"/>
              </a:spcBef>
              <a:spcAft>
                <a:spcPts val="0"/>
              </a:spcAft>
              <a:buClr>
                <a:schemeClr val="accent1"/>
              </a:buClr>
              <a:buSzPts val="2000"/>
              <a:buNone/>
              <a:defRPr>
                <a:solidFill>
                  <a:schemeClr val="accent1"/>
                </a:solidFill>
              </a:defRPr>
            </a:lvl7pPr>
            <a:lvl8pPr lvl="7" rtl="0">
              <a:spcBef>
                <a:spcPts val="1600"/>
              </a:spcBef>
              <a:spcAft>
                <a:spcPts val="0"/>
              </a:spcAft>
              <a:buClr>
                <a:schemeClr val="accent1"/>
              </a:buClr>
              <a:buSzPts val="2000"/>
              <a:buNone/>
              <a:defRPr>
                <a:solidFill>
                  <a:schemeClr val="accent1"/>
                </a:solidFill>
              </a:defRPr>
            </a:lvl8pPr>
            <a:lvl9pPr lvl="8" rtl="0">
              <a:spcBef>
                <a:spcPts val="1600"/>
              </a:spcBef>
              <a:spcAft>
                <a:spcPts val="1600"/>
              </a:spcAft>
              <a:buClr>
                <a:schemeClr val="accent1"/>
              </a:buClr>
              <a:buSzPts val="2000"/>
              <a:buNone/>
              <a:defRPr>
                <a:solidFill>
                  <a:schemeClr val="accent1"/>
                </a:solidFill>
              </a:defRPr>
            </a:lvl9pPr>
          </a:lstStyle>
          <a:p>
            <a:endParaRPr/>
          </a:p>
        </p:txBody>
      </p:sp>
      <p:sp>
        <p:nvSpPr>
          <p:cNvPr id="1821" name="Google Shape;1821;p43"/>
          <p:cNvSpPr txBox="1">
            <a:spLocks noGrp="1"/>
          </p:cNvSpPr>
          <p:nvPr>
            <p:ph type="subTitle" idx="6"/>
          </p:nvPr>
        </p:nvSpPr>
        <p:spPr>
          <a:xfrm>
            <a:off x="712020" y="3609313"/>
            <a:ext cx="1494000" cy="510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160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1822" name="Google Shape;1822;p43"/>
          <p:cNvSpPr txBox="1">
            <a:spLocks noGrp="1"/>
          </p:cNvSpPr>
          <p:nvPr>
            <p:ph type="subTitle" idx="7"/>
          </p:nvPr>
        </p:nvSpPr>
        <p:spPr>
          <a:xfrm>
            <a:off x="712020" y="1485213"/>
            <a:ext cx="1494000" cy="295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5"/>
              </a:buClr>
              <a:buSzPts val="1600"/>
              <a:buFont typeface="Libre Franklin Black"/>
              <a:buNone/>
              <a:defRPr sz="1600" b="1">
                <a:solidFill>
                  <a:schemeClr val="accent5"/>
                </a:solidFill>
                <a:latin typeface="Libre Franklin"/>
                <a:ea typeface="Libre Franklin"/>
                <a:cs typeface="Libre Franklin"/>
                <a:sym typeface="Libre Franklin"/>
              </a:defRPr>
            </a:lvl1pPr>
            <a:lvl2pPr lvl="1" rtl="0">
              <a:spcBef>
                <a:spcPts val="1600"/>
              </a:spcBef>
              <a:spcAft>
                <a:spcPts val="0"/>
              </a:spcAft>
              <a:buClr>
                <a:schemeClr val="accent5"/>
              </a:buClr>
              <a:buSzPts val="2000"/>
              <a:buNone/>
              <a:defRPr>
                <a:solidFill>
                  <a:schemeClr val="accent5"/>
                </a:solidFill>
              </a:defRPr>
            </a:lvl2pPr>
            <a:lvl3pPr lvl="2" rtl="0">
              <a:spcBef>
                <a:spcPts val="1600"/>
              </a:spcBef>
              <a:spcAft>
                <a:spcPts val="0"/>
              </a:spcAft>
              <a:buClr>
                <a:schemeClr val="accent5"/>
              </a:buClr>
              <a:buSzPts val="2000"/>
              <a:buNone/>
              <a:defRPr>
                <a:solidFill>
                  <a:schemeClr val="accent5"/>
                </a:solidFill>
              </a:defRPr>
            </a:lvl3pPr>
            <a:lvl4pPr lvl="3" rtl="0">
              <a:spcBef>
                <a:spcPts val="1600"/>
              </a:spcBef>
              <a:spcAft>
                <a:spcPts val="0"/>
              </a:spcAft>
              <a:buClr>
                <a:schemeClr val="accent5"/>
              </a:buClr>
              <a:buSzPts val="2000"/>
              <a:buNone/>
              <a:defRPr>
                <a:solidFill>
                  <a:schemeClr val="accent5"/>
                </a:solidFill>
              </a:defRPr>
            </a:lvl4pPr>
            <a:lvl5pPr lvl="4" rtl="0">
              <a:spcBef>
                <a:spcPts val="1600"/>
              </a:spcBef>
              <a:spcAft>
                <a:spcPts val="0"/>
              </a:spcAft>
              <a:buClr>
                <a:schemeClr val="accent5"/>
              </a:buClr>
              <a:buSzPts val="2000"/>
              <a:buNone/>
              <a:defRPr>
                <a:solidFill>
                  <a:schemeClr val="accent5"/>
                </a:solidFill>
              </a:defRPr>
            </a:lvl5pPr>
            <a:lvl6pPr lvl="5" rtl="0">
              <a:spcBef>
                <a:spcPts val="1600"/>
              </a:spcBef>
              <a:spcAft>
                <a:spcPts val="0"/>
              </a:spcAft>
              <a:buClr>
                <a:schemeClr val="accent5"/>
              </a:buClr>
              <a:buSzPts val="2000"/>
              <a:buNone/>
              <a:defRPr>
                <a:solidFill>
                  <a:schemeClr val="accent5"/>
                </a:solidFill>
              </a:defRPr>
            </a:lvl6pPr>
            <a:lvl7pPr lvl="6" rtl="0">
              <a:spcBef>
                <a:spcPts val="1600"/>
              </a:spcBef>
              <a:spcAft>
                <a:spcPts val="0"/>
              </a:spcAft>
              <a:buClr>
                <a:schemeClr val="accent5"/>
              </a:buClr>
              <a:buSzPts val="2000"/>
              <a:buNone/>
              <a:defRPr>
                <a:solidFill>
                  <a:schemeClr val="accent5"/>
                </a:solidFill>
              </a:defRPr>
            </a:lvl7pPr>
            <a:lvl8pPr lvl="7" rtl="0">
              <a:spcBef>
                <a:spcPts val="1600"/>
              </a:spcBef>
              <a:spcAft>
                <a:spcPts val="0"/>
              </a:spcAft>
              <a:buClr>
                <a:schemeClr val="accent5"/>
              </a:buClr>
              <a:buSzPts val="2000"/>
              <a:buNone/>
              <a:defRPr>
                <a:solidFill>
                  <a:schemeClr val="accent5"/>
                </a:solidFill>
              </a:defRPr>
            </a:lvl8pPr>
            <a:lvl9pPr lvl="8" rtl="0">
              <a:spcBef>
                <a:spcPts val="1600"/>
              </a:spcBef>
              <a:spcAft>
                <a:spcPts val="1600"/>
              </a:spcAft>
              <a:buClr>
                <a:schemeClr val="accent5"/>
              </a:buClr>
              <a:buSzPts val="2000"/>
              <a:buNone/>
              <a:defRPr>
                <a:solidFill>
                  <a:schemeClr val="accent5"/>
                </a:solidFill>
              </a:defRPr>
            </a:lvl9pPr>
          </a:lstStyle>
          <a:p>
            <a:endParaRPr/>
          </a:p>
        </p:txBody>
      </p:sp>
      <p:sp>
        <p:nvSpPr>
          <p:cNvPr id="1823" name="Google Shape;1823;p43"/>
          <p:cNvSpPr txBox="1">
            <a:spLocks noGrp="1"/>
          </p:cNvSpPr>
          <p:nvPr>
            <p:ph type="subTitle" idx="8"/>
          </p:nvPr>
        </p:nvSpPr>
        <p:spPr>
          <a:xfrm>
            <a:off x="712020" y="1771088"/>
            <a:ext cx="1494000" cy="510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160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1824" name="Google Shape;1824;p43"/>
          <p:cNvSpPr txBox="1">
            <a:spLocks noGrp="1"/>
          </p:cNvSpPr>
          <p:nvPr>
            <p:ph type="subTitle" idx="9"/>
          </p:nvPr>
        </p:nvSpPr>
        <p:spPr>
          <a:xfrm>
            <a:off x="4465320" y="3315200"/>
            <a:ext cx="1494000" cy="295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1600"/>
              <a:buFont typeface="Libre Franklin Black"/>
              <a:buNone/>
              <a:defRPr sz="1600" b="1">
                <a:solidFill>
                  <a:schemeClr val="accent4"/>
                </a:solidFill>
                <a:latin typeface="Libre Franklin"/>
                <a:ea typeface="Libre Franklin"/>
                <a:cs typeface="Libre Franklin"/>
                <a:sym typeface="Libre Franklin"/>
              </a:defRPr>
            </a:lvl1pPr>
            <a:lvl2pPr lvl="1" rtl="0">
              <a:spcBef>
                <a:spcPts val="1600"/>
              </a:spcBef>
              <a:spcAft>
                <a:spcPts val="0"/>
              </a:spcAft>
              <a:buClr>
                <a:schemeClr val="accent3"/>
              </a:buClr>
              <a:buSzPts val="2000"/>
              <a:buNone/>
              <a:defRPr>
                <a:solidFill>
                  <a:schemeClr val="accent3"/>
                </a:solidFill>
              </a:defRPr>
            </a:lvl2pPr>
            <a:lvl3pPr lvl="2" rtl="0">
              <a:spcBef>
                <a:spcPts val="1600"/>
              </a:spcBef>
              <a:spcAft>
                <a:spcPts val="0"/>
              </a:spcAft>
              <a:buClr>
                <a:schemeClr val="accent3"/>
              </a:buClr>
              <a:buSzPts val="2000"/>
              <a:buNone/>
              <a:defRPr>
                <a:solidFill>
                  <a:schemeClr val="accent3"/>
                </a:solidFill>
              </a:defRPr>
            </a:lvl3pPr>
            <a:lvl4pPr lvl="3" rtl="0">
              <a:spcBef>
                <a:spcPts val="1600"/>
              </a:spcBef>
              <a:spcAft>
                <a:spcPts val="0"/>
              </a:spcAft>
              <a:buClr>
                <a:schemeClr val="accent3"/>
              </a:buClr>
              <a:buSzPts val="2000"/>
              <a:buNone/>
              <a:defRPr>
                <a:solidFill>
                  <a:schemeClr val="accent3"/>
                </a:solidFill>
              </a:defRPr>
            </a:lvl4pPr>
            <a:lvl5pPr lvl="4" rtl="0">
              <a:spcBef>
                <a:spcPts val="1600"/>
              </a:spcBef>
              <a:spcAft>
                <a:spcPts val="0"/>
              </a:spcAft>
              <a:buClr>
                <a:schemeClr val="accent3"/>
              </a:buClr>
              <a:buSzPts val="2000"/>
              <a:buNone/>
              <a:defRPr>
                <a:solidFill>
                  <a:schemeClr val="accent3"/>
                </a:solidFill>
              </a:defRPr>
            </a:lvl5pPr>
            <a:lvl6pPr lvl="5" rtl="0">
              <a:spcBef>
                <a:spcPts val="1600"/>
              </a:spcBef>
              <a:spcAft>
                <a:spcPts val="0"/>
              </a:spcAft>
              <a:buClr>
                <a:schemeClr val="accent3"/>
              </a:buClr>
              <a:buSzPts val="2000"/>
              <a:buNone/>
              <a:defRPr>
                <a:solidFill>
                  <a:schemeClr val="accent3"/>
                </a:solidFill>
              </a:defRPr>
            </a:lvl6pPr>
            <a:lvl7pPr lvl="6" rtl="0">
              <a:spcBef>
                <a:spcPts val="1600"/>
              </a:spcBef>
              <a:spcAft>
                <a:spcPts val="0"/>
              </a:spcAft>
              <a:buClr>
                <a:schemeClr val="accent3"/>
              </a:buClr>
              <a:buSzPts val="2000"/>
              <a:buNone/>
              <a:defRPr>
                <a:solidFill>
                  <a:schemeClr val="accent3"/>
                </a:solidFill>
              </a:defRPr>
            </a:lvl7pPr>
            <a:lvl8pPr lvl="7" rtl="0">
              <a:spcBef>
                <a:spcPts val="1600"/>
              </a:spcBef>
              <a:spcAft>
                <a:spcPts val="0"/>
              </a:spcAft>
              <a:buClr>
                <a:schemeClr val="accent3"/>
              </a:buClr>
              <a:buSzPts val="2000"/>
              <a:buNone/>
              <a:defRPr>
                <a:solidFill>
                  <a:schemeClr val="accent3"/>
                </a:solidFill>
              </a:defRPr>
            </a:lvl8pPr>
            <a:lvl9pPr lvl="8" rtl="0">
              <a:spcBef>
                <a:spcPts val="1600"/>
              </a:spcBef>
              <a:spcAft>
                <a:spcPts val="1600"/>
              </a:spcAft>
              <a:buClr>
                <a:schemeClr val="accent3"/>
              </a:buClr>
              <a:buSzPts val="2000"/>
              <a:buNone/>
              <a:defRPr>
                <a:solidFill>
                  <a:schemeClr val="accent3"/>
                </a:solidFill>
              </a:defRPr>
            </a:lvl9pPr>
          </a:lstStyle>
          <a:p>
            <a:endParaRPr/>
          </a:p>
        </p:txBody>
      </p:sp>
      <p:sp>
        <p:nvSpPr>
          <p:cNvPr id="1825" name="Google Shape;1825;p43"/>
          <p:cNvSpPr txBox="1">
            <a:spLocks noGrp="1"/>
          </p:cNvSpPr>
          <p:nvPr>
            <p:ph type="subTitle" idx="13"/>
          </p:nvPr>
        </p:nvSpPr>
        <p:spPr>
          <a:xfrm>
            <a:off x="4465320" y="3609313"/>
            <a:ext cx="1494000" cy="510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160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1826" name="Google Shape;1826;p43"/>
          <p:cNvSpPr txBox="1">
            <a:spLocks noGrp="1"/>
          </p:cNvSpPr>
          <p:nvPr>
            <p:ph type="subTitle" idx="14"/>
          </p:nvPr>
        </p:nvSpPr>
        <p:spPr>
          <a:xfrm>
            <a:off x="4465320" y="1485213"/>
            <a:ext cx="1494000" cy="295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600"/>
              <a:buFont typeface="Libre Franklin Black"/>
              <a:buNone/>
              <a:defRPr sz="1600" b="1">
                <a:solidFill>
                  <a:schemeClr val="accent3"/>
                </a:solidFill>
                <a:latin typeface="Libre Franklin"/>
                <a:ea typeface="Libre Franklin"/>
                <a:cs typeface="Libre Franklin"/>
                <a:sym typeface="Libre Franklin"/>
              </a:defRPr>
            </a:lvl1pPr>
            <a:lvl2pPr lvl="1" rtl="0">
              <a:spcBef>
                <a:spcPts val="1600"/>
              </a:spcBef>
              <a:spcAft>
                <a:spcPts val="0"/>
              </a:spcAft>
              <a:buClr>
                <a:schemeClr val="accent3"/>
              </a:buClr>
              <a:buSzPts val="2000"/>
              <a:buNone/>
              <a:defRPr>
                <a:solidFill>
                  <a:schemeClr val="accent3"/>
                </a:solidFill>
              </a:defRPr>
            </a:lvl2pPr>
            <a:lvl3pPr lvl="2" rtl="0">
              <a:spcBef>
                <a:spcPts val="1600"/>
              </a:spcBef>
              <a:spcAft>
                <a:spcPts val="0"/>
              </a:spcAft>
              <a:buClr>
                <a:schemeClr val="accent3"/>
              </a:buClr>
              <a:buSzPts val="2000"/>
              <a:buNone/>
              <a:defRPr>
                <a:solidFill>
                  <a:schemeClr val="accent3"/>
                </a:solidFill>
              </a:defRPr>
            </a:lvl3pPr>
            <a:lvl4pPr lvl="3" rtl="0">
              <a:spcBef>
                <a:spcPts val="1600"/>
              </a:spcBef>
              <a:spcAft>
                <a:spcPts val="0"/>
              </a:spcAft>
              <a:buClr>
                <a:schemeClr val="accent3"/>
              </a:buClr>
              <a:buSzPts val="2000"/>
              <a:buNone/>
              <a:defRPr>
                <a:solidFill>
                  <a:schemeClr val="accent3"/>
                </a:solidFill>
              </a:defRPr>
            </a:lvl4pPr>
            <a:lvl5pPr lvl="4" rtl="0">
              <a:spcBef>
                <a:spcPts val="1600"/>
              </a:spcBef>
              <a:spcAft>
                <a:spcPts val="0"/>
              </a:spcAft>
              <a:buClr>
                <a:schemeClr val="accent3"/>
              </a:buClr>
              <a:buSzPts val="2000"/>
              <a:buNone/>
              <a:defRPr>
                <a:solidFill>
                  <a:schemeClr val="accent3"/>
                </a:solidFill>
              </a:defRPr>
            </a:lvl5pPr>
            <a:lvl6pPr lvl="5" rtl="0">
              <a:spcBef>
                <a:spcPts val="1600"/>
              </a:spcBef>
              <a:spcAft>
                <a:spcPts val="0"/>
              </a:spcAft>
              <a:buClr>
                <a:schemeClr val="accent3"/>
              </a:buClr>
              <a:buSzPts val="2000"/>
              <a:buNone/>
              <a:defRPr>
                <a:solidFill>
                  <a:schemeClr val="accent3"/>
                </a:solidFill>
              </a:defRPr>
            </a:lvl6pPr>
            <a:lvl7pPr lvl="6" rtl="0">
              <a:spcBef>
                <a:spcPts val="1600"/>
              </a:spcBef>
              <a:spcAft>
                <a:spcPts val="0"/>
              </a:spcAft>
              <a:buClr>
                <a:schemeClr val="accent3"/>
              </a:buClr>
              <a:buSzPts val="2000"/>
              <a:buNone/>
              <a:defRPr>
                <a:solidFill>
                  <a:schemeClr val="accent3"/>
                </a:solidFill>
              </a:defRPr>
            </a:lvl7pPr>
            <a:lvl8pPr lvl="7" rtl="0">
              <a:spcBef>
                <a:spcPts val="1600"/>
              </a:spcBef>
              <a:spcAft>
                <a:spcPts val="0"/>
              </a:spcAft>
              <a:buClr>
                <a:schemeClr val="accent3"/>
              </a:buClr>
              <a:buSzPts val="2000"/>
              <a:buNone/>
              <a:defRPr>
                <a:solidFill>
                  <a:schemeClr val="accent3"/>
                </a:solidFill>
              </a:defRPr>
            </a:lvl8pPr>
            <a:lvl9pPr lvl="8" rtl="0">
              <a:spcBef>
                <a:spcPts val="1600"/>
              </a:spcBef>
              <a:spcAft>
                <a:spcPts val="1600"/>
              </a:spcAft>
              <a:buClr>
                <a:schemeClr val="accent3"/>
              </a:buClr>
              <a:buSzPts val="2000"/>
              <a:buNone/>
              <a:defRPr>
                <a:solidFill>
                  <a:schemeClr val="accent3"/>
                </a:solidFill>
              </a:defRPr>
            </a:lvl9pPr>
          </a:lstStyle>
          <a:p>
            <a:endParaRPr/>
          </a:p>
        </p:txBody>
      </p:sp>
      <p:sp>
        <p:nvSpPr>
          <p:cNvPr id="1827" name="Google Shape;1827;p43"/>
          <p:cNvSpPr txBox="1">
            <a:spLocks noGrp="1"/>
          </p:cNvSpPr>
          <p:nvPr>
            <p:ph type="subTitle" idx="15"/>
          </p:nvPr>
        </p:nvSpPr>
        <p:spPr>
          <a:xfrm>
            <a:off x="4465320" y="1771088"/>
            <a:ext cx="1494000" cy="510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160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1828" name="Google Shape;1828;p43"/>
          <p:cNvSpPr txBox="1">
            <a:spLocks noGrp="1"/>
          </p:cNvSpPr>
          <p:nvPr>
            <p:ph type="title"/>
          </p:nvPr>
        </p:nvSpPr>
        <p:spPr>
          <a:xfrm>
            <a:off x="713225" y="539500"/>
            <a:ext cx="5388300" cy="6774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solidFill>
                  <a:schemeClr val="lt2"/>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6 ">
  <p:cSld name="TITLE_ONLY_5_1">
    <p:spTree>
      <p:nvGrpSpPr>
        <p:cNvPr id="1" name="Shape 1829"/>
        <p:cNvGrpSpPr/>
        <p:nvPr/>
      </p:nvGrpSpPr>
      <p:grpSpPr>
        <a:xfrm>
          <a:off x="0" y="0"/>
          <a:ext cx="0" cy="0"/>
          <a:chOff x="0" y="0"/>
          <a:chExt cx="0" cy="0"/>
        </a:xfrm>
      </p:grpSpPr>
      <p:sp>
        <p:nvSpPr>
          <p:cNvPr id="1830" name="Google Shape;1830;p44"/>
          <p:cNvSpPr/>
          <p:nvPr/>
        </p:nvSpPr>
        <p:spPr>
          <a:xfrm rot="10800000" flipH="1">
            <a:off x="8834091" y="140515"/>
            <a:ext cx="152595" cy="152627"/>
          </a:xfrm>
          <a:custGeom>
            <a:avLst/>
            <a:gdLst/>
            <a:ahLst/>
            <a:cxnLst/>
            <a:rect l="l" t="t" r="r" b="b"/>
            <a:pathLst>
              <a:path w="4763" h="4764" extrusionOk="0">
                <a:moveTo>
                  <a:pt x="0" y="1"/>
                </a:moveTo>
                <a:lnTo>
                  <a:pt x="0" y="4763"/>
                </a:lnTo>
                <a:lnTo>
                  <a:pt x="4763" y="4763"/>
                </a:lnTo>
                <a:lnTo>
                  <a:pt x="47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1" name="Google Shape;1831;p44"/>
          <p:cNvGrpSpPr/>
          <p:nvPr/>
        </p:nvGrpSpPr>
        <p:grpSpPr>
          <a:xfrm rot="10800000" flipH="1">
            <a:off x="111673" y="639515"/>
            <a:ext cx="154517" cy="442886"/>
            <a:chOff x="8846561" y="2782361"/>
            <a:chExt cx="154517" cy="442886"/>
          </a:xfrm>
        </p:grpSpPr>
        <p:sp>
          <p:nvSpPr>
            <p:cNvPr id="1832" name="Google Shape;1832;p44"/>
            <p:cNvSpPr/>
            <p:nvPr/>
          </p:nvSpPr>
          <p:spPr>
            <a:xfrm>
              <a:off x="8846561" y="2782361"/>
              <a:ext cx="154517" cy="154132"/>
            </a:xfrm>
            <a:custGeom>
              <a:avLst/>
              <a:gdLst/>
              <a:ahLst/>
              <a:cxnLst/>
              <a:rect l="l" t="t" r="r" b="b"/>
              <a:pathLst>
                <a:path w="4823" h="4811" extrusionOk="0">
                  <a:moveTo>
                    <a:pt x="762" y="1"/>
                  </a:moveTo>
                  <a:lnTo>
                    <a:pt x="0" y="763"/>
                  </a:lnTo>
                  <a:lnTo>
                    <a:pt x="1643" y="2406"/>
                  </a:lnTo>
                  <a:lnTo>
                    <a:pt x="0" y="4049"/>
                  </a:lnTo>
                  <a:lnTo>
                    <a:pt x="762" y="4811"/>
                  </a:lnTo>
                  <a:lnTo>
                    <a:pt x="2417" y="3168"/>
                  </a:lnTo>
                  <a:lnTo>
                    <a:pt x="4060" y="4811"/>
                  </a:lnTo>
                  <a:lnTo>
                    <a:pt x="4822" y="4049"/>
                  </a:lnTo>
                  <a:lnTo>
                    <a:pt x="3179" y="2406"/>
                  </a:lnTo>
                  <a:lnTo>
                    <a:pt x="4822" y="763"/>
                  </a:lnTo>
                  <a:lnTo>
                    <a:pt x="4060" y="1"/>
                  </a:lnTo>
                  <a:lnTo>
                    <a:pt x="2417" y="1644"/>
                  </a:lnTo>
                  <a:lnTo>
                    <a:pt x="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4"/>
            <p:cNvSpPr/>
            <p:nvPr/>
          </p:nvSpPr>
          <p:spPr>
            <a:xfrm>
              <a:off x="8846561" y="3070730"/>
              <a:ext cx="154517" cy="154517"/>
            </a:xfrm>
            <a:custGeom>
              <a:avLst/>
              <a:gdLst/>
              <a:ahLst/>
              <a:cxnLst/>
              <a:rect l="l" t="t" r="r" b="b"/>
              <a:pathLst>
                <a:path w="4823" h="4823" extrusionOk="0">
                  <a:moveTo>
                    <a:pt x="762" y="1"/>
                  </a:moveTo>
                  <a:lnTo>
                    <a:pt x="0" y="763"/>
                  </a:lnTo>
                  <a:lnTo>
                    <a:pt x="1643" y="2406"/>
                  </a:lnTo>
                  <a:lnTo>
                    <a:pt x="0" y="4061"/>
                  </a:lnTo>
                  <a:lnTo>
                    <a:pt x="762" y="4823"/>
                  </a:lnTo>
                  <a:lnTo>
                    <a:pt x="2417" y="3180"/>
                  </a:lnTo>
                  <a:lnTo>
                    <a:pt x="4060" y="4823"/>
                  </a:lnTo>
                  <a:lnTo>
                    <a:pt x="4822" y="4061"/>
                  </a:lnTo>
                  <a:lnTo>
                    <a:pt x="3179" y="2406"/>
                  </a:lnTo>
                  <a:lnTo>
                    <a:pt x="4822" y="763"/>
                  </a:lnTo>
                  <a:lnTo>
                    <a:pt x="4060" y="1"/>
                  </a:lnTo>
                  <a:lnTo>
                    <a:pt x="2417" y="1644"/>
                  </a:lnTo>
                  <a:lnTo>
                    <a:pt x="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4" name="Google Shape;1834;p44"/>
          <p:cNvGrpSpPr/>
          <p:nvPr/>
        </p:nvGrpSpPr>
        <p:grpSpPr>
          <a:xfrm rot="10800000" flipH="1">
            <a:off x="111669" y="140528"/>
            <a:ext cx="601568" cy="300960"/>
            <a:chOff x="5615619" y="2077286"/>
            <a:chExt cx="601568" cy="300960"/>
          </a:xfrm>
        </p:grpSpPr>
        <p:sp>
          <p:nvSpPr>
            <p:cNvPr id="1835" name="Google Shape;1835;p44"/>
            <p:cNvSpPr/>
            <p:nvPr/>
          </p:nvSpPr>
          <p:spPr>
            <a:xfrm>
              <a:off x="5615619" y="2208512"/>
              <a:ext cx="45429" cy="38894"/>
            </a:xfrm>
            <a:custGeom>
              <a:avLst/>
              <a:gdLst/>
              <a:ahLst/>
              <a:cxnLst/>
              <a:rect l="l" t="t" r="r" b="b"/>
              <a:pathLst>
                <a:path w="1418" h="1214" extrusionOk="0">
                  <a:moveTo>
                    <a:pt x="804" y="0"/>
                  </a:moveTo>
                  <a:cubicBezTo>
                    <a:pt x="655" y="0"/>
                    <a:pt x="504" y="55"/>
                    <a:pt x="382" y="178"/>
                  </a:cubicBezTo>
                  <a:cubicBezTo>
                    <a:pt x="1" y="559"/>
                    <a:pt x="274" y="1214"/>
                    <a:pt x="810" y="1214"/>
                  </a:cubicBezTo>
                  <a:cubicBezTo>
                    <a:pt x="1144" y="1214"/>
                    <a:pt x="1417" y="940"/>
                    <a:pt x="1417" y="606"/>
                  </a:cubicBezTo>
                  <a:cubicBezTo>
                    <a:pt x="1417" y="243"/>
                    <a:pt x="1116" y="0"/>
                    <a:pt x="8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4"/>
            <p:cNvSpPr/>
            <p:nvPr/>
          </p:nvSpPr>
          <p:spPr>
            <a:xfrm>
              <a:off x="5754470" y="2208512"/>
              <a:ext cx="45429" cy="38894"/>
            </a:xfrm>
            <a:custGeom>
              <a:avLst/>
              <a:gdLst/>
              <a:ahLst/>
              <a:cxnLst/>
              <a:rect l="l" t="t" r="r" b="b"/>
              <a:pathLst>
                <a:path w="1418" h="1214" extrusionOk="0">
                  <a:moveTo>
                    <a:pt x="813" y="0"/>
                  </a:moveTo>
                  <a:cubicBezTo>
                    <a:pt x="666" y="0"/>
                    <a:pt x="516" y="55"/>
                    <a:pt x="393" y="178"/>
                  </a:cubicBezTo>
                  <a:cubicBezTo>
                    <a:pt x="0" y="559"/>
                    <a:pt x="274" y="1214"/>
                    <a:pt x="810" y="1214"/>
                  </a:cubicBezTo>
                  <a:cubicBezTo>
                    <a:pt x="1155" y="1214"/>
                    <a:pt x="1417" y="940"/>
                    <a:pt x="1417" y="606"/>
                  </a:cubicBezTo>
                  <a:cubicBezTo>
                    <a:pt x="1417" y="243"/>
                    <a:pt x="1122" y="0"/>
                    <a:pt x="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4"/>
            <p:cNvSpPr/>
            <p:nvPr/>
          </p:nvSpPr>
          <p:spPr>
            <a:xfrm>
              <a:off x="5893705" y="2208512"/>
              <a:ext cx="45397" cy="38894"/>
            </a:xfrm>
            <a:custGeom>
              <a:avLst/>
              <a:gdLst/>
              <a:ahLst/>
              <a:cxnLst/>
              <a:rect l="l" t="t" r="r" b="b"/>
              <a:pathLst>
                <a:path w="1417" h="1214" extrusionOk="0">
                  <a:moveTo>
                    <a:pt x="803" y="0"/>
                  </a:moveTo>
                  <a:cubicBezTo>
                    <a:pt x="655" y="0"/>
                    <a:pt x="504" y="55"/>
                    <a:pt x="381" y="178"/>
                  </a:cubicBezTo>
                  <a:cubicBezTo>
                    <a:pt x="0" y="559"/>
                    <a:pt x="274" y="1214"/>
                    <a:pt x="810" y="1214"/>
                  </a:cubicBezTo>
                  <a:cubicBezTo>
                    <a:pt x="1143" y="1214"/>
                    <a:pt x="1417" y="940"/>
                    <a:pt x="1417" y="606"/>
                  </a:cubicBezTo>
                  <a:cubicBezTo>
                    <a:pt x="1417" y="243"/>
                    <a:pt x="1116" y="0"/>
                    <a:pt x="8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4"/>
            <p:cNvSpPr/>
            <p:nvPr/>
          </p:nvSpPr>
          <p:spPr>
            <a:xfrm>
              <a:off x="6032908" y="2208416"/>
              <a:ext cx="45301" cy="38990"/>
            </a:xfrm>
            <a:custGeom>
              <a:avLst/>
              <a:gdLst/>
              <a:ahLst/>
              <a:cxnLst/>
              <a:rect l="l" t="t" r="r" b="b"/>
              <a:pathLst>
                <a:path w="1414" h="1217" extrusionOk="0">
                  <a:moveTo>
                    <a:pt x="809" y="1"/>
                  </a:moveTo>
                  <a:cubicBezTo>
                    <a:pt x="659" y="1"/>
                    <a:pt x="506" y="57"/>
                    <a:pt x="382" y="181"/>
                  </a:cubicBezTo>
                  <a:cubicBezTo>
                    <a:pt x="1" y="562"/>
                    <a:pt x="263" y="1217"/>
                    <a:pt x="811" y="1217"/>
                  </a:cubicBezTo>
                  <a:cubicBezTo>
                    <a:pt x="1144" y="1217"/>
                    <a:pt x="1406" y="943"/>
                    <a:pt x="1406" y="609"/>
                  </a:cubicBezTo>
                  <a:cubicBezTo>
                    <a:pt x="1414" y="240"/>
                    <a:pt x="1119"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4"/>
            <p:cNvSpPr/>
            <p:nvPr/>
          </p:nvSpPr>
          <p:spPr>
            <a:xfrm>
              <a:off x="6171758" y="2208416"/>
              <a:ext cx="45429" cy="38990"/>
            </a:xfrm>
            <a:custGeom>
              <a:avLst/>
              <a:gdLst/>
              <a:ahLst/>
              <a:cxnLst/>
              <a:rect l="l" t="t" r="r" b="b"/>
              <a:pathLst>
                <a:path w="1418" h="1217" extrusionOk="0">
                  <a:moveTo>
                    <a:pt x="809" y="1"/>
                  </a:moveTo>
                  <a:cubicBezTo>
                    <a:pt x="659" y="1"/>
                    <a:pt x="506" y="57"/>
                    <a:pt x="382" y="181"/>
                  </a:cubicBezTo>
                  <a:cubicBezTo>
                    <a:pt x="1" y="562"/>
                    <a:pt x="275" y="1217"/>
                    <a:pt x="810" y="1217"/>
                  </a:cubicBezTo>
                  <a:cubicBezTo>
                    <a:pt x="1144" y="1217"/>
                    <a:pt x="1418" y="943"/>
                    <a:pt x="1418" y="609"/>
                  </a:cubicBezTo>
                  <a:cubicBezTo>
                    <a:pt x="1418" y="240"/>
                    <a:pt x="1120"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4"/>
            <p:cNvSpPr/>
            <p:nvPr/>
          </p:nvSpPr>
          <p:spPr>
            <a:xfrm>
              <a:off x="5615619" y="2077286"/>
              <a:ext cx="45429" cy="38894"/>
            </a:xfrm>
            <a:custGeom>
              <a:avLst/>
              <a:gdLst/>
              <a:ahLst/>
              <a:cxnLst/>
              <a:rect l="l" t="t" r="r" b="b"/>
              <a:pathLst>
                <a:path w="1418" h="1214" extrusionOk="0">
                  <a:moveTo>
                    <a:pt x="804" y="0"/>
                  </a:moveTo>
                  <a:cubicBezTo>
                    <a:pt x="655" y="0"/>
                    <a:pt x="504" y="55"/>
                    <a:pt x="382" y="178"/>
                  </a:cubicBezTo>
                  <a:cubicBezTo>
                    <a:pt x="1" y="571"/>
                    <a:pt x="274" y="1214"/>
                    <a:pt x="810" y="1214"/>
                  </a:cubicBezTo>
                  <a:cubicBezTo>
                    <a:pt x="1144" y="1214"/>
                    <a:pt x="1417" y="952"/>
                    <a:pt x="1417" y="607"/>
                  </a:cubicBezTo>
                  <a:cubicBezTo>
                    <a:pt x="1417" y="243"/>
                    <a:pt x="1116" y="0"/>
                    <a:pt x="8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4"/>
            <p:cNvSpPr/>
            <p:nvPr/>
          </p:nvSpPr>
          <p:spPr>
            <a:xfrm>
              <a:off x="5754470" y="2077286"/>
              <a:ext cx="45429" cy="38894"/>
            </a:xfrm>
            <a:custGeom>
              <a:avLst/>
              <a:gdLst/>
              <a:ahLst/>
              <a:cxnLst/>
              <a:rect l="l" t="t" r="r" b="b"/>
              <a:pathLst>
                <a:path w="1418" h="1214" extrusionOk="0">
                  <a:moveTo>
                    <a:pt x="813" y="0"/>
                  </a:moveTo>
                  <a:cubicBezTo>
                    <a:pt x="666" y="0"/>
                    <a:pt x="516" y="55"/>
                    <a:pt x="393" y="178"/>
                  </a:cubicBezTo>
                  <a:cubicBezTo>
                    <a:pt x="0" y="571"/>
                    <a:pt x="274" y="1214"/>
                    <a:pt x="810" y="1214"/>
                  </a:cubicBezTo>
                  <a:cubicBezTo>
                    <a:pt x="1155" y="1214"/>
                    <a:pt x="1417" y="952"/>
                    <a:pt x="1417" y="607"/>
                  </a:cubicBezTo>
                  <a:cubicBezTo>
                    <a:pt x="1417" y="243"/>
                    <a:pt x="1122" y="0"/>
                    <a:pt x="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4"/>
            <p:cNvSpPr/>
            <p:nvPr/>
          </p:nvSpPr>
          <p:spPr>
            <a:xfrm>
              <a:off x="5893705" y="2077414"/>
              <a:ext cx="45397" cy="38765"/>
            </a:xfrm>
            <a:custGeom>
              <a:avLst/>
              <a:gdLst/>
              <a:ahLst/>
              <a:cxnLst/>
              <a:rect l="l" t="t" r="r" b="b"/>
              <a:pathLst>
                <a:path w="1417" h="1210" extrusionOk="0">
                  <a:moveTo>
                    <a:pt x="810" y="0"/>
                  </a:moveTo>
                  <a:cubicBezTo>
                    <a:pt x="660" y="0"/>
                    <a:pt x="506" y="57"/>
                    <a:pt x="381" y="186"/>
                  </a:cubicBezTo>
                  <a:cubicBezTo>
                    <a:pt x="0" y="567"/>
                    <a:pt x="274" y="1210"/>
                    <a:pt x="810" y="1210"/>
                  </a:cubicBezTo>
                  <a:cubicBezTo>
                    <a:pt x="1143" y="1210"/>
                    <a:pt x="1417" y="948"/>
                    <a:pt x="1417" y="603"/>
                  </a:cubicBezTo>
                  <a:cubicBezTo>
                    <a:pt x="1417" y="242"/>
                    <a:pt x="1121"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4"/>
            <p:cNvSpPr/>
            <p:nvPr/>
          </p:nvSpPr>
          <p:spPr>
            <a:xfrm>
              <a:off x="6032908" y="2077286"/>
              <a:ext cx="45045" cy="38894"/>
            </a:xfrm>
            <a:custGeom>
              <a:avLst/>
              <a:gdLst/>
              <a:ahLst/>
              <a:cxnLst/>
              <a:rect l="l" t="t" r="r" b="b"/>
              <a:pathLst>
                <a:path w="1406" h="1214" extrusionOk="0">
                  <a:moveTo>
                    <a:pt x="801" y="0"/>
                  </a:moveTo>
                  <a:cubicBezTo>
                    <a:pt x="654" y="0"/>
                    <a:pt x="505" y="55"/>
                    <a:pt x="382" y="178"/>
                  </a:cubicBezTo>
                  <a:cubicBezTo>
                    <a:pt x="1" y="571"/>
                    <a:pt x="263" y="1214"/>
                    <a:pt x="811" y="1214"/>
                  </a:cubicBezTo>
                  <a:cubicBezTo>
                    <a:pt x="1144" y="1214"/>
                    <a:pt x="1406" y="952"/>
                    <a:pt x="1406" y="607"/>
                  </a:cubicBezTo>
                  <a:cubicBezTo>
                    <a:pt x="1406" y="243"/>
                    <a:pt x="1110" y="0"/>
                    <a:pt x="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4"/>
            <p:cNvSpPr/>
            <p:nvPr/>
          </p:nvSpPr>
          <p:spPr>
            <a:xfrm>
              <a:off x="6171758" y="2077286"/>
              <a:ext cx="45429" cy="38894"/>
            </a:xfrm>
            <a:custGeom>
              <a:avLst/>
              <a:gdLst/>
              <a:ahLst/>
              <a:cxnLst/>
              <a:rect l="l" t="t" r="r" b="b"/>
              <a:pathLst>
                <a:path w="1418" h="1214" extrusionOk="0">
                  <a:moveTo>
                    <a:pt x="804" y="0"/>
                  </a:moveTo>
                  <a:cubicBezTo>
                    <a:pt x="656" y="0"/>
                    <a:pt x="505" y="55"/>
                    <a:pt x="382" y="178"/>
                  </a:cubicBezTo>
                  <a:cubicBezTo>
                    <a:pt x="1" y="571"/>
                    <a:pt x="275" y="1214"/>
                    <a:pt x="810" y="1214"/>
                  </a:cubicBezTo>
                  <a:cubicBezTo>
                    <a:pt x="1144" y="1214"/>
                    <a:pt x="1418" y="952"/>
                    <a:pt x="1418" y="607"/>
                  </a:cubicBezTo>
                  <a:cubicBezTo>
                    <a:pt x="1418" y="243"/>
                    <a:pt x="1117" y="0"/>
                    <a:pt x="8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4"/>
            <p:cNvSpPr/>
            <p:nvPr/>
          </p:nvSpPr>
          <p:spPr>
            <a:xfrm>
              <a:off x="5615619" y="2339481"/>
              <a:ext cx="45429" cy="38765"/>
            </a:xfrm>
            <a:custGeom>
              <a:avLst/>
              <a:gdLst/>
              <a:ahLst/>
              <a:cxnLst/>
              <a:rect l="l" t="t" r="r" b="b"/>
              <a:pathLst>
                <a:path w="1418" h="1210" extrusionOk="0">
                  <a:moveTo>
                    <a:pt x="809" y="0"/>
                  </a:moveTo>
                  <a:cubicBezTo>
                    <a:pt x="659" y="0"/>
                    <a:pt x="506" y="57"/>
                    <a:pt x="382" y="185"/>
                  </a:cubicBezTo>
                  <a:cubicBezTo>
                    <a:pt x="1" y="566"/>
                    <a:pt x="274" y="1209"/>
                    <a:pt x="810" y="1209"/>
                  </a:cubicBezTo>
                  <a:cubicBezTo>
                    <a:pt x="1144" y="1209"/>
                    <a:pt x="1417" y="947"/>
                    <a:pt x="1417" y="614"/>
                  </a:cubicBezTo>
                  <a:cubicBezTo>
                    <a:pt x="1417" y="245"/>
                    <a:pt x="1120" y="0"/>
                    <a:pt x="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4"/>
            <p:cNvSpPr/>
            <p:nvPr/>
          </p:nvSpPr>
          <p:spPr>
            <a:xfrm>
              <a:off x="5754854" y="2339641"/>
              <a:ext cx="45045" cy="38605"/>
            </a:xfrm>
            <a:custGeom>
              <a:avLst/>
              <a:gdLst/>
              <a:ahLst/>
              <a:cxnLst/>
              <a:rect l="l" t="t" r="r" b="b"/>
              <a:pathLst>
                <a:path w="1406" h="1205" extrusionOk="0">
                  <a:moveTo>
                    <a:pt x="806" y="0"/>
                  </a:moveTo>
                  <a:cubicBezTo>
                    <a:pt x="657" y="0"/>
                    <a:pt x="505" y="56"/>
                    <a:pt x="381" y="180"/>
                  </a:cubicBezTo>
                  <a:cubicBezTo>
                    <a:pt x="0" y="561"/>
                    <a:pt x="262" y="1204"/>
                    <a:pt x="798" y="1204"/>
                  </a:cubicBezTo>
                  <a:cubicBezTo>
                    <a:pt x="1143" y="1204"/>
                    <a:pt x="1405" y="942"/>
                    <a:pt x="1405" y="609"/>
                  </a:cubicBezTo>
                  <a:cubicBezTo>
                    <a:pt x="1405" y="240"/>
                    <a:pt x="1113" y="0"/>
                    <a:pt x="8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4"/>
            <p:cNvSpPr/>
            <p:nvPr/>
          </p:nvSpPr>
          <p:spPr>
            <a:xfrm>
              <a:off x="5893705" y="2339641"/>
              <a:ext cx="45397" cy="38605"/>
            </a:xfrm>
            <a:custGeom>
              <a:avLst/>
              <a:gdLst/>
              <a:ahLst/>
              <a:cxnLst/>
              <a:rect l="l" t="t" r="r" b="b"/>
              <a:pathLst>
                <a:path w="1417" h="1205" extrusionOk="0">
                  <a:moveTo>
                    <a:pt x="809" y="0"/>
                  </a:moveTo>
                  <a:cubicBezTo>
                    <a:pt x="658" y="0"/>
                    <a:pt x="505" y="56"/>
                    <a:pt x="381" y="180"/>
                  </a:cubicBezTo>
                  <a:cubicBezTo>
                    <a:pt x="0" y="561"/>
                    <a:pt x="274" y="1204"/>
                    <a:pt x="810" y="1204"/>
                  </a:cubicBezTo>
                  <a:cubicBezTo>
                    <a:pt x="1143" y="1204"/>
                    <a:pt x="1417" y="942"/>
                    <a:pt x="1417" y="609"/>
                  </a:cubicBezTo>
                  <a:cubicBezTo>
                    <a:pt x="1417" y="240"/>
                    <a:pt x="1119" y="0"/>
                    <a:pt x="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4"/>
            <p:cNvSpPr/>
            <p:nvPr/>
          </p:nvSpPr>
          <p:spPr>
            <a:xfrm>
              <a:off x="6032908" y="2339481"/>
              <a:ext cx="45045" cy="38765"/>
            </a:xfrm>
            <a:custGeom>
              <a:avLst/>
              <a:gdLst/>
              <a:ahLst/>
              <a:cxnLst/>
              <a:rect l="l" t="t" r="r" b="b"/>
              <a:pathLst>
                <a:path w="1406" h="1210" extrusionOk="0">
                  <a:moveTo>
                    <a:pt x="807" y="0"/>
                  </a:moveTo>
                  <a:cubicBezTo>
                    <a:pt x="658" y="0"/>
                    <a:pt x="506" y="57"/>
                    <a:pt x="382" y="185"/>
                  </a:cubicBezTo>
                  <a:cubicBezTo>
                    <a:pt x="1" y="566"/>
                    <a:pt x="263" y="1209"/>
                    <a:pt x="811" y="1209"/>
                  </a:cubicBezTo>
                  <a:cubicBezTo>
                    <a:pt x="1144" y="1209"/>
                    <a:pt x="1406" y="947"/>
                    <a:pt x="1406" y="614"/>
                  </a:cubicBezTo>
                  <a:cubicBezTo>
                    <a:pt x="1406" y="245"/>
                    <a:pt x="1114" y="0"/>
                    <a:pt x="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4"/>
            <p:cNvSpPr/>
            <p:nvPr/>
          </p:nvSpPr>
          <p:spPr>
            <a:xfrm>
              <a:off x="6171758" y="2339481"/>
              <a:ext cx="45429" cy="38765"/>
            </a:xfrm>
            <a:custGeom>
              <a:avLst/>
              <a:gdLst/>
              <a:ahLst/>
              <a:cxnLst/>
              <a:rect l="l" t="t" r="r" b="b"/>
              <a:pathLst>
                <a:path w="1418" h="1210" extrusionOk="0">
                  <a:moveTo>
                    <a:pt x="809" y="0"/>
                  </a:moveTo>
                  <a:cubicBezTo>
                    <a:pt x="659" y="0"/>
                    <a:pt x="506" y="57"/>
                    <a:pt x="382" y="185"/>
                  </a:cubicBezTo>
                  <a:cubicBezTo>
                    <a:pt x="1" y="566"/>
                    <a:pt x="275" y="1209"/>
                    <a:pt x="810" y="1209"/>
                  </a:cubicBezTo>
                  <a:cubicBezTo>
                    <a:pt x="1144" y="1209"/>
                    <a:pt x="1418" y="947"/>
                    <a:pt x="1418" y="614"/>
                  </a:cubicBezTo>
                  <a:cubicBezTo>
                    <a:pt x="1418" y="245"/>
                    <a:pt x="1120" y="0"/>
                    <a:pt x="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0" name="Google Shape;1850;p44"/>
          <p:cNvGrpSpPr/>
          <p:nvPr/>
        </p:nvGrpSpPr>
        <p:grpSpPr>
          <a:xfrm rot="10800000" flipH="1">
            <a:off x="8819786" y="434639"/>
            <a:ext cx="181204" cy="295450"/>
            <a:chOff x="8814523" y="4301099"/>
            <a:chExt cx="181204" cy="295450"/>
          </a:xfrm>
        </p:grpSpPr>
        <p:sp>
          <p:nvSpPr>
            <p:cNvPr id="1851" name="Google Shape;1851;p44"/>
            <p:cNvSpPr/>
            <p:nvPr/>
          </p:nvSpPr>
          <p:spPr>
            <a:xfrm>
              <a:off x="8814523" y="4429633"/>
              <a:ext cx="44660" cy="37996"/>
            </a:xfrm>
            <a:custGeom>
              <a:avLst/>
              <a:gdLst/>
              <a:ahLst/>
              <a:cxnLst/>
              <a:rect l="l" t="t" r="r" b="b"/>
              <a:pathLst>
                <a:path w="1394" h="1186" extrusionOk="0">
                  <a:moveTo>
                    <a:pt x="792" y="1"/>
                  </a:moveTo>
                  <a:cubicBezTo>
                    <a:pt x="647" y="1"/>
                    <a:pt x="500" y="54"/>
                    <a:pt x="381" y="173"/>
                  </a:cubicBezTo>
                  <a:cubicBezTo>
                    <a:pt x="0" y="554"/>
                    <a:pt x="274" y="1185"/>
                    <a:pt x="798" y="1185"/>
                  </a:cubicBezTo>
                  <a:cubicBezTo>
                    <a:pt x="1131" y="1185"/>
                    <a:pt x="1393" y="923"/>
                    <a:pt x="1393" y="602"/>
                  </a:cubicBezTo>
                  <a:cubicBezTo>
                    <a:pt x="1393" y="238"/>
                    <a:pt x="1097"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4"/>
            <p:cNvSpPr/>
            <p:nvPr/>
          </p:nvSpPr>
          <p:spPr>
            <a:xfrm>
              <a:off x="8951067" y="4429633"/>
              <a:ext cx="44660" cy="37996"/>
            </a:xfrm>
            <a:custGeom>
              <a:avLst/>
              <a:gdLst/>
              <a:ahLst/>
              <a:cxnLst/>
              <a:rect l="l" t="t" r="r" b="b"/>
              <a:pathLst>
                <a:path w="1394" h="1186" extrusionOk="0">
                  <a:moveTo>
                    <a:pt x="792" y="1"/>
                  </a:moveTo>
                  <a:cubicBezTo>
                    <a:pt x="647" y="1"/>
                    <a:pt x="500" y="54"/>
                    <a:pt x="381" y="173"/>
                  </a:cubicBezTo>
                  <a:cubicBezTo>
                    <a:pt x="0" y="554"/>
                    <a:pt x="262" y="1185"/>
                    <a:pt x="798" y="1185"/>
                  </a:cubicBezTo>
                  <a:cubicBezTo>
                    <a:pt x="1120" y="1185"/>
                    <a:pt x="1393" y="923"/>
                    <a:pt x="1393" y="602"/>
                  </a:cubicBezTo>
                  <a:cubicBezTo>
                    <a:pt x="1393" y="238"/>
                    <a:pt x="1098"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4"/>
            <p:cNvSpPr/>
            <p:nvPr/>
          </p:nvSpPr>
          <p:spPr>
            <a:xfrm>
              <a:off x="8814523" y="4301099"/>
              <a:ext cx="44660" cy="37964"/>
            </a:xfrm>
            <a:custGeom>
              <a:avLst/>
              <a:gdLst/>
              <a:ahLst/>
              <a:cxnLst/>
              <a:rect l="l" t="t" r="r" b="b"/>
              <a:pathLst>
                <a:path w="1394" h="1185" extrusionOk="0">
                  <a:moveTo>
                    <a:pt x="792" y="1"/>
                  </a:moveTo>
                  <a:cubicBezTo>
                    <a:pt x="647" y="1"/>
                    <a:pt x="500" y="54"/>
                    <a:pt x="381" y="173"/>
                  </a:cubicBezTo>
                  <a:cubicBezTo>
                    <a:pt x="0" y="554"/>
                    <a:pt x="274" y="1185"/>
                    <a:pt x="798" y="1185"/>
                  </a:cubicBezTo>
                  <a:cubicBezTo>
                    <a:pt x="1131" y="1185"/>
                    <a:pt x="1393" y="923"/>
                    <a:pt x="1393" y="601"/>
                  </a:cubicBezTo>
                  <a:cubicBezTo>
                    <a:pt x="1393" y="238"/>
                    <a:pt x="1097"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4"/>
            <p:cNvSpPr/>
            <p:nvPr/>
          </p:nvSpPr>
          <p:spPr>
            <a:xfrm>
              <a:off x="8951067" y="4301099"/>
              <a:ext cx="44660" cy="37964"/>
            </a:xfrm>
            <a:custGeom>
              <a:avLst/>
              <a:gdLst/>
              <a:ahLst/>
              <a:cxnLst/>
              <a:rect l="l" t="t" r="r" b="b"/>
              <a:pathLst>
                <a:path w="1394" h="1185" extrusionOk="0">
                  <a:moveTo>
                    <a:pt x="792" y="1"/>
                  </a:moveTo>
                  <a:cubicBezTo>
                    <a:pt x="647" y="1"/>
                    <a:pt x="500" y="54"/>
                    <a:pt x="381" y="173"/>
                  </a:cubicBezTo>
                  <a:cubicBezTo>
                    <a:pt x="0" y="554"/>
                    <a:pt x="262" y="1185"/>
                    <a:pt x="798" y="1185"/>
                  </a:cubicBezTo>
                  <a:cubicBezTo>
                    <a:pt x="1120" y="1185"/>
                    <a:pt x="1393" y="923"/>
                    <a:pt x="1393" y="601"/>
                  </a:cubicBezTo>
                  <a:cubicBezTo>
                    <a:pt x="1393" y="238"/>
                    <a:pt x="1098"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4"/>
            <p:cNvSpPr/>
            <p:nvPr/>
          </p:nvSpPr>
          <p:spPr>
            <a:xfrm>
              <a:off x="8814523" y="4558328"/>
              <a:ext cx="44660" cy="38221"/>
            </a:xfrm>
            <a:custGeom>
              <a:avLst/>
              <a:gdLst/>
              <a:ahLst/>
              <a:cxnLst/>
              <a:rect l="l" t="t" r="r" b="b"/>
              <a:pathLst>
                <a:path w="1394" h="1193" extrusionOk="0">
                  <a:moveTo>
                    <a:pt x="799" y="0"/>
                  </a:moveTo>
                  <a:cubicBezTo>
                    <a:pt x="652" y="0"/>
                    <a:pt x="502" y="56"/>
                    <a:pt x="381" y="180"/>
                  </a:cubicBezTo>
                  <a:cubicBezTo>
                    <a:pt x="0" y="550"/>
                    <a:pt x="274" y="1193"/>
                    <a:pt x="798" y="1193"/>
                  </a:cubicBezTo>
                  <a:cubicBezTo>
                    <a:pt x="1131" y="1193"/>
                    <a:pt x="1393" y="919"/>
                    <a:pt x="1393" y="597"/>
                  </a:cubicBezTo>
                  <a:cubicBezTo>
                    <a:pt x="1393" y="237"/>
                    <a:pt x="1102"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4"/>
            <p:cNvSpPr/>
            <p:nvPr/>
          </p:nvSpPr>
          <p:spPr>
            <a:xfrm>
              <a:off x="8951067" y="4558328"/>
              <a:ext cx="44660" cy="38221"/>
            </a:xfrm>
            <a:custGeom>
              <a:avLst/>
              <a:gdLst/>
              <a:ahLst/>
              <a:cxnLst/>
              <a:rect l="l" t="t" r="r" b="b"/>
              <a:pathLst>
                <a:path w="1394" h="1193" extrusionOk="0">
                  <a:moveTo>
                    <a:pt x="799" y="0"/>
                  </a:moveTo>
                  <a:cubicBezTo>
                    <a:pt x="652" y="0"/>
                    <a:pt x="502" y="56"/>
                    <a:pt x="381" y="180"/>
                  </a:cubicBezTo>
                  <a:cubicBezTo>
                    <a:pt x="0" y="550"/>
                    <a:pt x="262" y="1193"/>
                    <a:pt x="798" y="1193"/>
                  </a:cubicBezTo>
                  <a:cubicBezTo>
                    <a:pt x="1120" y="1193"/>
                    <a:pt x="1393" y="919"/>
                    <a:pt x="1393" y="597"/>
                  </a:cubicBezTo>
                  <a:cubicBezTo>
                    <a:pt x="1393" y="237"/>
                    <a:pt x="1102"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7" name="Google Shape;1857;p44"/>
          <p:cNvSpPr/>
          <p:nvPr/>
        </p:nvSpPr>
        <p:spPr>
          <a:xfrm rot="10800000" flipH="1">
            <a:off x="-575" y="4654964"/>
            <a:ext cx="9145168" cy="488536"/>
          </a:xfrm>
          <a:custGeom>
            <a:avLst/>
            <a:gdLst/>
            <a:ahLst/>
            <a:cxnLst/>
            <a:rect l="l" t="t" r="r" b="b"/>
            <a:pathLst>
              <a:path w="285608" h="27683" extrusionOk="0">
                <a:moveTo>
                  <a:pt x="0" y="0"/>
                </a:moveTo>
                <a:lnTo>
                  <a:pt x="0" y="27682"/>
                </a:lnTo>
                <a:lnTo>
                  <a:pt x="285607" y="27682"/>
                </a:lnTo>
                <a:lnTo>
                  <a:pt x="2856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5 ">
  <p:cSld name="TITLE_ONLY_4_1">
    <p:spTree>
      <p:nvGrpSpPr>
        <p:cNvPr id="1" name="Shape 1859"/>
        <p:cNvGrpSpPr/>
        <p:nvPr/>
      </p:nvGrpSpPr>
      <p:grpSpPr>
        <a:xfrm>
          <a:off x="0" y="0"/>
          <a:ext cx="0" cy="0"/>
          <a:chOff x="0" y="0"/>
          <a:chExt cx="0" cy="0"/>
        </a:xfrm>
      </p:grpSpPr>
      <p:sp>
        <p:nvSpPr>
          <p:cNvPr id="1860" name="Google Shape;1860;p45"/>
          <p:cNvSpPr/>
          <p:nvPr/>
        </p:nvSpPr>
        <p:spPr>
          <a:xfrm rot="10800000" flipH="1">
            <a:off x="8834091" y="140515"/>
            <a:ext cx="152595" cy="152627"/>
          </a:xfrm>
          <a:custGeom>
            <a:avLst/>
            <a:gdLst/>
            <a:ahLst/>
            <a:cxnLst/>
            <a:rect l="l" t="t" r="r" b="b"/>
            <a:pathLst>
              <a:path w="4763" h="4764" extrusionOk="0">
                <a:moveTo>
                  <a:pt x="0" y="1"/>
                </a:moveTo>
                <a:lnTo>
                  <a:pt x="0" y="4763"/>
                </a:lnTo>
                <a:lnTo>
                  <a:pt x="4763" y="4763"/>
                </a:lnTo>
                <a:lnTo>
                  <a:pt x="47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1" name="Google Shape;1861;p45"/>
          <p:cNvGrpSpPr/>
          <p:nvPr/>
        </p:nvGrpSpPr>
        <p:grpSpPr>
          <a:xfrm rot="10800000" flipH="1">
            <a:off x="111673" y="639515"/>
            <a:ext cx="154517" cy="442886"/>
            <a:chOff x="8846561" y="2782361"/>
            <a:chExt cx="154517" cy="442886"/>
          </a:xfrm>
        </p:grpSpPr>
        <p:sp>
          <p:nvSpPr>
            <p:cNvPr id="1862" name="Google Shape;1862;p45"/>
            <p:cNvSpPr/>
            <p:nvPr/>
          </p:nvSpPr>
          <p:spPr>
            <a:xfrm>
              <a:off x="8846561" y="2782361"/>
              <a:ext cx="154517" cy="154132"/>
            </a:xfrm>
            <a:custGeom>
              <a:avLst/>
              <a:gdLst/>
              <a:ahLst/>
              <a:cxnLst/>
              <a:rect l="l" t="t" r="r" b="b"/>
              <a:pathLst>
                <a:path w="4823" h="4811" extrusionOk="0">
                  <a:moveTo>
                    <a:pt x="762" y="1"/>
                  </a:moveTo>
                  <a:lnTo>
                    <a:pt x="0" y="763"/>
                  </a:lnTo>
                  <a:lnTo>
                    <a:pt x="1643" y="2406"/>
                  </a:lnTo>
                  <a:lnTo>
                    <a:pt x="0" y="4049"/>
                  </a:lnTo>
                  <a:lnTo>
                    <a:pt x="762" y="4811"/>
                  </a:lnTo>
                  <a:lnTo>
                    <a:pt x="2417" y="3168"/>
                  </a:lnTo>
                  <a:lnTo>
                    <a:pt x="4060" y="4811"/>
                  </a:lnTo>
                  <a:lnTo>
                    <a:pt x="4822" y="4049"/>
                  </a:lnTo>
                  <a:lnTo>
                    <a:pt x="3179" y="2406"/>
                  </a:lnTo>
                  <a:lnTo>
                    <a:pt x="4822" y="763"/>
                  </a:lnTo>
                  <a:lnTo>
                    <a:pt x="4060" y="1"/>
                  </a:lnTo>
                  <a:lnTo>
                    <a:pt x="2417" y="1644"/>
                  </a:lnTo>
                  <a:lnTo>
                    <a:pt x="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5"/>
            <p:cNvSpPr/>
            <p:nvPr/>
          </p:nvSpPr>
          <p:spPr>
            <a:xfrm>
              <a:off x="8846561" y="3070730"/>
              <a:ext cx="154517" cy="154517"/>
            </a:xfrm>
            <a:custGeom>
              <a:avLst/>
              <a:gdLst/>
              <a:ahLst/>
              <a:cxnLst/>
              <a:rect l="l" t="t" r="r" b="b"/>
              <a:pathLst>
                <a:path w="4823" h="4823" extrusionOk="0">
                  <a:moveTo>
                    <a:pt x="762" y="1"/>
                  </a:moveTo>
                  <a:lnTo>
                    <a:pt x="0" y="763"/>
                  </a:lnTo>
                  <a:lnTo>
                    <a:pt x="1643" y="2406"/>
                  </a:lnTo>
                  <a:lnTo>
                    <a:pt x="0" y="4061"/>
                  </a:lnTo>
                  <a:lnTo>
                    <a:pt x="762" y="4823"/>
                  </a:lnTo>
                  <a:lnTo>
                    <a:pt x="2417" y="3180"/>
                  </a:lnTo>
                  <a:lnTo>
                    <a:pt x="4060" y="4823"/>
                  </a:lnTo>
                  <a:lnTo>
                    <a:pt x="4822" y="4061"/>
                  </a:lnTo>
                  <a:lnTo>
                    <a:pt x="3179" y="2406"/>
                  </a:lnTo>
                  <a:lnTo>
                    <a:pt x="4822" y="763"/>
                  </a:lnTo>
                  <a:lnTo>
                    <a:pt x="4060" y="1"/>
                  </a:lnTo>
                  <a:lnTo>
                    <a:pt x="2417" y="1644"/>
                  </a:lnTo>
                  <a:lnTo>
                    <a:pt x="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4" name="Google Shape;1864;p45"/>
          <p:cNvGrpSpPr/>
          <p:nvPr/>
        </p:nvGrpSpPr>
        <p:grpSpPr>
          <a:xfrm rot="10800000" flipH="1">
            <a:off x="111669" y="140528"/>
            <a:ext cx="601568" cy="300960"/>
            <a:chOff x="5615619" y="2077286"/>
            <a:chExt cx="601568" cy="300960"/>
          </a:xfrm>
        </p:grpSpPr>
        <p:sp>
          <p:nvSpPr>
            <p:cNvPr id="1865" name="Google Shape;1865;p45"/>
            <p:cNvSpPr/>
            <p:nvPr/>
          </p:nvSpPr>
          <p:spPr>
            <a:xfrm>
              <a:off x="5615619" y="2208512"/>
              <a:ext cx="45429" cy="38894"/>
            </a:xfrm>
            <a:custGeom>
              <a:avLst/>
              <a:gdLst/>
              <a:ahLst/>
              <a:cxnLst/>
              <a:rect l="l" t="t" r="r" b="b"/>
              <a:pathLst>
                <a:path w="1418" h="1214" extrusionOk="0">
                  <a:moveTo>
                    <a:pt x="804" y="0"/>
                  </a:moveTo>
                  <a:cubicBezTo>
                    <a:pt x="655" y="0"/>
                    <a:pt x="504" y="55"/>
                    <a:pt x="382" y="178"/>
                  </a:cubicBezTo>
                  <a:cubicBezTo>
                    <a:pt x="1" y="559"/>
                    <a:pt x="274" y="1214"/>
                    <a:pt x="810" y="1214"/>
                  </a:cubicBezTo>
                  <a:cubicBezTo>
                    <a:pt x="1144" y="1214"/>
                    <a:pt x="1417" y="940"/>
                    <a:pt x="1417" y="606"/>
                  </a:cubicBezTo>
                  <a:cubicBezTo>
                    <a:pt x="1417" y="243"/>
                    <a:pt x="1116" y="0"/>
                    <a:pt x="8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5"/>
            <p:cNvSpPr/>
            <p:nvPr/>
          </p:nvSpPr>
          <p:spPr>
            <a:xfrm>
              <a:off x="5754470" y="2208512"/>
              <a:ext cx="45429" cy="38894"/>
            </a:xfrm>
            <a:custGeom>
              <a:avLst/>
              <a:gdLst/>
              <a:ahLst/>
              <a:cxnLst/>
              <a:rect l="l" t="t" r="r" b="b"/>
              <a:pathLst>
                <a:path w="1418" h="1214" extrusionOk="0">
                  <a:moveTo>
                    <a:pt x="813" y="0"/>
                  </a:moveTo>
                  <a:cubicBezTo>
                    <a:pt x="666" y="0"/>
                    <a:pt x="516" y="55"/>
                    <a:pt x="393" y="178"/>
                  </a:cubicBezTo>
                  <a:cubicBezTo>
                    <a:pt x="0" y="559"/>
                    <a:pt x="274" y="1214"/>
                    <a:pt x="810" y="1214"/>
                  </a:cubicBezTo>
                  <a:cubicBezTo>
                    <a:pt x="1155" y="1214"/>
                    <a:pt x="1417" y="940"/>
                    <a:pt x="1417" y="606"/>
                  </a:cubicBezTo>
                  <a:cubicBezTo>
                    <a:pt x="1417" y="243"/>
                    <a:pt x="1122" y="0"/>
                    <a:pt x="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5"/>
            <p:cNvSpPr/>
            <p:nvPr/>
          </p:nvSpPr>
          <p:spPr>
            <a:xfrm>
              <a:off x="5893705" y="2208512"/>
              <a:ext cx="45397" cy="38894"/>
            </a:xfrm>
            <a:custGeom>
              <a:avLst/>
              <a:gdLst/>
              <a:ahLst/>
              <a:cxnLst/>
              <a:rect l="l" t="t" r="r" b="b"/>
              <a:pathLst>
                <a:path w="1417" h="1214" extrusionOk="0">
                  <a:moveTo>
                    <a:pt x="803" y="0"/>
                  </a:moveTo>
                  <a:cubicBezTo>
                    <a:pt x="655" y="0"/>
                    <a:pt x="504" y="55"/>
                    <a:pt x="381" y="178"/>
                  </a:cubicBezTo>
                  <a:cubicBezTo>
                    <a:pt x="0" y="559"/>
                    <a:pt x="274" y="1214"/>
                    <a:pt x="810" y="1214"/>
                  </a:cubicBezTo>
                  <a:cubicBezTo>
                    <a:pt x="1143" y="1214"/>
                    <a:pt x="1417" y="940"/>
                    <a:pt x="1417" y="606"/>
                  </a:cubicBezTo>
                  <a:cubicBezTo>
                    <a:pt x="1417" y="243"/>
                    <a:pt x="1116" y="0"/>
                    <a:pt x="8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5"/>
            <p:cNvSpPr/>
            <p:nvPr/>
          </p:nvSpPr>
          <p:spPr>
            <a:xfrm>
              <a:off x="6032908" y="2208416"/>
              <a:ext cx="45301" cy="38990"/>
            </a:xfrm>
            <a:custGeom>
              <a:avLst/>
              <a:gdLst/>
              <a:ahLst/>
              <a:cxnLst/>
              <a:rect l="l" t="t" r="r" b="b"/>
              <a:pathLst>
                <a:path w="1414" h="1217" extrusionOk="0">
                  <a:moveTo>
                    <a:pt x="809" y="1"/>
                  </a:moveTo>
                  <a:cubicBezTo>
                    <a:pt x="659" y="1"/>
                    <a:pt x="506" y="57"/>
                    <a:pt x="382" y="181"/>
                  </a:cubicBezTo>
                  <a:cubicBezTo>
                    <a:pt x="1" y="562"/>
                    <a:pt x="263" y="1217"/>
                    <a:pt x="811" y="1217"/>
                  </a:cubicBezTo>
                  <a:cubicBezTo>
                    <a:pt x="1144" y="1217"/>
                    <a:pt x="1406" y="943"/>
                    <a:pt x="1406" y="609"/>
                  </a:cubicBezTo>
                  <a:cubicBezTo>
                    <a:pt x="1414" y="240"/>
                    <a:pt x="1119"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5"/>
            <p:cNvSpPr/>
            <p:nvPr/>
          </p:nvSpPr>
          <p:spPr>
            <a:xfrm>
              <a:off x="6171758" y="2208416"/>
              <a:ext cx="45429" cy="38990"/>
            </a:xfrm>
            <a:custGeom>
              <a:avLst/>
              <a:gdLst/>
              <a:ahLst/>
              <a:cxnLst/>
              <a:rect l="l" t="t" r="r" b="b"/>
              <a:pathLst>
                <a:path w="1418" h="1217" extrusionOk="0">
                  <a:moveTo>
                    <a:pt x="809" y="1"/>
                  </a:moveTo>
                  <a:cubicBezTo>
                    <a:pt x="659" y="1"/>
                    <a:pt x="506" y="57"/>
                    <a:pt x="382" y="181"/>
                  </a:cubicBezTo>
                  <a:cubicBezTo>
                    <a:pt x="1" y="562"/>
                    <a:pt x="275" y="1217"/>
                    <a:pt x="810" y="1217"/>
                  </a:cubicBezTo>
                  <a:cubicBezTo>
                    <a:pt x="1144" y="1217"/>
                    <a:pt x="1418" y="943"/>
                    <a:pt x="1418" y="609"/>
                  </a:cubicBezTo>
                  <a:cubicBezTo>
                    <a:pt x="1418" y="240"/>
                    <a:pt x="1120"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5"/>
            <p:cNvSpPr/>
            <p:nvPr/>
          </p:nvSpPr>
          <p:spPr>
            <a:xfrm>
              <a:off x="5615619" y="2077286"/>
              <a:ext cx="45429" cy="38894"/>
            </a:xfrm>
            <a:custGeom>
              <a:avLst/>
              <a:gdLst/>
              <a:ahLst/>
              <a:cxnLst/>
              <a:rect l="l" t="t" r="r" b="b"/>
              <a:pathLst>
                <a:path w="1418" h="1214" extrusionOk="0">
                  <a:moveTo>
                    <a:pt x="804" y="0"/>
                  </a:moveTo>
                  <a:cubicBezTo>
                    <a:pt x="655" y="0"/>
                    <a:pt x="504" y="55"/>
                    <a:pt x="382" y="178"/>
                  </a:cubicBezTo>
                  <a:cubicBezTo>
                    <a:pt x="1" y="571"/>
                    <a:pt x="274" y="1214"/>
                    <a:pt x="810" y="1214"/>
                  </a:cubicBezTo>
                  <a:cubicBezTo>
                    <a:pt x="1144" y="1214"/>
                    <a:pt x="1417" y="952"/>
                    <a:pt x="1417" y="607"/>
                  </a:cubicBezTo>
                  <a:cubicBezTo>
                    <a:pt x="1417" y="243"/>
                    <a:pt x="1116" y="0"/>
                    <a:pt x="8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5"/>
            <p:cNvSpPr/>
            <p:nvPr/>
          </p:nvSpPr>
          <p:spPr>
            <a:xfrm>
              <a:off x="5754470" y="2077286"/>
              <a:ext cx="45429" cy="38894"/>
            </a:xfrm>
            <a:custGeom>
              <a:avLst/>
              <a:gdLst/>
              <a:ahLst/>
              <a:cxnLst/>
              <a:rect l="l" t="t" r="r" b="b"/>
              <a:pathLst>
                <a:path w="1418" h="1214" extrusionOk="0">
                  <a:moveTo>
                    <a:pt x="813" y="0"/>
                  </a:moveTo>
                  <a:cubicBezTo>
                    <a:pt x="666" y="0"/>
                    <a:pt x="516" y="55"/>
                    <a:pt x="393" y="178"/>
                  </a:cubicBezTo>
                  <a:cubicBezTo>
                    <a:pt x="0" y="571"/>
                    <a:pt x="274" y="1214"/>
                    <a:pt x="810" y="1214"/>
                  </a:cubicBezTo>
                  <a:cubicBezTo>
                    <a:pt x="1155" y="1214"/>
                    <a:pt x="1417" y="952"/>
                    <a:pt x="1417" y="607"/>
                  </a:cubicBezTo>
                  <a:cubicBezTo>
                    <a:pt x="1417" y="243"/>
                    <a:pt x="1122" y="0"/>
                    <a:pt x="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5"/>
            <p:cNvSpPr/>
            <p:nvPr/>
          </p:nvSpPr>
          <p:spPr>
            <a:xfrm>
              <a:off x="5893705" y="2077414"/>
              <a:ext cx="45397" cy="38765"/>
            </a:xfrm>
            <a:custGeom>
              <a:avLst/>
              <a:gdLst/>
              <a:ahLst/>
              <a:cxnLst/>
              <a:rect l="l" t="t" r="r" b="b"/>
              <a:pathLst>
                <a:path w="1417" h="1210" extrusionOk="0">
                  <a:moveTo>
                    <a:pt x="810" y="0"/>
                  </a:moveTo>
                  <a:cubicBezTo>
                    <a:pt x="660" y="0"/>
                    <a:pt x="506" y="57"/>
                    <a:pt x="381" y="186"/>
                  </a:cubicBezTo>
                  <a:cubicBezTo>
                    <a:pt x="0" y="567"/>
                    <a:pt x="274" y="1210"/>
                    <a:pt x="810" y="1210"/>
                  </a:cubicBezTo>
                  <a:cubicBezTo>
                    <a:pt x="1143" y="1210"/>
                    <a:pt x="1417" y="948"/>
                    <a:pt x="1417" y="603"/>
                  </a:cubicBezTo>
                  <a:cubicBezTo>
                    <a:pt x="1417" y="242"/>
                    <a:pt x="1121"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5"/>
            <p:cNvSpPr/>
            <p:nvPr/>
          </p:nvSpPr>
          <p:spPr>
            <a:xfrm>
              <a:off x="6032908" y="2077286"/>
              <a:ext cx="45045" cy="38894"/>
            </a:xfrm>
            <a:custGeom>
              <a:avLst/>
              <a:gdLst/>
              <a:ahLst/>
              <a:cxnLst/>
              <a:rect l="l" t="t" r="r" b="b"/>
              <a:pathLst>
                <a:path w="1406" h="1214" extrusionOk="0">
                  <a:moveTo>
                    <a:pt x="801" y="0"/>
                  </a:moveTo>
                  <a:cubicBezTo>
                    <a:pt x="654" y="0"/>
                    <a:pt x="505" y="55"/>
                    <a:pt x="382" y="178"/>
                  </a:cubicBezTo>
                  <a:cubicBezTo>
                    <a:pt x="1" y="571"/>
                    <a:pt x="263" y="1214"/>
                    <a:pt x="811" y="1214"/>
                  </a:cubicBezTo>
                  <a:cubicBezTo>
                    <a:pt x="1144" y="1214"/>
                    <a:pt x="1406" y="952"/>
                    <a:pt x="1406" y="607"/>
                  </a:cubicBezTo>
                  <a:cubicBezTo>
                    <a:pt x="1406" y="243"/>
                    <a:pt x="1110" y="0"/>
                    <a:pt x="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5"/>
            <p:cNvSpPr/>
            <p:nvPr/>
          </p:nvSpPr>
          <p:spPr>
            <a:xfrm>
              <a:off x="6171758" y="2077286"/>
              <a:ext cx="45429" cy="38894"/>
            </a:xfrm>
            <a:custGeom>
              <a:avLst/>
              <a:gdLst/>
              <a:ahLst/>
              <a:cxnLst/>
              <a:rect l="l" t="t" r="r" b="b"/>
              <a:pathLst>
                <a:path w="1418" h="1214" extrusionOk="0">
                  <a:moveTo>
                    <a:pt x="804" y="0"/>
                  </a:moveTo>
                  <a:cubicBezTo>
                    <a:pt x="656" y="0"/>
                    <a:pt x="505" y="55"/>
                    <a:pt x="382" y="178"/>
                  </a:cubicBezTo>
                  <a:cubicBezTo>
                    <a:pt x="1" y="571"/>
                    <a:pt x="275" y="1214"/>
                    <a:pt x="810" y="1214"/>
                  </a:cubicBezTo>
                  <a:cubicBezTo>
                    <a:pt x="1144" y="1214"/>
                    <a:pt x="1418" y="952"/>
                    <a:pt x="1418" y="607"/>
                  </a:cubicBezTo>
                  <a:cubicBezTo>
                    <a:pt x="1418" y="243"/>
                    <a:pt x="1117" y="0"/>
                    <a:pt x="8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5"/>
            <p:cNvSpPr/>
            <p:nvPr/>
          </p:nvSpPr>
          <p:spPr>
            <a:xfrm>
              <a:off x="5615619" y="2339481"/>
              <a:ext cx="45429" cy="38765"/>
            </a:xfrm>
            <a:custGeom>
              <a:avLst/>
              <a:gdLst/>
              <a:ahLst/>
              <a:cxnLst/>
              <a:rect l="l" t="t" r="r" b="b"/>
              <a:pathLst>
                <a:path w="1418" h="1210" extrusionOk="0">
                  <a:moveTo>
                    <a:pt x="809" y="0"/>
                  </a:moveTo>
                  <a:cubicBezTo>
                    <a:pt x="659" y="0"/>
                    <a:pt x="506" y="57"/>
                    <a:pt x="382" y="185"/>
                  </a:cubicBezTo>
                  <a:cubicBezTo>
                    <a:pt x="1" y="566"/>
                    <a:pt x="274" y="1209"/>
                    <a:pt x="810" y="1209"/>
                  </a:cubicBezTo>
                  <a:cubicBezTo>
                    <a:pt x="1144" y="1209"/>
                    <a:pt x="1417" y="947"/>
                    <a:pt x="1417" y="614"/>
                  </a:cubicBezTo>
                  <a:cubicBezTo>
                    <a:pt x="1417" y="245"/>
                    <a:pt x="1120" y="0"/>
                    <a:pt x="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5"/>
            <p:cNvSpPr/>
            <p:nvPr/>
          </p:nvSpPr>
          <p:spPr>
            <a:xfrm>
              <a:off x="5754854" y="2339641"/>
              <a:ext cx="45045" cy="38605"/>
            </a:xfrm>
            <a:custGeom>
              <a:avLst/>
              <a:gdLst/>
              <a:ahLst/>
              <a:cxnLst/>
              <a:rect l="l" t="t" r="r" b="b"/>
              <a:pathLst>
                <a:path w="1406" h="1205" extrusionOk="0">
                  <a:moveTo>
                    <a:pt x="806" y="0"/>
                  </a:moveTo>
                  <a:cubicBezTo>
                    <a:pt x="657" y="0"/>
                    <a:pt x="505" y="56"/>
                    <a:pt x="381" y="180"/>
                  </a:cubicBezTo>
                  <a:cubicBezTo>
                    <a:pt x="0" y="561"/>
                    <a:pt x="262" y="1204"/>
                    <a:pt x="798" y="1204"/>
                  </a:cubicBezTo>
                  <a:cubicBezTo>
                    <a:pt x="1143" y="1204"/>
                    <a:pt x="1405" y="942"/>
                    <a:pt x="1405" y="609"/>
                  </a:cubicBezTo>
                  <a:cubicBezTo>
                    <a:pt x="1405" y="240"/>
                    <a:pt x="1113" y="0"/>
                    <a:pt x="8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5"/>
            <p:cNvSpPr/>
            <p:nvPr/>
          </p:nvSpPr>
          <p:spPr>
            <a:xfrm>
              <a:off x="5893705" y="2339641"/>
              <a:ext cx="45397" cy="38605"/>
            </a:xfrm>
            <a:custGeom>
              <a:avLst/>
              <a:gdLst/>
              <a:ahLst/>
              <a:cxnLst/>
              <a:rect l="l" t="t" r="r" b="b"/>
              <a:pathLst>
                <a:path w="1417" h="1205" extrusionOk="0">
                  <a:moveTo>
                    <a:pt x="809" y="0"/>
                  </a:moveTo>
                  <a:cubicBezTo>
                    <a:pt x="658" y="0"/>
                    <a:pt x="505" y="56"/>
                    <a:pt x="381" y="180"/>
                  </a:cubicBezTo>
                  <a:cubicBezTo>
                    <a:pt x="0" y="561"/>
                    <a:pt x="274" y="1204"/>
                    <a:pt x="810" y="1204"/>
                  </a:cubicBezTo>
                  <a:cubicBezTo>
                    <a:pt x="1143" y="1204"/>
                    <a:pt x="1417" y="942"/>
                    <a:pt x="1417" y="609"/>
                  </a:cubicBezTo>
                  <a:cubicBezTo>
                    <a:pt x="1417" y="240"/>
                    <a:pt x="1119" y="0"/>
                    <a:pt x="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5"/>
            <p:cNvSpPr/>
            <p:nvPr/>
          </p:nvSpPr>
          <p:spPr>
            <a:xfrm>
              <a:off x="6032908" y="2339481"/>
              <a:ext cx="45045" cy="38765"/>
            </a:xfrm>
            <a:custGeom>
              <a:avLst/>
              <a:gdLst/>
              <a:ahLst/>
              <a:cxnLst/>
              <a:rect l="l" t="t" r="r" b="b"/>
              <a:pathLst>
                <a:path w="1406" h="1210" extrusionOk="0">
                  <a:moveTo>
                    <a:pt x="807" y="0"/>
                  </a:moveTo>
                  <a:cubicBezTo>
                    <a:pt x="658" y="0"/>
                    <a:pt x="506" y="57"/>
                    <a:pt x="382" y="185"/>
                  </a:cubicBezTo>
                  <a:cubicBezTo>
                    <a:pt x="1" y="566"/>
                    <a:pt x="263" y="1209"/>
                    <a:pt x="811" y="1209"/>
                  </a:cubicBezTo>
                  <a:cubicBezTo>
                    <a:pt x="1144" y="1209"/>
                    <a:pt x="1406" y="947"/>
                    <a:pt x="1406" y="614"/>
                  </a:cubicBezTo>
                  <a:cubicBezTo>
                    <a:pt x="1406" y="245"/>
                    <a:pt x="1114" y="0"/>
                    <a:pt x="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5"/>
            <p:cNvSpPr/>
            <p:nvPr/>
          </p:nvSpPr>
          <p:spPr>
            <a:xfrm>
              <a:off x="6171758" y="2339481"/>
              <a:ext cx="45429" cy="38765"/>
            </a:xfrm>
            <a:custGeom>
              <a:avLst/>
              <a:gdLst/>
              <a:ahLst/>
              <a:cxnLst/>
              <a:rect l="l" t="t" r="r" b="b"/>
              <a:pathLst>
                <a:path w="1418" h="1210" extrusionOk="0">
                  <a:moveTo>
                    <a:pt x="809" y="0"/>
                  </a:moveTo>
                  <a:cubicBezTo>
                    <a:pt x="659" y="0"/>
                    <a:pt x="506" y="57"/>
                    <a:pt x="382" y="185"/>
                  </a:cubicBezTo>
                  <a:cubicBezTo>
                    <a:pt x="1" y="566"/>
                    <a:pt x="275" y="1209"/>
                    <a:pt x="810" y="1209"/>
                  </a:cubicBezTo>
                  <a:cubicBezTo>
                    <a:pt x="1144" y="1209"/>
                    <a:pt x="1418" y="947"/>
                    <a:pt x="1418" y="614"/>
                  </a:cubicBezTo>
                  <a:cubicBezTo>
                    <a:pt x="1418" y="245"/>
                    <a:pt x="1120" y="0"/>
                    <a:pt x="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0" name="Google Shape;1880;p45"/>
          <p:cNvGrpSpPr/>
          <p:nvPr/>
        </p:nvGrpSpPr>
        <p:grpSpPr>
          <a:xfrm rot="10800000" flipH="1">
            <a:off x="8819786" y="434639"/>
            <a:ext cx="181204" cy="295450"/>
            <a:chOff x="8814523" y="4301099"/>
            <a:chExt cx="181204" cy="295450"/>
          </a:xfrm>
        </p:grpSpPr>
        <p:sp>
          <p:nvSpPr>
            <p:cNvPr id="1881" name="Google Shape;1881;p45"/>
            <p:cNvSpPr/>
            <p:nvPr/>
          </p:nvSpPr>
          <p:spPr>
            <a:xfrm>
              <a:off x="8814523" y="4429633"/>
              <a:ext cx="44660" cy="37996"/>
            </a:xfrm>
            <a:custGeom>
              <a:avLst/>
              <a:gdLst/>
              <a:ahLst/>
              <a:cxnLst/>
              <a:rect l="l" t="t" r="r" b="b"/>
              <a:pathLst>
                <a:path w="1394" h="1186" extrusionOk="0">
                  <a:moveTo>
                    <a:pt x="792" y="1"/>
                  </a:moveTo>
                  <a:cubicBezTo>
                    <a:pt x="647" y="1"/>
                    <a:pt x="500" y="54"/>
                    <a:pt x="381" y="173"/>
                  </a:cubicBezTo>
                  <a:cubicBezTo>
                    <a:pt x="0" y="554"/>
                    <a:pt x="274" y="1185"/>
                    <a:pt x="798" y="1185"/>
                  </a:cubicBezTo>
                  <a:cubicBezTo>
                    <a:pt x="1131" y="1185"/>
                    <a:pt x="1393" y="923"/>
                    <a:pt x="1393" y="602"/>
                  </a:cubicBezTo>
                  <a:cubicBezTo>
                    <a:pt x="1393" y="238"/>
                    <a:pt x="1097"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5"/>
            <p:cNvSpPr/>
            <p:nvPr/>
          </p:nvSpPr>
          <p:spPr>
            <a:xfrm>
              <a:off x="8951067" y="4429633"/>
              <a:ext cx="44660" cy="37996"/>
            </a:xfrm>
            <a:custGeom>
              <a:avLst/>
              <a:gdLst/>
              <a:ahLst/>
              <a:cxnLst/>
              <a:rect l="l" t="t" r="r" b="b"/>
              <a:pathLst>
                <a:path w="1394" h="1186" extrusionOk="0">
                  <a:moveTo>
                    <a:pt x="792" y="1"/>
                  </a:moveTo>
                  <a:cubicBezTo>
                    <a:pt x="647" y="1"/>
                    <a:pt x="500" y="54"/>
                    <a:pt x="381" y="173"/>
                  </a:cubicBezTo>
                  <a:cubicBezTo>
                    <a:pt x="0" y="554"/>
                    <a:pt x="262" y="1185"/>
                    <a:pt x="798" y="1185"/>
                  </a:cubicBezTo>
                  <a:cubicBezTo>
                    <a:pt x="1120" y="1185"/>
                    <a:pt x="1393" y="923"/>
                    <a:pt x="1393" y="602"/>
                  </a:cubicBezTo>
                  <a:cubicBezTo>
                    <a:pt x="1393" y="238"/>
                    <a:pt x="1098"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5"/>
            <p:cNvSpPr/>
            <p:nvPr/>
          </p:nvSpPr>
          <p:spPr>
            <a:xfrm>
              <a:off x="8814523" y="4301099"/>
              <a:ext cx="44660" cy="37964"/>
            </a:xfrm>
            <a:custGeom>
              <a:avLst/>
              <a:gdLst/>
              <a:ahLst/>
              <a:cxnLst/>
              <a:rect l="l" t="t" r="r" b="b"/>
              <a:pathLst>
                <a:path w="1394" h="1185" extrusionOk="0">
                  <a:moveTo>
                    <a:pt x="792" y="1"/>
                  </a:moveTo>
                  <a:cubicBezTo>
                    <a:pt x="647" y="1"/>
                    <a:pt x="500" y="54"/>
                    <a:pt x="381" y="173"/>
                  </a:cubicBezTo>
                  <a:cubicBezTo>
                    <a:pt x="0" y="554"/>
                    <a:pt x="274" y="1185"/>
                    <a:pt x="798" y="1185"/>
                  </a:cubicBezTo>
                  <a:cubicBezTo>
                    <a:pt x="1131" y="1185"/>
                    <a:pt x="1393" y="923"/>
                    <a:pt x="1393" y="601"/>
                  </a:cubicBezTo>
                  <a:cubicBezTo>
                    <a:pt x="1393" y="238"/>
                    <a:pt x="1097"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5"/>
            <p:cNvSpPr/>
            <p:nvPr/>
          </p:nvSpPr>
          <p:spPr>
            <a:xfrm>
              <a:off x="8951067" y="4301099"/>
              <a:ext cx="44660" cy="37964"/>
            </a:xfrm>
            <a:custGeom>
              <a:avLst/>
              <a:gdLst/>
              <a:ahLst/>
              <a:cxnLst/>
              <a:rect l="l" t="t" r="r" b="b"/>
              <a:pathLst>
                <a:path w="1394" h="1185" extrusionOk="0">
                  <a:moveTo>
                    <a:pt x="792" y="1"/>
                  </a:moveTo>
                  <a:cubicBezTo>
                    <a:pt x="647" y="1"/>
                    <a:pt x="500" y="54"/>
                    <a:pt x="381" y="173"/>
                  </a:cubicBezTo>
                  <a:cubicBezTo>
                    <a:pt x="0" y="554"/>
                    <a:pt x="262" y="1185"/>
                    <a:pt x="798" y="1185"/>
                  </a:cubicBezTo>
                  <a:cubicBezTo>
                    <a:pt x="1120" y="1185"/>
                    <a:pt x="1393" y="923"/>
                    <a:pt x="1393" y="601"/>
                  </a:cubicBezTo>
                  <a:cubicBezTo>
                    <a:pt x="1393" y="238"/>
                    <a:pt x="1098"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5"/>
            <p:cNvSpPr/>
            <p:nvPr/>
          </p:nvSpPr>
          <p:spPr>
            <a:xfrm>
              <a:off x="8814523" y="4558328"/>
              <a:ext cx="44660" cy="38221"/>
            </a:xfrm>
            <a:custGeom>
              <a:avLst/>
              <a:gdLst/>
              <a:ahLst/>
              <a:cxnLst/>
              <a:rect l="l" t="t" r="r" b="b"/>
              <a:pathLst>
                <a:path w="1394" h="1193" extrusionOk="0">
                  <a:moveTo>
                    <a:pt x="799" y="0"/>
                  </a:moveTo>
                  <a:cubicBezTo>
                    <a:pt x="652" y="0"/>
                    <a:pt x="502" y="56"/>
                    <a:pt x="381" y="180"/>
                  </a:cubicBezTo>
                  <a:cubicBezTo>
                    <a:pt x="0" y="550"/>
                    <a:pt x="274" y="1193"/>
                    <a:pt x="798" y="1193"/>
                  </a:cubicBezTo>
                  <a:cubicBezTo>
                    <a:pt x="1131" y="1193"/>
                    <a:pt x="1393" y="919"/>
                    <a:pt x="1393" y="597"/>
                  </a:cubicBezTo>
                  <a:cubicBezTo>
                    <a:pt x="1393" y="237"/>
                    <a:pt x="1102"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5"/>
            <p:cNvSpPr/>
            <p:nvPr/>
          </p:nvSpPr>
          <p:spPr>
            <a:xfrm>
              <a:off x="8951067" y="4558328"/>
              <a:ext cx="44660" cy="38221"/>
            </a:xfrm>
            <a:custGeom>
              <a:avLst/>
              <a:gdLst/>
              <a:ahLst/>
              <a:cxnLst/>
              <a:rect l="l" t="t" r="r" b="b"/>
              <a:pathLst>
                <a:path w="1394" h="1193" extrusionOk="0">
                  <a:moveTo>
                    <a:pt x="799" y="0"/>
                  </a:moveTo>
                  <a:cubicBezTo>
                    <a:pt x="652" y="0"/>
                    <a:pt x="502" y="56"/>
                    <a:pt x="381" y="180"/>
                  </a:cubicBezTo>
                  <a:cubicBezTo>
                    <a:pt x="0" y="550"/>
                    <a:pt x="262" y="1193"/>
                    <a:pt x="798" y="1193"/>
                  </a:cubicBezTo>
                  <a:cubicBezTo>
                    <a:pt x="1120" y="1193"/>
                    <a:pt x="1393" y="919"/>
                    <a:pt x="1393" y="597"/>
                  </a:cubicBezTo>
                  <a:cubicBezTo>
                    <a:pt x="1393" y="237"/>
                    <a:pt x="1102"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7" name="Google Shape;1887;p45"/>
          <p:cNvSpPr/>
          <p:nvPr/>
        </p:nvSpPr>
        <p:spPr>
          <a:xfrm rot="10800000" flipH="1">
            <a:off x="-575" y="4654964"/>
            <a:ext cx="9145168" cy="488536"/>
          </a:xfrm>
          <a:custGeom>
            <a:avLst/>
            <a:gdLst/>
            <a:ahLst/>
            <a:cxnLst/>
            <a:rect l="l" t="t" r="r" b="b"/>
            <a:pathLst>
              <a:path w="285608" h="27683" extrusionOk="0">
                <a:moveTo>
                  <a:pt x="0" y="0"/>
                </a:moveTo>
                <a:lnTo>
                  <a:pt x="0" y="27682"/>
                </a:lnTo>
                <a:lnTo>
                  <a:pt x="285607" y="27682"/>
                </a:lnTo>
                <a:lnTo>
                  <a:pt x="285607" y="0"/>
                </a:lnTo>
                <a:close/>
              </a:path>
            </a:pathLst>
          </a:custGeom>
          <a:solidFill>
            <a:schemeClr val="accent6"/>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5"/>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889" name="Google Shape;1889;p45"/>
          <p:cNvSpPr/>
          <p:nvPr/>
        </p:nvSpPr>
        <p:spPr>
          <a:xfrm rot="2700000">
            <a:off x="645049" y="4829163"/>
            <a:ext cx="150468" cy="150468"/>
          </a:xfrm>
          <a:custGeom>
            <a:avLst/>
            <a:gdLst/>
            <a:ahLst/>
            <a:cxnLst/>
            <a:rect l="l" t="t" r="r" b="b"/>
            <a:pathLst>
              <a:path w="6395" h="6395" extrusionOk="0">
                <a:moveTo>
                  <a:pt x="2596" y="1"/>
                </a:moveTo>
                <a:lnTo>
                  <a:pt x="2596" y="2596"/>
                </a:lnTo>
                <a:lnTo>
                  <a:pt x="1" y="2596"/>
                </a:lnTo>
                <a:lnTo>
                  <a:pt x="1" y="3799"/>
                </a:lnTo>
                <a:lnTo>
                  <a:pt x="2596" y="3799"/>
                </a:lnTo>
                <a:lnTo>
                  <a:pt x="2596" y="6394"/>
                </a:lnTo>
                <a:lnTo>
                  <a:pt x="3799" y="6394"/>
                </a:lnTo>
                <a:lnTo>
                  <a:pt x="3799" y="3799"/>
                </a:lnTo>
                <a:lnTo>
                  <a:pt x="6394" y="3799"/>
                </a:lnTo>
                <a:lnTo>
                  <a:pt x="6394" y="2596"/>
                </a:lnTo>
                <a:lnTo>
                  <a:pt x="3799" y="2596"/>
                </a:lnTo>
                <a:lnTo>
                  <a:pt x="37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0" name="Google Shape;1890;p45"/>
          <p:cNvGrpSpPr/>
          <p:nvPr/>
        </p:nvGrpSpPr>
        <p:grpSpPr>
          <a:xfrm flipH="1">
            <a:off x="-6" y="4819003"/>
            <a:ext cx="279631" cy="259804"/>
            <a:chOff x="6672" y="3464315"/>
            <a:chExt cx="279631" cy="259804"/>
          </a:xfrm>
        </p:grpSpPr>
        <p:sp>
          <p:nvSpPr>
            <p:cNvPr id="1891" name="Google Shape;1891;p45"/>
            <p:cNvSpPr/>
            <p:nvPr/>
          </p:nvSpPr>
          <p:spPr>
            <a:xfrm>
              <a:off x="246938" y="3577534"/>
              <a:ext cx="39365" cy="33526"/>
            </a:xfrm>
            <a:custGeom>
              <a:avLst/>
              <a:gdLst/>
              <a:ahLst/>
              <a:cxnLst/>
              <a:rect l="l" t="t" r="r" b="b"/>
              <a:pathLst>
                <a:path w="1227" h="1045" extrusionOk="0">
                  <a:moveTo>
                    <a:pt x="526" y="1"/>
                  </a:moveTo>
                  <a:cubicBezTo>
                    <a:pt x="257" y="1"/>
                    <a:pt x="1" y="206"/>
                    <a:pt x="1" y="520"/>
                  </a:cubicBezTo>
                  <a:cubicBezTo>
                    <a:pt x="1" y="806"/>
                    <a:pt x="239" y="1044"/>
                    <a:pt x="524" y="1044"/>
                  </a:cubicBezTo>
                  <a:cubicBezTo>
                    <a:pt x="989" y="1044"/>
                    <a:pt x="1227" y="484"/>
                    <a:pt x="894" y="151"/>
                  </a:cubicBezTo>
                  <a:cubicBezTo>
                    <a:pt x="786" y="47"/>
                    <a:pt x="655" y="1"/>
                    <a:pt x="5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5"/>
            <p:cNvSpPr/>
            <p:nvPr/>
          </p:nvSpPr>
          <p:spPr>
            <a:xfrm>
              <a:off x="126982" y="3577534"/>
              <a:ext cx="39012" cy="33526"/>
            </a:xfrm>
            <a:custGeom>
              <a:avLst/>
              <a:gdLst/>
              <a:ahLst/>
              <a:cxnLst/>
              <a:rect l="l" t="t" r="r" b="b"/>
              <a:pathLst>
                <a:path w="1216" h="1045" extrusionOk="0">
                  <a:moveTo>
                    <a:pt x="527" y="1"/>
                  </a:moveTo>
                  <a:cubicBezTo>
                    <a:pt x="257" y="1"/>
                    <a:pt x="1" y="206"/>
                    <a:pt x="1" y="520"/>
                  </a:cubicBezTo>
                  <a:cubicBezTo>
                    <a:pt x="1" y="806"/>
                    <a:pt x="227" y="1044"/>
                    <a:pt x="525" y="1044"/>
                  </a:cubicBezTo>
                  <a:cubicBezTo>
                    <a:pt x="989" y="1044"/>
                    <a:pt x="1215" y="484"/>
                    <a:pt x="894" y="151"/>
                  </a:cubicBezTo>
                  <a:cubicBezTo>
                    <a:pt x="786" y="47"/>
                    <a:pt x="655" y="1"/>
                    <a:pt x="5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5"/>
            <p:cNvSpPr/>
            <p:nvPr/>
          </p:nvSpPr>
          <p:spPr>
            <a:xfrm>
              <a:off x="6672" y="3577374"/>
              <a:ext cx="39365" cy="33687"/>
            </a:xfrm>
            <a:custGeom>
              <a:avLst/>
              <a:gdLst/>
              <a:ahLst/>
              <a:cxnLst/>
              <a:rect l="l" t="t" r="r" b="b"/>
              <a:pathLst>
                <a:path w="1227" h="1050"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5"/>
            <p:cNvSpPr/>
            <p:nvPr/>
          </p:nvSpPr>
          <p:spPr>
            <a:xfrm>
              <a:off x="246938" y="3464315"/>
              <a:ext cx="39365" cy="33655"/>
            </a:xfrm>
            <a:custGeom>
              <a:avLst/>
              <a:gdLst/>
              <a:ahLst/>
              <a:cxnLst/>
              <a:rect l="l" t="t" r="r" b="b"/>
              <a:pathLst>
                <a:path w="1227" h="1049" extrusionOk="0">
                  <a:moveTo>
                    <a:pt x="526" y="0"/>
                  </a:moveTo>
                  <a:cubicBezTo>
                    <a:pt x="257" y="0"/>
                    <a:pt x="1" y="211"/>
                    <a:pt x="1" y="525"/>
                  </a:cubicBezTo>
                  <a:cubicBezTo>
                    <a:pt x="1" y="811"/>
                    <a:pt x="239" y="1049"/>
                    <a:pt x="524" y="1049"/>
                  </a:cubicBezTo>
                  <a:cubicBezTo>
                    <a:pt x="989" y="1049"/>
                    <a:pt x="1227" y="489"/>
                    <a:pt x="894" y="156"/>
                  </a:cubicBezTo>
                  <a:cubicBezTo>
                    <a:pt x="786" y="48"/>
                    <a:pt x="654" y="0"/>
                    <a:pt x="5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5"/>
            <p:cNvSpPr/>
            <p:nvPr/>
          </p:nvSpPr>
          <p:spPr>
            <a:xfrm>
              <a:off x="126982" y="3464315"/>
              <a:ext cx="39012" cy="33655"/>
            </a:xfrm>
            <a:custGeom>
              <a:avLst/>
              <a:gdLst/>
              <a:ahLst/>
              <a:cxnLst/>
              <a:rect l="l" t="t" r="r" b="b"/>
              <a:pathLst>
                <a:path w="1216" h="1049" extrusionOk="0">
                  <a:moveTo>
                    <a:pt x="523" y="0"/>
                  </a:moveTo>
                  <a:cubicBezTo>
                    <a:pt x="257" y="0"/>
                    <a:pt x="1" y="211"/>
                    <a:pt x="1" y="525"/>
                  </a:cubicBezTo>
                  <a:cubicBezTo>
                    <a:pt x="1" y="811"/>
                    <a:pt x="227" y="1049"/>
                    <a:pt x="525" y="1049"/>
                  </a:cubicBezTo>
                  <a:cubicBezTo>
                    <a:pt x="989" y="1049"/>
                    <a:pt x="1215" y="489"/>
                    <a:pt x="882" y="156"/>
                  </a:cubicBezTo>
                  <a:cubicBezTo>
                    <a:pt x="778" y="48"/>
                    <a:pt x="649" y="0"/>
                    <a:pt x="5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5"/>
            <p:cNvSpPr/>
            <p:nvPr/>
          </p:nvSpPr>
          <p:spPr>
            <a:xfrm>
              <a:off x="6672" y="3464315"/>
              <a:ext cx="39365" cy="33655"/>
            </a:xfrm>
            <a:custGeom>
              <a:avLst/>
              <a:gdLst/>
              <a:ahLst/>
              <a:cxnLst/>
              <a:rect l="l" t="t" r="r" b="b"/>
              <a:pathLst>
                <a:path w="1227" h="1049"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5"/>
            <p:cNvSpPr/>
            <p:nvPr/>
          </p:nvSpPr>
          <p:spPr>
            <a:xfrm>
              <a:off x="246938" y="3690721"/>
              <a:ext cx="39365" cy="33398"/>
            </a:xfrm>
            <a:custGeom>
              <a:avLst/>
              <a:gdLst/>
              <a:ahLst/>
              <a:cxnLst/>
              <a:rect l="l" t="t" r="r" b="b"/>
              <a:pathLst>
                <a:path w="1227" h="1041" extrusionOk="0">
                  <a:moveTo>
                    <a:pt x="521" y="1"/>
                  </a:moveTo>
                  <a:cubicBezTo>
                    <a:pt x="254" y="1"/>
                    <a:pt x="1" y="208"/>
                    <a:pt x="1" y="528"/>
                  </a:cubicBezTo>
                  <a:cubicBezTo>
                    <a:pt x="1" y="814"/>
                    <a:pt x="239" y="1040"/>
                    <a:pt x="524" y="1040"/>
                  </a:cubicBezTo>
                  <a:cubicBezTo>
                    <a:pt x="989" y="1040"/>
                    <a:pt x="1227" y="481"/>
                    <a:pt x="894" y="159"/>
                  </a:cubicBezTo>
                  <a:cubicBezTo>
                    <a:pt x="784" y="50"/>
                    <a:pt x="651" y="1"/>
                    <a:pt x="5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5"/>
            <p:cNvSpPr/>
            <p:nvPr/>
          </p:nvSpPr>
          <p:spPr>
            <a:xfrm>
              <a:off x="126982" y="3690625"/>
              <a:ext cx="39012" cy="33494"/>
            </a:xfrm>
            <a:custGeom>
              <a:avLst/>
              <a:gdLst/>
              <a:ahLst/>
              <a:cxnLst/>
              <a:rect l="l" t="t" r="r" b="b"/>
              <a:pathLst>
                <a:path w="1216" h="1044" extrusionOk="0">
                  <a:moveTo>
                    <a:pt x="525" y="0"/>
                  </a:moveTo>
                  <a:cubicBezTo>
                    <a:pt x="259" y="0"/>
                    <a:pt x="1" y="208"/>
                    <a:pt x="1" y="531"/>
                  </a:cubicBezTo>
                  <a:cubicBezTo>
                    <a:pt x="1" y="817"/>
                    <a:pt x="227" y="1043"/>
                    <a:pt x="525" y="1043"/>
                  </a:cubicBezTo>
                  <a:cubicBezTo>
                    <a:pt x="989" y="1043"/>
                    <a:pt x="1215" y="484"/>
                    <a:pt x="882" y="150"/>
                  </a:cubicBezTo>
                  <a:cubicBezTo>
                    <a:pt x="779" y="47"/>
                    <a:pt x="651" y="0"/>
                    <a:pt x="5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5"/>
            <p:cNvSpPr/>
            <p:nvPr/>
          </p:nvSpPr>
          <p:spPr>
            <a:xfrm>
              <a:off x="6672" y="3690625"/>
              <a:ext cx="39365" cy="33494"/>
            </a:xfrm>
            <a:custGeom>
              <a:avLst/>
              <a:gdLst/>
              <a:ahLst/>
              <a:cxnLst/>
              <a:rect l="l" t="t" r="r" b="b"/>
              <a:pathLst>
                <a:path w="1227" h="1044" extrusionOk="0">
                  <a:moveTo>
                    <a:pt x="528" y="0"/>
                  </a:moveTo>
                  <a:cubicBezTo>
                    <a:pt x="258" y="0"/>
                    <a:pt x="1" y="208"/>
                    <a:pt x="1" y="531"/>
                  </a:cubicBezTo>
                  <a:cubicBezTo>
                    <a:pt x="1" y="817"/>
                    <a:pt x="239" y="1043"/>
                    <a:pt x="524" y="1043"/>
                  </a:cubicBezTo>
                  <a:cubicBezTo>
                    <a:pt x="989" y="1043"/>
                    <a:pt x="1227" y="484"/>
                    <a:pt x="893" y="150"/>
                  </a:cubicBezTo>
                  <a:cubicBezTo>
                    <a:pt x="786" y="47"/>
                    <a:pt x="656" y="0"/>
                    <a:pt x="5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0" name="Google Shape;1900;p45"/>
          <p:cNvSpPr/>
          <p:nvPr/>
        </p:nvSpPr>
        <p:spPr>
          <a:xfrm>
            <a:off x="7222315" y="4829163"/>
            <a:ext cx="150474" cy="150474"/>
          </a:xfrm>
          <a:custGeom>
            <a:avLst/>
            <a:gdLst/>
            <a:ahLst/>
            <a:cxnLst/>
            <a:rect l="l" t="t" r="r" b="b"/>
            <a:pathLst>
              <a:path w="6395" h="6395" extrusionOk="0">
                <a:moveTo>
                  <a:pt x="2596" y="1"/>
                </a:moveTo>
                <a:lnTo>
                  <a:pt x="2596" y="2596"/>
                </a:lnTo>
                <a:lnTo>
                  <a:pt x="1" y="2596"/>
                </a:lnTo>
                <a:lnTo>
                  <a:pt x="1" y="3799"/>
                </a:lnTo>
                <a:lnTo>
                  <a:pt x="2596" y="3799"/>
                </a:lnTo>
                <a:lnTo>
                  <a:pt x="2596" y="6394"/>
                </a:lnTo>
                <a:lnTo>
                  <a:pt x="3799" y="6394"/>
                </a:lnTo>
                <a:lnTo>
                  <a:pt x="3799" y="3799"/>
                </a:lnTo>
                <a:lnTo>
                  <a:pt x="6394" y="3799"/>
                </a:lnTo>
                <a:lnTo>
                  <a:pt x="6394" y="2596"/>
                </a:lnTo>
                <a:lnTo>
                  <a:pt x="3799" y="2596"/>
                </a:lnTo>
                <a:lnTo>
                  <a:pt x="37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5"/>
          <p:cNvSpPr/>
          <p:nvPr/>
        </p:nvSpPr>
        <p:spPr>
          <a:xfrm rot="151">
            <a:off x="4171872" y="4843362"/>
            <a:ext cx="296372" cy="296366"/>
          </a:xfrm>
          <a:custGeom>
            <a:avLst/>
            <a:gdLst/>
            <a:ahLst/>
            <a:cxnLst/>
            <a:rect l="l" t="t" r="r" b="b"/>
            <a:pathLst>
              <a:path w="2596" h="2596" extrusionOk="0">
                <a:moveTo>
                  <a:pt x="0" y="0"/>
                </a:moveTo>
                <a:lnTo>
                  <a:pt x="0" y="2596"/>
                </a:lnTo>
                <a:lnTo>
                  <a:pt x="2596" y="2596"/>
                </a:lnTo>
                <a:lnTo>
                  <a:pt x="25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5"/>
          <p:cNvSpPr/>
          <p:nvPr/>
        </p:nvSpPr>
        <p:spPr>
          <a:xfrm>
            <a:off x="5803171" y="4841498"/>
            <a:ext cx="150487" cy="150458"/>
          </a:xfrm>
          <a:custGeom>
            <a:avLst/>
            <a:gdLst/>
            <a:ahLst/>
            <a:cxnLst/>
            <a:rect l="l" t="t" r="r" b="b"/>
            <a:pathLst>
              <a:path w="5954" h="5954" extrusionOk="0">
                <a:moveTo>
                  <a:pt x="941" y="1"/>
                </a:moveTo>
                <a:lnTo>
                  <a:pt x="0" y="953"/>
                </a:lnTo>
                <a:lnTo>
                  <a:pt x="2036" y="2977"/>
                </a:lnTo>
                <a:lnTo>
                  <a:pt x="0" y="5013"/>
                </a:lnTo>
                <a:lnTo>
                  <a:pt x="941" y="5954"/>
                </a:lnTo>
                <a:lnTo>
                  <a:pt x="2977" y="3930"/>
                </a:lnTo>
                <a:lnTo>
                  <a:pt x="5013" y="5954"/>
                </a:lnTo>
                <a:lnTo>
                  <a:pt x="5953" y="5013"/>
                </a:lnTo>
                <a:lnTo>
                  <a:pt x="3929" y="2977"/>
                </a:lnTo>
                <a:lnTo>
                  <a:pt x="5953" y="953"/>
                </a:lnTo>
                <a:lnTo>
                  <a:pt x="5013" y="1"/>
                </a:lnTo>
                <a:lnTo>
                  <a:pt x="2977" y="2037"/>
                </a:lnTo>
                <a:lnTo>
                  <a:pt x="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5"/>
          <p:cNvSpPr/>
          <p:nvPr/>
        </p:nvSpPr>
        <p:spPr>
          <a:xfrm>
            <a:off x="3687139" y="4829162"/>
            <a:ext cx="150472" cy="150472"/>
          </a:xfrm>
          <a:custGeom>
            <a:avLst/>
            <a:gdLst/>
            <a:ahLst/>
            <a:cxnLst/>
            <a:rect l="l" t="t" r="r" b="b"/>
            <a:pathLst>
              <a:path w="5954" h="5954" extrusionOk="0">
                <a:moveTo>
                  <a:pt x="941" y="1"/>
                </a:moveTo>
                <a:lnTo>
                  <a:pt x="0" y="953"/>
                </a:lnTo>
                <a:lnTo>
                  <a:pt x="2036" y="2977"/>
                </a:lnTo>
                <a:lnTo>
                  <a:pt x="0" y="5013"/>
                </a:lnTo>
                <a:lnTo>
                  <a:pt x="941" y="5954"/>
                </a:lnTo>
                <a:lnTo>
                  <a:pt x="2977" y="3930"/>
                </a:lnTo>
                <a:lnTo>
                  <a:pt x="5013" y="5954"/>
                </a:lnTo>
                <a:lnTo>
                  <a:pt x="5953" y="5013"/>
                </a:lnTo>
                <a:lnTo>
                  <a:pt x="3929" y="2977"/>
                </a:lnTo>
                <a:lnTo>
                  <a:pt x="5953" y="953"/>
                </a:lnTo>
                <a:lnTo>
                  <a:pt x="5013" y="1"/>
                </a:lnTo>
                <a:lnTo>
                  <a:pt x="2977" y="2037"/>
                </a:lnTo>
                <a:lnTo>
                  <a:pt x="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5"/>
          <p:cNvSpPr/>
          <p:nvPr/>
        </p:nvSpPr>
        <p:spPr>
          <a:xfrm>
            <a:off x="1160940" y="4891689"/>
            <a:ext cx="600182" cy="81785"/>
          </a:xfrm>
          <a:custGeom>
            <a:avLst/>
            <a:gdLst/>
            <a:ahLst/>
            <a:cxnLst/>
            <a:rect l="l" t="t" r="r" b="b"/>
            <a:pathLst>
              <a:path w="18706" h="2549" extrusionOk="0">
                <a:moveTo>
                  <a:pt x="1917" y="1"/>
                </a:moveTo>
                <a:lnTo>
                  <a:pt x="1" y="1941"/>
                </a:lnTo>
                <a:lnTo>
                  <a:pt x="334" y="2275"/>
                </a:lnTo>
                <a:lnTo>
                  <a:pt x="1917" y="667"/>
                </a:lnTo>
                <a:lnTo>
                  <a:pt x="3775" y="2548"/>
                </a:lnTo>
                <a:lnTo>
                  <a:pt x="5644" y="667"/>
                </a:lnTo>
                <a:lnTo>
                  <a:pt x="7502" y="2548"/>
                </a:lnTo>
                <a:lnTo>
                  <a:pt x="9359" y="667"/>
                </a:lnTo>
                <a:lnTo>
                  <a:pt x="11216" y="2548"/>
                </a:lnTo>
                <a:lnTo>
                  <a:pt x="13074" y="667"/>
                </a:lnTo>
                <a:lnTo>
                  <a:pt x="14931" y="2548"/>
                </a:lnTo>
                <a:lnTo>
                  <a:pt x="16788" y="667"/>
                </a:lnTo>
                <a:lnTo>
                  <a:pt x="18372" y="2275"/>
                </a:lnTo>
                <a:lnTo>
                  <a:pt x="18705" y="1941"/>
                </a:lnTo>
                <a:lnTo>
                  <a:pt x="16788" y="1"/>
                </a:lnTo>
                <a:lnTo>
                  <a:pt x="14931" y="1882"/>
                </a:lnTo>
                <a:lnTo>
                  <a:pt x="13074" y="1"/>
                </a:lnTo>
                <a:lnTo>
                  <a:pt x="11216" y="1882"/>
                </a:lnTo>
                <a:lnTo>
                  <a:pt x="9359" y="1"/>
                </a:lnTo>
                <a:lnTo>
                  <a:pt x="7502" y="1882"/>
                </a:lnTo>
                <a:lnTo>
                  <a:pt x="5644" y="1"/>
                </a:lnTo>
                <a:lnTo>
                  <a:pt x="3775" y="1882"/>
                </a:lnTo>
                <a:lnTo>
                  <a:pt x="19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5"/>
          <p:cNvSpPr/>
          <p:nvPr/>
        </p:nvSpPr>
        <p:spPr>
          <a:xfrm>
            <a:off x="6287919" y="4908007"/>
            <a:ext cx="600135" cy="81778"/>
          </a:xfrm>
          <a:custGeom>
            <a:avLst/>
            <a:gdLst/>
            <a:ahLst/>
            <a:cxnLst/>
            <a:rect l="l" t="t" r="r" b="b"/>
            <a:pathLst>
              <a:path w="18706" h="2549" extrusionOk="0">
                <a:moveTo>
                  <a:pt x="1917" y="1"/>
                </a:moveTo>
                <a:lnTo>
                  <a:pt x="1" y="1941"/>
                </a:lnTo>
                <a:lnTo>
                  <a:pt x="334" y="2275"/>
                </a:lnTo>
                <a:lnTo>
                  <a:pt x="1917" y="667"/>
                </a:lnTo>
                <a:lnTo>
                  <a:pt x="3775" y="2548"/>
                </a:lnTo>
                <a:lnTo>
                  <a:pt x="5644" y="667"/>
                </a:lnTo>
                <a:lnTo>
                  <a:pt x="7502" y="2548"/>
                </a:lnTo>
                <a:lnTo>
                  <a:pt x="9359" y="667"/>
                </a:lnTo>
                <a:lnTo>
                  <a:pt x="11216" y="2548"/>
                </a:lnTo>
                <a:lnTo>
                  <a:pt x="13074" y="667"/>
                </a:lnTo>
                <a:lnTo>
                  <a:pt x="14931" y="2548"/>
                </a:lnTo>
                <a:lnTo>
                  <a:pt x="16788" y="667"/>
                </a:lnTo>
                <a:lnTo>
                  <a:pt x="18372" y="2275"/>
                </a:lnTo>
                <a:lnTo>
                  <a:pt x="18705" y="1941"/>
                </a:lnTo>
                <a:lnTo>
                  <a:pt x="16788" y="1"/>
                </a:lnTo>
                <a:lnTo>
                  <a:pt x="14931" y="1882"/>
                </a:lnTo>
                <a:lnTo>
                  <a:pt x="13074" y="1"/>
                </a:lnTo>
                <a:lnTo>
                  <a:pt x="11216" y="1882"/>
                </a:lnTo>
                <a:lnTo>
                  <a:pt x="9359" y="1"/>
                </a:lnTo>
                <a:lnTo>
                  <a:pt x="7502" y="1882"/>
                </a:lnTo>
                <a:lnTo>
                  <a:pt x="5644" y="1"/>
                </a:lnTo>
                <a:lnTo>
                  <a:pt x="3775" y="1882"/>
                </a:lnTo>
                <a:lnTo>
                  <a:pt x="19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5"/>
          <p:cNvSpPr/>
          <p:nvPr/>
        </p:nvSpPr>
        <p:spPr>
          <a:xfrm>
            <a:off x="2752743" y="4916814"/>
            <a:ext cx="600135" cy="81778"/>
          </a:xfrm>
          <a:custGeom>
            <a:avLst/>
            <a:gdLst/>
            <a:ahLst/>
            <a:cxnLst/>
            <a:rect l="l" t="t" r="r" b="b"/>
            <a:pathLst>
              <a:path w="18706" h="2549" extrusionOk="0">
                <a:moveTo>
                  <a:pt x="1917" y="1"/>
                </a:moveTo>
                <a:lnTo>
                  <a:pt x="1" y="1941"/>
                </a:lnTo>
                <a:lnTo>
                  <a:pt x="334" y="2275"/>
                </a:lnTo>
                <a:lnTo>
                  <a:pt x="1917" y="667"/>
                </a:lnTo>
                <a:lnTo>
                  <a:pt x="3775" y="2548"/>
                </a:lnTo>
                <a:lnTo>
                  <a:pt x="5644" y="667"/>
                </a:lnTo>
                <a:lnTo>
                  <a:pt x="7502" y="2548"/>
                </a:lnTo>
                <a:lnTo>
                  <a:pt x="9359" y="667"/>
                </a:lnTo>
                <a:lnTo>
                  <a:pt x="11216" y="2548"/>
                </a:lnTo>
                <a:lnTo>
                  <a:pt x="13074" y="667"/>
                </a:lnTo>
                <a:lnTo>
                  <a:pt x="14931" y="2548"/>
                </a:lnTo>
                <a:lnTo>
                  <a:pt x="16788" y="667"/>
                </a:lnTo>
                <a:lnTo>
                  <a:pt x="18372" y="2275"/>
                </a:lnTo>
                <a:lnTo>
                  <a:pt x="18705" y="1941"/>
                </a:lnTo>
                <a:lnTo>
                  <a:pt x="16788" y="1"/>
                </a:lnTo>
                <a:lnTo>
                  <a:pt x="14931" y="1882"/>
                </a:lnTo>
                <a:lnTo>
                  <a:pt x="13074" y="1"/>
                </a:lnTo>
                <a:lnTo>
                  <a:pt x="11216" y="1882"/>
                </a:lnTo>
                <a:lnTo>
                  <a:pt x="9359" y="1"/>
                </a:lnTo>
                <a:lnTo>
                  <a:pt x="7502" y="1882"/>
                </a:lnTo>
                <a:lnTo>
                  <a:pt x="5644" y="1"/>
                </a:lnTo>
                <a:lnTo>
                  <a:pt x="3775" y="1882"/>
                </a:lnTo>
                <a:lnTo>
                  <a:pt x="19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7" name="Google Shape;1907;p45"/>
          <p:cNvGrpSpPr/>
          <p:nvPr/>
        </p:nvGrpSpPr>
        <p:grpSpPr>
          <a:xfrm rot="-2609567">
            <a:off x="7814393" y="4639761"/>
            <a:ext cx="544996" cy="529317"/>
            <a:chOff x="493977" y="4202564"/>
            <a:chExt cx="544967" cy="529288"/>
          </a:xfrm>
        </p:grpSpPr>
        <p:sp>
          <p:nvSpPr>
            <p:cNvPr id="1908" name="Google Shape;1908;p45"/>
            <p:cNvSpPr/>
            <p:nvPr/>
          </p:nvSpPr>
          <p:spPr>
            <a:xfrm rot="2549225" flipH="1">
              <a:off x="574668" y="4292653"/>
              <a:ext cx="38160" cy="32686"/>
            </a:xfrm>
            <a:custGeom>
              <a:avLst/>
              <a:gdLst/>
              <a:ahLst/>
              <a:cxnLst/>
              <a:rect l="l" t="t" r="r" b="b"/>
              <a:pathLst>
                <a:path w="1192" h="1021" extrusionOk="0">
                  <a:moveTo>
                    <a:pt x="512" y="1"/>
                  </a:moveTo>
                  <a:cubicBezTo>
                    <a:pt x="251" y="1"/>
                    <a:pt x="1" y="203"/>
                    <a:pt x="1" y="509"/>
                  </a:cubicBezTo>
                  <a:cubicBezTo>
                    <a:pt x="1" y="794"/>
                    <a:pt x="227" y="1021"/>
                    <a:pt x="501" y="1021"/>
                  </a:cubicBezTo>
                  <a:cubicBezTo>
                    <a:pt x="965" y="1021"/>
                    <a:pt x="1191" y="473"/>
                    <a:pt x="870" y="152"/>
                  </a:cubicBezTo>
                  <a:cubicBezTo>
                    <a:pt x="765" y="47"/>
                    <a:pt x="637" y="1"/>
                    <a:pt x="5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5"/>
            <p:cNvSpPr/>
            <p:nvPr/>
          </p:nvSpPr>
          <p:spPr>
            <a:xfrm rot="2549225" flipH="1">
              <a:off x="661236" y="4371942"/>
              <a:ext cx="38160" cy="32686"/>
            </a:xfrm>
            <a:custGeom>
              <a:avLst/>
              <a:gdLst/>
              <a:ahLst/>
              <a:cxnLst/>
              <a:rect l="l" t="t" r="r" b="b"/>
              <a:pathLst>
                <a:path w="1192" h="1021" extrusionOk="0">
                  <a:moveTo>
                    <a:pt x="512" y="1"/>
                  </a:moveTo>
                  <a:cubicBezTo>
                    <a:pt x="250" y="1"/>
                    <a:pt x="0" y="203"/>
                    <a:pt x="0" y="509"/>
                  </a:cubicBezTo>
                  <a:cubicBezTo>
                    <a:pt x="0" y="794"/>
                    <a:pt x="227" y="1021"/>
                    <a:pt x="512" y="1021"/>
                  </a:cubicBezTo>
                  <a:cubicBezTo>
                    <a:pt x="965" y="1021"/>
                    <a:pt x="1191" y="473"/>
                    <a:pt x="870" y="152"/>
                  </a:cubicBezTo>
                  <a:cubicBezTo>
                    <a:pt x="765" y="47"/>
                    <a:pt x="637" y="1"/>
                    <a:pt x="5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5"/>
            <p:cNvSpPr/>
            <p:nvPr/>
          </p:nvSpPr>
          <p:spPr>
            <a:xfrm rot="2549225" flipH="1">
              <a:off x="747549" y="4450984"/>
              <a:ext cx="38128" cy="32686"/>
            </a:xfrm>
            <a:custGeom>
              <a:avLst/>
              <a:gdLst/>
              <a:ahLst/>
              <a:cxnLst/>
              <a:rect l="l" t="t" r="r" b="b"/>
              <a:pathLst>
                <a:path w="1191" h="1021" extrusionOk="0">
                  <a:moveTo>
                    <a:pt x="512" y="1"/>
                  </a:moveTo>
                  <a:cubicBezTo>
                    <a:pt x="250" y="1"/>
                    <a:pt x="0" y="203"/>
                    <a:pt x="0" y="509"/>
                  </a:cubicBezTo>
                  <a:cubicBezTo>
                    <a:pt x="0" y="794"/>
                    <a:pt x="226" y="1021"/>
                    <a:pt x="512" y="1021"/>
                  </a:cubicBezTo>
                  <a:cubicBezTo>
                    <a:pt x="965" y="1021"/>
                    <a:pt x="1191" y="473"/>
                    <a:pt x="869" y="152"/>
                  </a:cubicBezTo>
                  <a:cubicBezTo>
                    <a:pt x="765" y="47"/>
                    <a:pt x="637" y="1"/>
                    <a:pt x="5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5"/>
            <p:cNvSpPr/>
            <p:nvPr/>
          </p:nvSpPr>
          <p:spPr>
            <a:xfrm rot="2549225" flipH="1">
              <a:off x="833830" y="4530025"/>
              <a:ext cx="38160" cy="32686"/>
            </a:xfrm>
            <a:custGeom>
              <a:avLst/>
              <a:gdLst/>
              <a:ahLst/>
              <a:cxnLst/>
              <a:rect l="l" t="t" r="r" b="b"/>
              <a:pathLst>
                <a:path w="1192" h="1021" extrusionOk="0">
                  <a:moveTo>
                    <a:pt x="512" y="1"/>
                  </a:moveTo>
                  <a:cubicBezTo>
                    <a:pt x="251" y="1"/>
                    <a:pt x="1" y="203"/>
                    <a:pt x="1" y="509"/>
                  </a:cubicBezTo>
                  <a:cubicBezTo>
                    <a:pt x="1" y="794"/>
                    <a:pt x="227" y="1021"/>
                    <a:pt x="513" y="1021"/>
                  </a:cubicBezTo>
                  <a:cubicBezTo>
                    <a:pt x="965" y="1021"/>
                    <a:pt x="1192" y="473"/>
                    <a:pt x="870" y="152"/>
                  </a:cubicBezTo>
                  <a:cubicBezTo>
                    <a:pt x="766" y="47"/>
                    <a:pt x="638" y="1"/>
                    <a:pt x="5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5"/>
            <p:cNvSpPr/>
            <p:nvPr/>
          </p:nvSpPr>
          <p:spPr>
            <a:xfrm rot="2549225" flipH="1">
              <a:off x="920115" y="4609055"/>
              <a:ext cx="38160" cy="32686"/>
            </a:xfrm>
            <a:custGeom>
              <a:avLst/>
              <a:gdLst/>
              <a:ahLst/>
              <a:cxnLst/>
              <a:rect l="l" t="t" r="r" b="b"/>
              <a:pathLst>
                <a:path w="1192" h="1021" extrusionOk="0">
                  <a:moveTo>
                    <a:pt x="512" y="1"/>
                  </a:moveTo>
                  <a:cubicBezTo>
                    <a:pt x="251" y="1"/>
                    <a:pt x="1" y="203"/>
                    <a:pt x="1" y="509"/>
                  </a:cubicBezTo>
                  <a:cubicBezTo>
                    <a:pt x="1" y="794"/>
                    <a:pt x="227" y="1021"/>
                    <a:pt x="501" y="1021"/>
                  </a:cubicBezTo>
                  <a:cubicBezTo>
                    <a:pt x="965" y="1021"/>
                    <a:pt x="1191" y="473"/>
                    <a:pt x="870" y="152"/>
                  </a:cubicBezTo>
                  <a:cubicBezTo>
                    <a:pt x="766" y="47"/>
                    <a:pt x="638" y="1"/>
                    <a:pt x="5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5"/>
            <p:cNvSpPr/>
            <p:nvPr/>
          </p:nvSpPr>
          <p:spPr>
            <a:xfrm rot="2549225" flipH="1">
              <a:off x="649189" y="4211114"/>
              <a:ext cx="38160" cy="33038"/>
            </a:xfrm>
            <a:custGeom>
              <a:avLst/>
              <a:gdLst/>
              <a:ahLst/>
              <a:cxnLst/>
              <a:rect l="l" t="t" r="r" b="b"/>
              <a:pathLst>
                <a:path w="1192" h="1032" extrusionOk="0">
                  <a:moveTo>
                    <a:pt x="514" y="0"/>
                  </a:moveTo>
                  <a:cubicBezTo>
                    <a:pt x="252" y="0"/>
                    <a:pt x="1" y="205"/>
                    <a:pt x="1" y="520"/>
                  </a:cubicBezTo>
                  <a:cubicBezTo>
                    <a:pt x="1" y="794"/>
                    <a:pt x="227" y="1032"/>
                    <a:pt x="501" y="1032"/>
                  </a:cubicBezTo>
                  <a:cubicBezTo>
                    <a:pt x="965" y="1032"/>
                    <a:pt x="1191" y="472"/>
                    <a:pt x="870" y="151"/>
                  </a:cubicBezTo>
                  <a:cubicBezTo>
                    <a:pt x="766" y="47"/>
                    <a:pt x="638" y="0"/>
                    <a:pt x="5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5"/>
            <p:cNvSpPr/>
            <p:nvPr/>
          </p:nvSpPr>
          <p:spPr>
            <a:xfrm rot="2549225" flipH="1">
              <a:off x="735758" y="4290404"/>
              <a:ext cx="38160" cy="33038"/>
            </a:xfrm>
            <a:custGeom>
              <a:avLst/>
              <a:gdLst/>
              <a:ahLst/>
              <a:cxnLst/>
              <a:rect l="l" t="t" r="r" b="b"/>
              <a:pathLst>
                <a:path w="1192" h="1032" extrusionOk="0">
                  <a:moveTo>
                    <a:pt x="513" y="0"/>
                  </a:moveTo>
                  <a:cubicBezTo>
                    <a:pt x="251" y="0"/>
                    <a:pt x="0" y="205"/>
                    <a:pt x="0" y="520"/>
                  </a:cubicBezTo>
                  <a:cubicBezTo>
                    <a:pt x="0" y="794"/>
                    <a:pt x="227" y="1032"/>
                    <a:pt x="512" y="1032"/>
                  </a:cubicBezTo>
                  <a:cubicBezTo>
                    <a:pt x="965" y="1032"/>
                    <a:pt x="1191" y="472"/>
                    <a:pt x="870" y="151"/>
                  </a:cubicBezTo>
                  <a:cubicBezTo>
                    <a:pt x="766" y="47"/>
                    <a:pt x="638" y="0"/>
                    <a:pt x="5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5"/>
            <p:cNvSpPr/>
            <p:nvPr/>
          </p:nvSpPr>
          <p:spPr>
            <a:xfrm rot="2549225" flipH="1">
              <a:off x="822071" y="4369445"/>
              <a:ext cx="38128" cy="33038"/>
            </a:xfrm>
            <a:custGeom>
              <a:avLst/>
              <a:gdLst/>
              <a:ahLst/>
              <a:cxnLst/>
              <a:rect l="l" t="t" r="r" b="b"/>
              <a:pathLst>
                <a:path w="1191" h="1032" extrusionOk="0">
                  <a:moveTo>
                    <a:pt x="513" y="0"/>
                  </a:moveTo>
                  <a:cubicBezTo>
                    <a:pt x="251" y="0"/>
                    <a:pt x="0" y="205"/>
                    <a:pt x="0" y="520"/>
                  </a:cubicBezTo>
                  <a:cubicBezTo>
                    <a:pt x="0" y="794"/>
                    <a:pt x="226" y="1032"/>
                    <a:pt x="512" y="1032"/>
                  </a:cubicBezTo>
                  <a:cubicBezTo>
                    <a:pt x="965" y="1032"/>
                    <a:pt x="1191" y="472"/>
                    <a:pt x="869" y="151"/>
                  </a:cubicBezTo>
                  <a:cubicBezTo>
                    <a:pt x="766" y="47"/>
                    <a:pt x="638" y="0"/>
                    <a:pt x="5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5"/>
            <p:cNvSpPr/>
            <p:nvPr/>
          </p:nvSpPr>
          <p:spPr>
            <a:xfrm rot="2549225" flipH="1">
              <a:off x="908352" y="4448486"/>
              <a:ext cx="38160" cy="33038"/>
            </a:xfrm>
            <a:custGeom>
              <a:avLst/>
              <a:gdLst/>
              <a:ahLst/>
              <a:cxnLst/>
              <a:rect l="l" t="t" r="r" b="b"/>
              <a:pathLst>
                <a:path w="1192" h="1032" extrusionOk="0">
                  <a:moveTo>
                    <a:pt x="514" y="0"/>
                  </a:moveTo>
                  <a:cubicBezTo>
                    <a:pt x="252" y="0"/>
                    <a:pt x="1" y="205"/>
                    <a:pt x="1" y="520"/>
                  </a:cubicBezTo>
                  <a:cubicBezTo>
                    <a:pt x="1" y="794"/>
                    <a:pt x="227" y="1032"/>
                    <a:pt x="513" y="1032"/>
                  </a:cubicBezTo>
                  <a:cubicBezTo>
                    <a:pt x="965" y="1032"/>
                    <a:pt x="1192" y="472"/>
                    <a:pt x="870" y="151"/>
                  </a:cubicBezTo>
                  <a:cubicBezTo>
                    <a:pt x="766" y="47"/>
                    <a:pt x="639" y="0"/>
                    <a:pt x="5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5"/>
            <p:cNvSpPr/>
            <p:nvPr/>
          </p:nvSpPr>
          <p:spPr>
            <a:xfrm rot="2549225" flipH="1">
              <a:off x="994637" y="4527517"/>
              <a:ext cx="38160" cy="33038"/>
            </a:xfrm>
            <a:custGeom>
              <a:avLst/>
              <a:gdLst/>
              <a:ahLst/>
              <a:cxnLst/>
              <a:rect l="l" t="t" r="r" b="b"/>
              <a:pathLst>
                <a:path w="1192" h="1032" extrusionOk="0">
                  <a:moveTo>
                    <a:pt x="514" y="0"/>
                  </a:moveTo>
                  <a:cubicBezTo>
                    <a:pt x="252" y="0"/>
                    <a:pt x="1" y="205"/>
                    <a:pt x="1" y="520"/>
                  </a:cubicBezTo>
                  <a:cubicBezTo>
                    <a:pt x="1" y="794"/>
                    <a:pt x="227" y="1032"/>
                    <a:pt x="501" y="1032"/>
                  </a:cubicBezTo>
                  <a:cubicBezTo>
                    <a:pt x="965" y="1032"/>
                    <a:pt x="1191" y="472"/>
                    <a:pt x="870" y="151"/>
                  </a:cubicBezTo>
                  <a:cubicBezTo>
                    <a:pt x="766" y="47"/>
                    <a:pt x="639" y="0"/>
                    <a:pt x="5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5"/>
            <p:cNvSpPr/>
            <p:nvPr/>
          </p:nvSpPr>
          <p:spPr>
            <a:xfrm rot="2549225" flipH="1">
              <a:off x="500103" y="4373918"/>
              <a:ext cx="38160" cy="32974"/>
            </a:xfrm>
            <a:custGeom>
              <a:avLst/>
              <a:gdLst/>
              <a:ahLst/>
              <a:cxnLst/>
              <a:rect l="l" t="t" r="r" b="b"/>
              <a:pathLst>
                <a:path w="1192" h="1030" extrusionOk="0">
                  <a:moveTo>
                    <a:pt x="519" y="0"/>
                  </a:moveTo>
                  <a:cubicBezTo>
                    <a:pt x="255" y="0"/>
                    <a:pt x="1" y="209"/>
                    <a:pt x="1" y="518"/>
                  </a:cubicBezTo>
                  <a:cubicBezTo>
                    <a:pt x="1" y="791"/>
                    <a:pt x="227" y="1029"/>
                    <a:pt x="501" y="1029"/>
                  </a:cubicBezTo>
                  <a:cubicBezTo>
                    <a:pt x="965" y="1029"/>
                    <a:pt x="1191" y="470"/>
                    <a:pt x="870" y="148"/>
                  </a:cubicBezTo>
                  <a:cubicBezTo>
                    <a:pt x="767" y="46"/>
                    <a:pt x="642" y="0"/>
                    <a:pt x="5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5"/>
            <p:cNvSpPr/>
            <p:nvPr/>
          </p:nvSpPr>
          <p:spPr>
            <a:xfrm rot="2549225" flipH="1">
              <a:off x="586671" y="4453208"/>
              <a:ext cx="38160" cy="32974"/>
            </a:xfrm>
            <a:custGeom>
              <a:avLst/>
              <a:gdLst/>
              <a:ahLst/>
              <a:cxnLst/>
              <a:rect l="l" t="t" r="r" b="b"/>
              <a:pathLst>
                <a:path w="1192" h="1030" extrusionOk="0">
                  <a:moveTo>
                    <a:pt x="519" y="0"/>
                  </a:moveTo>
                  <a:cubicBezTo>
                    <a:pt x="255" y="0"/>
                    <a:pt x="0" y="209"/>
                    <a:pt x="0" y="518"/>
                  </a:cubicBezTo>
                  <a:cubicBezTo>
                    <a:pt x="0" y="791"/>
                    <a:pt x="239" y="1029"/>
                    <a:pt x="512" y="1029"/>
                  </a:cubicBezTo>
                  <a:cubicBezTo>
                    <a:pt x="965" y="1029"/>
                    <a:pt x="1191" y="470"/>
                    <a:pt x="870" y="148"/>
                  </a:cubicBezTo>
                  <a:cubicBezTo>
                    <a:pt x="767" y="46"/>
                    <a:pt x="642" y="0"/>
                    <a:pt x="5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5"/>
            <p:cNvSpPr/>
            <p:nvPr/>
          </p:nvSpPr>
          <p:spPr>
            <a:xfrm rot="2549225" flipH="1">
              <a:off x="672984" y="4532249"/>
              <a:ext cx="38128" cy="32974"/>
            </a:xfrm>
            <a:custGeom>
              <a:avLst/>
              <a:gdLst/>
              <a:ahLst/>
              <a:cxnLst/>
              <a:rect l="l" t="t" r="r" b="b"/>
              <a:pathLst>
                <a:path w="1191" h="1030" extrusionOk="0">
                  <a:moveTo>
                    <a:pt x="518" y="0"/>
                  </a:moveTo>
                  <a:cubicBezTo>
                    <a:pt x="255" y="0"/>
                    <a:pt x="0" y="209"/>
                    <a:pt x="0" y="518"/>
                  </a:cubicBezTo>
                  <a:cubicBezTo>
                    <a:pt x="0" y="791"/>
                    <a:pt x="226" y="1029"/>
                    <a:pt x="512" y="1029"/>
                  </a:cubicBezTo>
                  <a:cubicBezTo>
                    <a:pt x="965" y="1029"/>
                    <a:pt x="1191" y="470"/>
                    <a:pt x="869" y="148"/>
                  </a:cubicBezTo>
                  <a:cubicBezTo>
                    <a:pt x="767" y="46"/>
                    <a:pt x="642" y="0"/>
                    <a:pt x="5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5"/>
            <p:cNvSpPr/>
            <p:nvPr/>
          </p:nvSpPr>
          <p:spPr>
            <a:xfrm rot="2549225" flipH="1">
              <a:off x="759265" y="4611290"/>
              <a:ext cx="38160" cy="32974"/>
            </a:xfrm>
            <a:custGeom>
              <a:avLst/>
              <a:gdLst/>
              <a:ahLst/>
              <a:cxnLst/>
              <a:rect l="l" t="t" r="r" b="b"/>
              <a:pathLst>
                <a:path w="1192" h="1030" extrusionOk="0">
                  <a:moveTo>
                    <a:pt x="519" y="0"/>
                  </a:moveTo>
                  <a:cubicBezTo>
                    <a:pt x="255" y="0"/>
                    <a:pt x="1" y="209"/>
                    <a:pt x="1" y="518"/>
                  </a:cubicBezTo>
                  <a:cubicBezTo>
                    <a:pt x="1" y="791"/>
                    <a:pt x="227" y="1029"/>
                    <a:pt x="513" y="1029"/>
                  </a:cubicBezTo>
                  <a:cubicBezTo>
                    <a:pt x="965" y="1029"/>
                    <a:pt x="1192" y="470"/>
                    <a:pt x="870" y="148"/>
                  </a:cubicBezTo>
                  <a:cubicBezTo>
                    <a:pt x="768" y="46"/>
                    <a:pt x="642" y="0"/>
                    <a:pt x="5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5"/>
            <p:cNvSpPr/>
            <p:nvPr/>
          </p:nvSpPr>
          <p:spPr>
            <a:xfrm rot="2549225" flipH="1">
              <a:off x="845550" y="4690321"/>
              <a:ext cx="38160" cy="32974"/>
            </a:xfrm>
            <a:custGeom>
              <a:avLst/>
              <a:gdLst/>
              <a:ahLst/>
              <a:cxnLst/>
              <a:rect l="l" t="t" r="r" b="b"/>
              <a:pathLst>
                <a:path w="1192" h="1030" extrusionOk="0">
                  <a:moveTo>
                    <a:pt x="519" y="0"/>
                  </a:moveTo>
                  <a:cubicBezTo>
                    <a:pt x="255" y="0"/>
                    <a:pt x="1" y="209"/>
                    <a:pt x="1" y="518"/>
                  </a:cubicBezTo>
                  <a:cubicBezTo>
                    <a:pt x="1" y="791"/>
                    <a:pt x="227" y="1029"/>
                    <a:pt x="501" y="1029"/>
                  </a:cubicBezTo>
                  <a:cubicBezTo>
                    <a:pt x="965" y="1029"/>
                    <a:pt x="1191" y="470"/>
                    <a:pt x="870" y="148"/>
                  </a:cubicBezTo>
                  <a:cubicBezTo>
                    <a:pt x="768" y="46"/>
                    <a:pt x="642" y="0"/>
                    <a:pt x="5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3" name="Google Shape;1923;p45"/>
          <p:cNvSpPr/>
          <p:nvPr/>
        </p:nvSpPr>
        <p:spPr>
          <a:xfrm rot="5405778">
            <a:off x="2167682" y="4771188"/>
            <a:ext cx="178500" cy="3228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5"/>
          <p:cNvSpPr/>
          <p:nvPr/>
        </p:nvSpPr>
        <p:spPr>
          <a:xfrm>
            <a:off x="4802505" y="4818900"/>
            <a:ext cx="171000" cy="171000"/>
          </a:xfrm>
          <a:prstGeom prst="ellipse">
            <a:avLst/>
          </a:prstGeom>
          <a:solidFill>
            <a:schemeClr val="accent6"/>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5"/>
          <p:cNvSpPr/>
          <p:nvPr/>
        </p:nvSpPr>
        <p:spPr>
          <a:xfrm>
            <a:off x="8800993" y="4654980"/>
            <a:ext cx="336300" cy="3189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6" name="Google Shape;1926;p45"/>
          <p:cNvGrpSpPr/>
          <p:nvPr/>
        </p:nvGrpSpPr>
        <p:grpSpPr>
          <a:xfrm rot="10800000">
            <a:off x="5307765" y="4815452"/>
            <a:ext cx="161145" cy="262744"/>
            <a:chOff x="8814523" y="4301099"/>
            <a:chExt cx="181204" cy="295450"/>
          </a:xfrm>
        </p:grpSpPr>
        <p:sp>
          <p:nvSpPr>
            <p:cNvPr id="1927" name="Google Shape;1927;p45"/>
            <p:cNvSpPr/>
            <p:nvPr/>
          </p:nvSpPr>
          <p:spPr>
            <a:xfrm>
              <a:off x="8814523" y="4429633"/>
              <a:ext cx="44660" cy="37996"/>
            </a:xfrm>
            <a:custGeom>
              <a:avLst/>
              <a:gdLst/>
              <a:ahLst/>
              <a:cxnLst/>
              <a:rect l="l" t="t" r="r" b="b"/>
              <a:pathLst>
                <a:path w="1394" h="1186" extrusionOk="0">
                  <a:moveTo>
                    <a:pt x="792" y="1"/>
                  </a:moveTo>
                  <a:cubicBezTo>
                    <a:pt x="647" y="1"/>
                    <a:pt x="500" y="54"/>
                    <a:pt x="381" y="173"/>
                  </a:cubicBezTo>
                  <a:cubicBezTo>
                    <a:pt x="0" y="554"/>
                    <a:pt x="274" y="1185"/>
                    <a:pt x="798" y="1185"/>
                  </a:cubicBezTo>
                  <a:cubicBezTo>
                    <a:pt x="1131" y="1185"/>
                    <a:pt x="1393" y="923"/>
                    <a:pt x="1393" y="602"/>
                  </a:cubicBezTo>
                  <a:cubicBezTo>
                    <a:pt x="1393" y="238"/>
                    <a:pt x="1097" y="1"/>
                    <a:pt x="7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5"/>
            <p:cNvSpPr/>
            <p:nvPr/>
          </p:nvSpPr>
          <p:spPr>
            <a:xfrm>
              <a:off x="8951067" y="4429633"/>
              <a:ext cx="44660" cy="37996"/>
            </a:xfrm>
            <a:custGeom>
              <a:avLst/>
              <a:gdLst/>
              <a:ahLst/>
              <a:cxnLst/>
              <a:rect l="l" t="t" r="r" b="b"/>
              <a:pathLst>
                <a:path w="1394" h="1186" extrusionOk="0">
                  <a:moveTo>
                    <a:pt x="792" y="1"/>
                  </a:moveTo>
                  <a:cubicBezTo>
                    <a:pt x="647" y="1"/>
                    <a:pt x="500" y="54"/>
                    <a:pt x="381" y="173"/>
                  </a:cubicBezTo>
                  <a:cubicBezTo>
                    <a:pt x="0" y="554"/>
                    <a:pt x="262" y="1185"/>
                    <a:pt x="798" y="1185"/>
                  </a:cubicBezTo>
                  <a:cubicBezTo>
                    <a:pt x="1120" y="1185"/>
                    <a:pt x="1393" y="923"/>
                    <a:pt x="1393" y="602"/>
                  </a:cubicBezTo>
                  <a:cubicBezTo>
                    <a:pt x="1393" y="238"/>
                    <a:pt x="1098" y="1"/>
                    <a:pt x="7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5"/>
            <p:cNvSpPr/>
            <p:nvPr/>
          </p:nvSpPr>
          <p:spPr>
            <a:xfrm>
              <a:off x="8814523" y="4301099"/>
              <a:ext cx="44660" cy="37964"/>
            </a:xfrm>
            <a:custGeom>
              <a:avLst/>
              <a:gdLst/>
              <a:ahLst/>
              <a:cxnLst/>
              <a:rect l="l" t="t" r="r" b="b"/>
              <a:pathLst>
                <a:path w="1394" h="1185" extrusionOk="0">
                  <a:moveTo>
                    <a:pt x="792" y="1"/>
                  </a:moveTo>
                  <a:cubicBezTo>
                    <a:pt x="647" y="1"/>
                    <a:pt x="500" y="54"/>
                    <a:pt x="381" y="173"/>
                  </a:cubicBezTo>
                  <a:cubicBezTo>
                    <a:pt x="0" y="554"/>
                    <a:pt x="274" y="1185"/>
                    <a:pt x="798" y="1185"/>
                  </a:cubicBezTo>
                  <a:cubicBezTo>
                    <a:pt x="1131" y="1185"/>
                    <a:pt x="1393" y="923"/>
                    <a:pt x="1393" y="601"/>
                  </a:cubicBezTo>
                  <a:cubicBezTo>
                    <a:pt x="1393" y="238"/>
                    <a:pt x="1097" y="1"/>
                    <a:pt x="7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5"/>
            <p:cNvSpPr/>
            <p:nvPr/>
          </p:nvSpPr>
          <p:spPr>
            <a:xfrm>
              <a:off x="8951067" y="4301099"/>
              <a:ext cx="44660" cy="37964"/>
            </a:xfrm>
            <a:custGeom>
              <a:avLst/>
              <a:gdLst/>
              <a:ahLst/>
              <a:cxnLst/>
              <a:rect l="l" t="t" r="r" b="b"/>
              <a:pathLst>
                <a:path w="1394" h="1185" extrusionOk="0">
                  <a:moveTo>
                    <a:pt x="792" y="1"/>
                  </a:moveTo>
                  <a:cubicBezTo>
                    <a:pt x="647" y="1"/>
                    <a:pt x="500" y="54"/>
                    <a:pt x="381" y="173"/>
                  </a:cubicBezTo>
                  <a:cubicBezTo>
                    <a:pt x="0" y="554"/>
                    <a:pt x="262" y="1185"/>
                    <a:pt x="798" y="1185"/>
                  </a:cubicBezTo>
                  <a:cubicBezTo>
                    <a:pt x="1120" y="1185"/>
                    <a:pt x="1393" y="923"/>
                    <a:pt x="1393" y="601"/>
                  </a:cubicBezTo>
                  <a:cubicBezTo>
                    <a:pt x="1393" y="238"/>
                    <a:pt x="1098" y="1"/>
                    <a:pt x="7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5"/>
            <p:cNvSpPr/>
            <p:nvPr/>
          </p:nvSpPr>
          <p:spPr>
            <a:xfrm>
              <a:off x="8814523" y="4558328"/>
              <a:ext cx="44660" cy="38221"/>
            </a:xfrm>
            <a:custGeom>
              <a:avLst/>
              <a:gdLst/>
              <a:ahLst/>
              <a:cxnLst/>
              <a:rect l="l" t="t" r="r" b="b"/>
              <a:pathLst>
                <a:path w="1394" h="1193" extrusionOk="0">
                  <a:moveTo>
                    <a:pt x="799" y="0"/>
                  </a:moveTo>
                  <a:cubicBezTo>
                    <a:pt x="652" y="0"/>
                    <a:pt x="502" y="56"/>
                    <a:pt x="381" y="180"/>
                  </a:cubicBezTo>
                  <a:cubicBezTo>
                    <a:pt x="0" y="550"/>
                    <a:pt x="274" y="1193"/>
                    <a:pt x="798" y="1193"/>
                  </a:cubicBezTo>
                  <a:cubicBezTo>
                    <a:pt x="1131" y="1193"/>
                    <a:pt x="1393" y="919"/>
                    <a:pt x="1393" y="597"/>
                  </a:cubicBezTo>
                  <a:cubicBezTo>
                    <a:pt x="1393" y="237"/>
                    <a:pt x="1102" y="0"/>
                    <a:pt x="7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5"/>
            <p:cNvSpPr/>
            <p:nvPr/>
          </p:nvSpPr>
          <p:spPr>
            <a:xfrm>
              <a:off x="8951067" y="4558328"/>
              <a:ext cx="44660" cy="38221"/>
            </a:xfrm>
            <a:custGeom>
              <a:avLst/>
              <a:gdLst/>
              <a:ahLst/>
              <a:cxnLst/>
              <a:rect l="l" t="t" r="r" b="b"/>
              <a:pathLst>
                <a:path w="1394" h="1193" extrusionOk="0">
                  <a:moveTo>
                    <a:pt x="799" y="0"/>
                  </a:moveTo>
                  <a:cubicBezTo>
                    <a:pt x="652" y="0"/>
                    <a:pt x="502" y="56"/>
                    <a:pt x="381" y="180"/>
                  </a:cubicBezTo>
                  <a:cubicBezTo>
                    <a:pt x="0" y="550"/>
                    <a:pt x="262" y="1193"/>
                    <a:pt x="798" y="1193"/>
                  </a:cubicBezTo>
                  <a:cubicBezTo>
                    <a:pt x="1120" y="1193"/>
                    <a:pt x="1393" y="919"/>
                    <a:pt x="1393" y="597"/>
                  </a:cubicBezTo>
                  <a:cubicBezTo>
                    <a:pt x="1393" y="237"/>
                    <a:pt x="1102" y="0"/>
                    <a:pt x="7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4 ">
  <p:cSld name="TITLE_ONLY_3_1">
    <p:spTree>
      <p:nvGrpSpPr>
        <p:cNvPr id="1" name="Shape 1933"/>
        <p:cNvGrpSpPr/>
        <p:nvPr/>
      </p:nvGrpSpPr>
      <p:grpSpPr>
        <a:xfrm>
          <a:off x="0" y="0"/>
          <a:ext cx="0" cy="0"/>
          <a:chOff x="0" y="0"/>
          <a:chExt cx="0" cy="0"/>
        </a:xfrm>
      </p:grpSpPr>
      <p:grpSp>
        <p:nvGrpSpPr>
          <p:cNvPr id="1934" name="Google Shape;1934;p46"/>
          <p:cNvGrpSpPr/>
          <p:nvPr/>
        </p:nvGrpSpPr>
        <p:grpSpPr>
          <a:xfrm rot="10800000">
            <a:off x="8877767" y="639515"/>
            <a:ext cx="154517" cy="442886"/>
            <a:chOff x="8846561" y="2782361"/>
            <a:chExt cx="154517" cy="442886"/>
          </a:xfrm>
        </p:grpSpPr>
        <p:sp>
          <p:nvSpPr>
            <p:cNvPr id="1935" name="Google Shape;1935;p46"/>
            <p:cNvSpPr/>
            <p:nvPr/>
          </p:nvSpPr>
          <p:spPr>
            <a:xfrm>
              <a:off x="8846561" y="2782361"/>
              <a:ext cx="154517" cy="154132"/>
            </a:xfrm>
            <a:custGeom>
              <a:avLst/>
              <a:gdLst/>
              <a:ahLst/>
              <a:cxnLst/>
              <a:rect l="l" t="t" r="r" b="b"/>
              <a:pathLst>
                <a:path w="4823" h="4811" extrusionOk="0">
                  <a:moveTo>
                    <a:pt x="762" y="1"/>
                  </a:moveTo>
                  <a:lnTo>
                    <a:pt x="0" y="763"/>
                  </a:lnTo>
                  <a:lnTo>
                    <a:pt x="1643" y="2406"/>
                  </a:lnTo>
                  <a:lnTo>
                    <a:pt x="0" y="4049"/>
                  </a:lnTo>
                  <a:lnTo>
                    <a:pt x="762" y="4811"/>
                  </a:lnTo>
                  <a:lnTo>
                    <a:pt x="2417" y="3168"/>
                  </a:lnTo>
                  <a:lnTo>
                    <a:pt x="4060" y="4811"/>
                  </a:lnTo>
                  <a:lnTo>
                    <a:pt x="4822" y="4049"/>
                  </a:lnTo>
                  <a:lnTo>
                    <a:pt x="3179" y="2406"/>
                  </a:lnTo>
                  <a:lnTo>
                    <a:pt x="4822" y="763"/>
                  </a:lnTo>
                  <a:lnTo>
                    <a:pt x="4060" y="1"/>
                  </a:lnTo>
                  <a:lnTo>
                    <a:pt x="2417" y="1644"/>
                  </a:lnTo>
                  <a:lnTo>
                    <a:pt x="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6"/>
            <p:cNvSpPr/>
            <p:nvPr/>
          </p:nvSpPr>
          <p:spPr>
            <a:xfrm>
              <a:off x="8846561" y="3070730"/>
              <a:ext cx="154517" cy="154517"/>
            </a:xfrm>
            <a:custGeom>
              <a:avLst/>
              <a:gdLst/>
              <a:ahLst/>
              <a:cxnLst/>
              <a:rect l="l" t="t" r="r" b="b"/>
              <a:pathLst>
                <a:path w="4823" h="4823" extrusionOk="0">
                  <a:moveTo>
                    <a:pt x="762" y="1"/>
                  </a:moveTo>
                  <a:lnTo>
                    <a:pt x="0" y="763"/>
                  </a:lnTo>
                  <a:lnTo>
                    <a:pt x="1643" y="2406"/>
                  </a:lnTo>
                  <a:lnTo>
                    <a:pt x="0" y="4061"/>
                  </a:lnTo>
                  <a:lnTo>
                    <a:pt x="762" y="4823"/>
                  </a:lnTo>
                  <a:lnTo>
                    <a:pt x="2417" y="3180"/>
                  </a:lnTo>
                  <a:lnTo>
                    <a:pt x="4060" y="4823"/>
                  </a:lnTo>
                  <a:lnTo>
                    <a:pt x="4822" y="4061"/>
                  </a:lnTo>
                  <a:lnTo>
                    <a:pt x="3179" y="2406"/>
                  </a:lnTo>
                  <a:lnTo>
                    <a:pt x="4822" y="763"/>
                  </a:lnTo>
                  <a:lnTo>
                    <a:pt x="4060" y="1"/>
                  </a:lnTo>
                  <a:lnTo>
                    <a:pt x="2417" y="1644"/>
                  </a:lnTo>
                  <a:lnTo>
                    <a:pt x="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7" name="Google Shape;1937;p46"/>
          <p:cNvGrpSpPr/>
          <p:nvPr/>
        </p:nvGrpSpPr>
        <p:grpSpPr>
          <a:xfrm rot="10800000">
            <a:off x="8430719" y="140528"/>
            <a:ext cx="601568" cy="300960"/>
            <a:chOff x="5615619" y="2077286"/>
            <a:chExt cx="601568" cy="300960"/>
          </a:xfrm>
        </p:grpSpPr>
        <p:sp>
          <p:nvSpPr>
            <p:cNvPr id="1938" name="Google Shape;1938;p46"/>
            <p:cNvSpPr/>
            <p:nvPr/>
          </p:nvSpPr>
          <p:spPr>
            <a:xfrm>
              <a:off x="5615619" y="2208512"/>
              <a:ext cx="45429" cy="38894"/>
            </a:xfrm>
            <a:custGeom>
              <a:avLst/>
              <a:gdLst/>
              <a:ahLst/>
              <a:cxnLst/>
              <a:rect l="l" t="t" r="r" b="b"/>
              <a:pathLst>
                <a:path w="1418" h="1214" extrusionOk="0">
                  <a:moveTo>
                    <a:pt x="804" y="0"/>
                  </a:moveTo>
                  <a:cubicBezTo>
                    <a:pt x="655" y="0"/>
                    <a:pt x="504" y="55"/>
                    <a:pt x="382" y="178"/>
                  </a:cubicBezTo>
                  <a:cubicBezTo>
                    <a:pt x="1" y="559"/>
                    <a:pt x="274" y="1214"/>
                    <a:pt x="810" y="1214"/>
                  </a:cubicBezTo>
                  <a:cubicBezTo>
                    <a:pt x="1144" y="1214"/>
                    <a:pt x="1417" y="940"/>
                    <a:pt x="1417" y="606"/>
                  </a:cubicBezTo>
                  <a:cubicBezTo>
                    <a:pt x="1417" y="243"/>
                    <a:pt x="1116" y="0"/>
                    <a:pt x="8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6"/>
            <p:cNvSpPr/>
            <p:nvPr/>
          </p:nvSpPr>
          <p:spPr>
            <a:xfrm>
              <a:off x="5754470" y="2208512"/>
              <a:ext cx="45429" cy="38894"/>
            </a:xfrm>
            <a:custGeom>
              <a:avLst/>
              <a:gdLst/>
              <a:ahLst/>
              <a:cxnLst/>
              <a:rect l="l" t="t" r="r" b="b"/>
              <a:pathLst>
                <a:path w="1418" h="1214" extrusionOk="0">
                  <a:moveTo>
                    <a:pt x="813" y="0"/>
                  </a:moveTo>
                  <a:cubicBezTo>
                    <a:pt x="666" y="0"/>
                    <a:pt x="516" y="55"/>
                    <a:pt x="393" y="178"/>
                  </a:cubicBezTo>
                  <a:cubicBezTo>
                    <a:pt x="0" y="559"/>
                    <a:pt x="274" y="1214"/>
                    <a:pt x="810" y="1214"/>
                  </a:cubicBezTo>
                  <a:cubicBezTo>
                    <a:pt x="1155" y="1214"/>
                    <a:pt x="1417" y="940"/>
                    <a:pt x="1417" y="606"/>
                  </a:cubicBezTo>
                  <a:cubicBezTo>
                    <a:pt x="1417" y="243"/>
                    <a:pt x="1122" y="0"/>
                    <a:pt x="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6"/>
            <p:cNvSpPr/>
            <p:nvPr/>
          </p:nvSpPr>
          <p:spPr>
            <a:xfrm>
              <a:off x="5893705" y="2208512"/>
              <a:ext cx="45397" cy="38894"/>
            </a:xfrm>
            <a:custGeom>
              <a:avLst/>
              <a:gdLst/>
              <a:ahLst/>
              <a:cxnLst/>
              <a:rect l="l" t="t" r="r" b="b"/>
              <a:pathLst>
                <a:path w="1417" h="1214" extrusionOk="0">
                  <a:moveTo>
                    <a:pt x="803" y="0"/>
                  </a:moveTo>
                  <a:cubicBezTo>
                    <a:pt x="655" y="0"/>
                    <a:pt x="504" y="55"/>
                    <a:pt x="381" y="178"/>
                  </a:cubicBezTo>
                  <a:cubicBezTo>
                    <a:pt x="0" y="559"/>
                    <a:pt x="274" y="1214"/>
                    <a:pt x="810" y="1214"/>
                  </a:cubicBezTo>
                  <a:cubicBezTo>
                    <a:pt x="1143" y="1214"/>
                    <a:pt x="1417" y="940"/>
                    <a:pt x="1417" y="606"/>
                  </a:cubicBezTo>
                  <a:cubicBezTo>
                    <a:pt x="1417" y="243"/>
                    <a:pt x="1116" y="0"/>
                    <a:pt x="8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6"/>
            <p:cNvSpPr/>
            <p:nvPr/>
          </p:nvSpPr>
          <p:spPr>
            <a:xfrm>
              <a:off x="6032908" y="2208416"/>
              <a:ext cx="45301" cy="38990"/>
            </a:xfrm>
            <a:custGeom>
              <a:avLst/>
              <a:gdLst/>
              <a:ahLst/>
              <a:cxnLst/>
              <a:rect l="l" t="t" r="r" b="b"/>
              <a:pathLst>
                <a:path w="1414" h="1217" extrusionOk="0">
                  <a:moveTo>
                    <a:pt x="809" y="1"/>
                  </a:moveTo>
                  <a:cubicBezTo>
                    <a:pt x="659" y="1"/>
                    <a:pt x="506" y="57"/>
                    <a:pt x="382" y="181"/>
                  </a:cubicBezTo>
                  <a:cubicBezTo>
                    <a:pt x="1" y="562"/>
                    <a:pt x="263" y="1217"/>
                    <a:pt x="811" y="1217"/>
                  </a:cubicBezTo>
                  <a:cubicBezTo>
                    <a:pt x="1144" y="1217"/>
                    <a:pt x="1406" y="943"/>
                    <a:pt x="1406" y="609"/>
                  </a:cubicBezTo>
                  <a:cubicBezTo>
                    <a:pt x="1414" y="240"/>
                    <a:pt x="1119"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6"/>
            <p:cNvSpPr/>
            <p:nvPr/>
          </p:nvSpPr>
          <p:spPr>
            <a:xfrm>
              <a:off x="6171758" y="2208416"/>
              <a:ext cx="45429" cy="38990"/>
            </a:xfrm>
            <a:custGeom>
              <a:avLst/>
              <a:gdLst/>
              <a:ahLst/>
              <a:cxnLst/>
              <a:rect l="l" t="t" r="r" b="b"/>
              <a:pathLst>
                <a:path w="1418" h="1217" extrusionOk="0">
                  <a:moveTo>
                    <a:pt x="809" y="1"/>
                  </a:moveTo>
                  <a:cubicBezTo>
                    <a:pt x="659" y="1"/>
                    <a:pt x="506" y="57"/>
                    <a:pt x="382" y="181"/>
                  </a:cubicBezTo>
                  <a:cubicBezTo>
                    <a:pt x="1" y="562"/>
                    <a:pt x="275" y="1217"/>
                    <a:pt x="810" y="1217"/>
                  </a:cubicBezTo>
                  <a:cubicBezTo>
                    <a:pt x="1144" y="1217"/>
                    <a:pt x="1418" y="943"/>
                    <a:pt x="1418" y="609"/>
                  </a:cubicBezTo>
                  <a:cubicBezTo>
                    <a:pt x="1418" y="240"/>
                    <a:pt x="1120"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6"/>
            <p:cNvSpPr/>
            <p:nvPr/>
          </p:nvSpPr>
          <p:spPr>
            <a:xfrm>
              <a:off x="5615619" y="2077286"/>
              <a:ext cx="45429" cy="38894"/>
            </a:xfrm>
            <a:custGeom>
              <a:avLst/>
              <a:gdLst/>
              <a:ahLst/>
              <a:cxnLst/>
              <a:rect l="l" t="t" r="r" b="b"/>
              <a:pathLst>
                <a:path w="1418" h="1214" extrusionOk="0">
                  <a:moveTo>
                    <a:pt x="804" y="0"/>
                  </a:moveTo>
                  <a:cubicBezTo>
                    <a:pt x="655" y="0"/>
                    <a:pt x="504" y="55"/>
                    <a:pt x="382" y="178"/>
                  </a:cubicBezTo>
                  <a:cubicBezTo>
                    <a:pt x="1" y="571"/>
                    <a:pt x="274" y="1214"/>
                    <a:pt x="810" y="1214"/>
                  </a:cubicBezTo>
                  <a:cubicBezTo>
                    <a:pt x="1144" y="1214"/>
                    <a:pt x="1417" y="952"/>
                    <a:pt x="1417" y="607"/>
                  </a:cubicBezTo>
                  <a:cubicBezTo>
                    <a:pt x="1417" y="243"/>
                    <a:pt x="1116" y="0"/>
                    <a:pt x="8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6"/>
            <p:cNvSpPr/>
            <p:nvPr/>
          </p:nvSpPr>
          <p:spPr>
            <a:xfrm>
              <a:off x="5754470" y="2077286"/>
              <a:ext cx="45429" cy="38894"/>
            </a:xfrm>
            <a:custGeom>
              <a:avLst/>
              <a:gdLst/>
              <a:ahLst/>
              <a:cxnLst/>
              <a:rect l="l" t="t" r="r" b="b"/>
              <a:pathLst>
                <a:path w="1418" h="1214" extrusionOk="0">
                  <a:moveTo>
                    <a:pt x="813" y="0"/>
                  </a:moveTo>
                  <a:cubicBezTo>
                    <a:pt x="666" y="0"/>
                    <a:pt x="516" y="55"/>
                    <a:pt x="393" y="178"/>
                  </a:cubicBezTo>
                  <a:cubicBezTo>
                    <a:pt x="0" y="571"/>
                    <a:pt x="274" y="1214"/>
                    <a:pt x="810" y="1214"/>
                  </a:cubicBezTo>
                  <a:cubicBezTo>
                    <a:pt x="1155" y="1214"/>
                    <a:pt x="1417" y="952"/>
                    <a:pt x="1417" y="607"/>
                  </a:cubicBezTo>
                  <a:cubicBezTo>
                    <a:pt x="1417" y="243"/>
                    <a:pt x="1122" y="0"/>
                    <a:pt x="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6"/>
            <p:cNvSpPr/>
            <p:nvPr/>
          </p:nvSpPr>
          <p:spPr>
            <a:xfrm>
              <a:off x="5893705" y="2077414"/>
              <a:ext cx="45397" cy="38765"/>
            </a:xfrm>
            <a:custGeom>
              <a:avLst/>
              <a:gdLst/>
              <a:ahLst/>
              <a:cxnLst/>
              <a:rect l="l" t="t" r="r" b="b"/>
              <a:pathLst>
                <a:path w="1417" h="1210" extrusionOk="0">
                  <a:moveTo>
                    <a:pt x="810" y="0"/>
                  </a:moveTo>
                  <a:cubicBezTo>
                    <a:pt x="660" y="0"/>
                    <a:pt x="506" y="57"/>
                    <a:pt x="381" y="186"/>
                  </a:cubicBezTo>
                  <a:cubicBezTo>
                    <a:pt x="0" y="567"/>
                    <a:pt x="274" y="1210"/>
                    <a:pt x="810" y="1210"/>
                  </a:cubicBezTo>
                  <a:cubicBezTo>
                    <a:pt x="1143" y="1210"/>
                    <a:pt x="1417" y="948"/>
                    <a:pt x="1417" y="603"/>
                  </a:cubicBezTo>
                  <a:cubicBezTo>
                    <a:pt x="1417" y="242"/>
                    <a:pt x="1121"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6"/>
            <p:cNvSpPr/>
            <p:nvPr/>
          </p:nvSpPr>
          <p:spPr>
            <a:xfrm>
              <a:off x="6032908" y="2077286"/>
              <a:ext cx="45045" cy="38894"/>
            </a:xfrm>
            <a:custGeom>
              <a:avLst/>
              <a:gdLst/>
              <a:ahLst/>
              <a:cxnLst/>
              <a:rect l="l" t="t" r="r" b="b"/>
              <a:pathLst>
                <a:path w="1406" h="1214" extrusionOk="0">
                  <a:moveTo>
                    <a:pt x="801" y="0"/>
                  </a:moveTo>
                  <a:cubicBezTo>
                    <a:pt x="654" y="0"/>
                    <a:pt x="505" y="55"/>
                    <a:pt x="382" y="178"/>
                  </a:cubicBezTo>
                  <a:cubicBezTo>
                    <a:pt x="1" y="571"/>
                    <a:pt x="263" y="1214"/>
                    <a:pt x="811" y="1214"/>
                  </a:cubicBezTo>
                  <a:cubicBezTo>
                    <a:pt x="1144" y="1214"/>
                    <a:pt x="1406" y="952"/>
                    <a:pt x="1406" y="607"/>
                  </a:cubicBezTo>
                  <a:cubicBezTo>
                    <a:pt x="1406" y="243"/>
                    <a:pt x="1110" y="0"/>
                    <a:pt x="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6"/>
            <p:cNvSpPr/>
            <p:nvPr/>
          </p:nvSpPr>
          <p:spPr>
            <a:xfrm>
              <a:off x="6171758" y="2077286"/>
              <a:ext cx="45429" cy="38894"/>
            </a:xfrm>
            <a:custGeom>
              <a:avLst/>
              <a:gdLst/>
              <a:ahLst/>
              <a:cxnLst/>
              <a:rect l="l" t="t" r="r" b="b"/>
              <a:pathLst>
                <a:path w="1418" h="1214" extrusionOk="0">
                  <a:moveTo>
                    <a:pt x="804" y="0"/>
                  </a:moveTo>
                  <a:cubicBezTo>
                    <a:pt x="656" y="0"/>
                    <a:pt x="505" y="55"/>
                    <a:pt x="382" y="178"/>
                  </a:cubicBezTo>
                  <a:cubicBezTo>
                    <a:pt x="1" y="571"/>
                    <a:pt x="275" y="1214"/>
                    <a:pt x="810" y="1214"/>
                  </a:cubicBezTo>
                  <a:cubicBezTo>
                    <a:pt x="1144" y="1214"/>
                    <a:pt x="1418" y="952"/>
                    <a:pt x="1418" y="607"/>
                  </a:cubicBezTo>
                  <a:cubicBezTo>
                    <a:pt x="1418" y="243"/>
                    <a:pt x="1117" y="0"/>
                    <a:pt x="8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6"/>
            <p:cNvSpPr/>
            <p:nvPr/>
          </p:nvSpPr>
          <p:spPr>
            <a:xfrm>
              <a:off x="5615619" y="2339481"/>
              <a:ext cx="45429" cy="38765"/>
            </a:xfrm>
            <a:custGeom>
              <a:avLst/>
              <a:gdLst/>
              <a:ahLst/>
              <a:cxnLst/>
              <a:rect l="l" t="t" r="r" b="b"/>
              <a:pathLst>
                <a:path w="1418" h="1210" extrusionOk="0">
                  <a:moveTo>
                    <a:pt x="809" y="0"/>
                  </a:moveTo>
                  <a:cubicBezTo>
                    <a:pt x="659" y="0"/>
                    <a:pt x="506" y="57"/>
                    <a:pt x="382" y="185"/>
                  </a:cubicBezTo>
                  <a:cubicBezTo>
                    <a:pt x="1" y="566"/>
                    <a:pt x="274" y="1209"/>
                    <a:pt x="810" y="1209"/>
                  </a:cubicBezTo>
                  <a:cubicBezTo>
                    <a:pt x="1144" y="1209"/>
                    <a:pt x="1417" y="947"/>
                    <a:pt x="1417" y="614"/>
                  </a:cubicBezTo>
                  <a:cubicBezTo>
                    <a:pt x="1417" y="245"/>
                    <a:pt x="1120" y="0"/>
                    <a:pt x="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6"/>
            <p:cNvSpPr/>
            <p:nvPr/>
          </p:nvSpPr>
          <p:spPr>
            <a:xfrm>
              <a:off x="5754854" y="2339641"/>
              <a:ext cx="45045" cy="38605"/>
            </a:xfrm>
            <a:custGeom>
              <a:avLst/>
              <a:gdLst/>
              <a:ahLst/>
              <a:cxnLst/>
              <a:rect l="l" t="t" r="r" b="b"/>
              <a:pathLst>
                <a:path w="1406" h="1205" extrusionOk="0">
                  <a:moveTo>
                    <a:pt x="806" y="0"/>
                  </a:moveTo>
                  <a:cubicBezTo>
                    <a:pt x="657" y="0"/>
                    <a:pt x="505" y="56"/>
                    <a:pt x="381" y="180"/>
                  </a:cubicBezTo>
                  <a:cubicBezTo>
                    <a:pt x="0" y="561"/>
                    <a:pt x="262" y="1204"/>
                    <a:pt x="798" y="1204"/>
                  </a:cubicBezTo>
                  <a:cubicBezTo>
                    <a:pt x="1143" y="1204"/>
                    <a:pt x="1405" y="942"/>
                    <a:pt x="1405" y="609"/>
                  </a:cubicBezTo>
                  <a:cubicBezTo>
                    <a:pt x="1405" y="240"/>
                    <a:pt x="1113" y="0"/>
                    <a:pt x="8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6"/>
            <p:cNvSpPr/>
            <p:nvPr/>
          </p:nvSpPr>
          <p:spPr>
            <a:xfrm>
              <a:off x="5893705" y="2339641"/>
              <a:ext cx="45397" cy="38605"/>
            </a:xfrm>
            <a:custGeom>
              <a:avLst/>
              <a:gdLst/>
              <a:ahLst/>
              <a:cxnLst/>
              <a:rect l="l" t="t" r="r" b="b"/>
              <a:pathLst>
                <a:path w="1417" h="1205" extrusionOk="0">
                  <a:moveTo>
                    <a:pt x="809" y="0"/>
                  </a:moveTo>
                  <a:cubicBezTo>
                    <a:pt x="658" y="0"/>
                    <a:pt x="505" y="56"/>
                    <a:pt x="381" y="180"/>
                  </a:cubicBezTo>
                  <a:cubicBezTo>
                    <a:pt x="0" y="561"/>
                    <a:pt x="274" y="1204"/>
                    <a:pt x="810" y="1204"/>
                  </a:cubicBezTo>
                  <a:cubicBezTo>
                    <a:pt x="1143" y="1204"/>
                    <a:pt x="1417" y="942"/>
                    <a:pt x="1417" y="609"/>
                  </a:cubicBezTo>
                  <a:cubicBezTo>
                    <a:pt x="1417" y="240"/>
                    <a:pt x="1119" y="0"/>
                    <a:pt x="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6"/>
            <p:cNvSpPr/>
            <p:nvPr/>
          </p:nvSpPr>
          <p:spPr>
            <a:xfrm>
              <a:off x="6032908" y="2339481"/>
              <a:ext cx="45045" cy="38765"/>
            </a:xfrm>
            <a:custGeom>
              <a:avLst/>
              <a:gdLst/>
              <a:ahLst/>
              <a:cxnLst/>
              <a:rect l="l" t="t" r="r" b="b"/>
              <a:pathLst>
                <a:path w="1406" h="1210" extrusionOk="0">
                  <a:moveTo>
                    <a:pt x="807" y="0"/>
                  </a:moveTo>
                  <a:cubicBezTo>
                    <a:pt x="658" y="0"/>
                    <a:pt x="506" y="57"/>
                    <a:pt x="382" y="185"/>
                  </a:cubicBezTo>
                  <a:cubicBezTo>
                    <a:pt x="1" y="566"/>
                    <a:pt x="263" y="1209"/>
                    <a:pt x="811" y="1209"/>
                  </a:cubicBezTo>
                  <a:cubicBezTo>
                    <a:pt x="1144" y="1209"/>
                    <a:pt x="1406" y="947"/>
                    <a:pt x="1406" y="614"/>
                  </a:cubicBezTo>
                  <a:cubicBezTo>
                    <a:pt x="1406" y="245"/>
                    <a:pt x="1114" y="0"/>
                    <a:pt x="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6"/>
            <p:cNvSpPr/>
            <p:nvPr/>
          </p:nvSpPr>
          <p:spPr>
            <a:xfrm>
              <a:off x="6171758" y="2339481"/>
              <a:ext cx="45429" cy="38765"/>
            </a:xfrm>
            <a:custGeom>
              <a:avLst/>
              <a:gdLst/>
              <a:ahLst/>
              <a:cxnLst/>
              <a:rect l="l" t="t" r="r" b="b"/>
              <a:pathLst>
                <a:path w="1418" h="1210" extrusionOk="0">
                  <a:moveTo>
                    <a:pt x="809" y="0"/>
                  </a:moveTo>
                  <a:cubicBezTo>
                    <a:pt x="659" y="0"/>
                    <a:pt x="506" y="57"/>
                    <a:pt x="382" y="185"/>
                  </a:cubicBezTo>
                  <a:cubicBezTo>
                    <a:pt x="1" y="566"/>
                    <a:pt x="275" y="1209"/>
                    <a:pt x="810" y="1209"/>
                  </a:cubicBezTo>
                  <a:cubicBezTo>
                    <a:pt x="1144" y="1209"/>
                    <a:pt x="1418" y="947"/>
                    <a:pt x="1418" y="614"/>
                  </a:cubicBezTo>
                  <a:cubicBezTo>
                    <a:pt x="1418" y="245"/>
                    <a:pt x="1120" y="0"/>
                    <a:pt x="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3" name="Google Shape;1953;p46"/>
          <p:cNvSpPr/>
          <p:nvPr/>
        </p:nvSpPr>
        <p:spPr>
          <a:xfrm rot="10800000" flipH="1">
            <a:off x="141491" y="140515"/>
            <a:ext cx="152595" cy="152627"/>
          </a:xfrm>
          <a:custGeom>
            <a:avLst/>
            <a:gdLst/>
            <a:ahLst/>
            <a:cxnLst/>
            <a:rect l="l" t="t" r="r" b="b"/>
            <a:pathLst>
              <a:path w="4763" h="4764" extrusionOk="0">
                <a:moveTo>
                  <a:pt x="0" y="1"/>
                </a:moveTo>
                <a:lnTo>
                  <a:pt x="0" y="4763"/>
                </a:lnTo>
                <a:lnTo>
                  <a:pt x="4763" y="4763"/>
                </a:lnTo>
                <a:lnTo>
                  <a:pt x="47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4" name="Google Shape;1954;p46"/>
          <p:cNvGrpSpPr/>
          <p:nvPr/>
        </p:nvGrpSpPr>
        <p:grpSpPr>
          <a:xfrm rot="10800000" flipH="1">
            <a:off x="127186" y="434639"/>
            <a:ext cx="181204" cy="295450"/>
            <a:chOff x="8814523" y="4301099"/>
            <a:chExt cx="181204" cy="295450"/>
          </a:xfrm>
        </p:grpSpPr>
        <p:sp>
          <p:nvSpPr>
            <p:cNvPr id="1955" name="Google Shape;1955;p46"/>
            <p:cNvSpPr/>
            <p:nvPr/>
          </p:nvSpPr>
          <p:spPr>
            <a:xfrm>
              <a:off x="8814523" y="4429633"/>
              <a:ext cx="44660" cy="37996"/>
            </a:xfrm>
            <a:custGeom>
              <a:avLst/>
              <a:gdLst/>
              <a:ahLst/>
              <a:cxnLst/>
              <a:rect l="l" t="t" r="r" b="b"/>
              <a:pathLst>
                <a:path w="1394" h="1186" extrusionOk="0">
                  <a:moveTo>
                    <a:pt x="792" y="1"/>
                  </a:moveTo>
                  <a:cubicBezTo>
                    <a:pt x="647" y="1"/>
                    <a:pt x="500" y="54"/>
                    <a:pt x="381" y="173"/>
                  </a:cubicBezTo>
                  <a:cubicBezTo>
                    <a:pt x="0" y="554"/>
                    <a:pt x="274" y="1185"/>
                    <a:pt x="798" y="1185"/>
                  </a:cubicBezTo>
                  <a:cubicBezTo>
                    <a:pt x="1131" y="1185"/>
                    <a:pt x="1393" y="923"/>
                    <a:pt x="1393" y="602"/>
                  </a:cubicBezTo>
                  <a:cubicBezTo>
                    <a:pt x="1393" y="238"/>
                    <a:pt x="1097"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6"/>
            <p:cNvSpPr/>
            <p:nvPr/>
          </p:nvSpPr>
          <p:spPr>
            <a:xfrm>
              <a:off x="8951067" y="4429633"/>
              <a:ext cx="44660" cy="37996"/>
            </a:xfrm>
            <a:custGeom>
              <a:avLst/>
              <a:gdLst/>
              <a:ahLst/>
              <a:cxnLst/>
              <a:rect l="l" t="t" r="r" b="b"/>
              <a:pathLst>
                <a:path w="1394" h="1186" extrusionOk="0">
                  <a:moveTo>
                    <a:pt x="792" y="1"/>
                  </a:moveTo>
                  <a:cubicBezTo>
                    <a:pt x="647" y="1"/>
                    <a:pt x="500" y="54"/>
                    <a:pt x="381" y="173"/>
                  </a:cubicBezTo>
                  <a:cubicBezTo>
                    <a:pt x="0" y="554"/>
                    <a:pt x="262" y="1185"/>
                    <a:pt x="798" y="1185"/>
                  </a:cubicBezTo>
                  <a:cubicBezTo>
                    <a:pt x="1120" y="1185"/>
                    <a:pt x="1393" y="923"/>
                    <a:pt x="1393" y="602"/>
                  </a:cubicBezTo>
                  <a:cubicBezTo>
                    <a:pt x="1393" y="238"/>
                    <a:pt x="1098"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6"/>
            <p:cNvSpPr/>
            <p:nvPr/>
          </p:nvSpPr>
          <p:spPr>
            <a:xfrm>
              <a:off x="8814523" y="4301099"/>
              <a:ext cx="44660" cy="37964"/>
            </a:xfrm>
            <a:custGeom>
              <a:avLst/>
              <a:gdLst/>
              <a:ahLst/>
              <a:cxnLst/>
              <a:rect l="l" t="t" r="r" b="b"/>
              <a:pathLst>
                <a:path w="1394" h="1185" extrusionOk="0">
                  <a:moveTo>
                    <a:pt x="792" y="1"/>
                  </a:moveTo>
                  <a:cubicBezTo>
                    <a:pt x="647" y="1"/>
                    <a:pt x="500" y="54"/>
                    <a:pt x="381" y="173"/>
                  </a:cubicBezTo>
                  <a:cubicBezTo>
                    <a:pt x="0" y="554"/>
                    <a:pt x="274" y="1185"/>
                    <a:pt x="798" y="1185"/>
                  </a:cubicBezTo>
                  <a:cubicBezTo>
                    <a:pt x="1131" y="1185"/>
                    <a:pt x="1393" y="923"/>
                    <a:pt x="1393" y="601"/>
                  </a:cubicBezTo>
                  <a:cubicBezTo>
                    <a:pt x="1393" y="238"/>
                    <a:pt x="1097"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6"/>
            <p:cNvSpPr/>
            <p:nvPr/>
          </p:nvSpPr>
          <p:spPr>
            <a:xfrm>
              <a:off x="8951067" y="4301099"/>
              <a:ext cx="44660" cy="37964"/>
            </a:xfrm>
            <a:custGeom>
              <a:avLst/>
              <a:gdLst/>
              <a:ahLst/>
              <a:cxnLst/>
              <a:rect l="l" t="t" r="r" b="b"/>
              <a:pathLst>
                <a:path w="1394" h="1185" extrusionOk="0">
                  <a:moveTo>
                    <a:pt x="792" y="1"/>
                  </a:moveTo>
                  <a:cubicBezTo>
                    <a:pt x="647" y="1"/>
                    <a:pt x="500" y="54"/>
                    <a:pt x="381" y="173"/>
                  </a:cubicBezTo>
                  <a:cubicBezTo>
                    <a:pt x="0" y="554"/>
                    <a:pt x="262" y="1185"/>
                    <a:pt x="798" y="1185"/>
                  </a:cubicBezTo>
                  <a:cubicBezTo>
                    <a:pt x="1120" y="1185"/>
                    <a:pt x="1393" y="923"/>
                    <a:pt x="1393" y="601"/>
                  </a:cubicBezTo>
                  <a:cubicBezTo>
                    <a:pt x="1393" y="238"/>
                    <a:pt x="1098"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6"/>
            <p:cNvSpPr/>
            <p:nvPr/>
          </p:nvSpPr>
          <p:spPr>
            <a:xfrm>
              <a:off x="8814523" y="4558328"/>
              <a:ext cx="44660" cy="38221"/>
            </a:xfrm>
            <a:custGeom>
              <a:avLst/>
              <a:gdLst/>
              <a:ahLst/>
              <a:cxnLst/>
              <a:rect l="l" t="t" r="r" b="b"/>
              <a:pathLst>
                <a:path w="1394" h="1193" extrusionOk="0">
                  <a:moveTo>
                    <a:pt x="799" y="0"/>
                  </a:moveTo>
                  <a:cubicBezTo>
                    <a:pt x="652" y="0"/>
                    <a:pt x="502" y="56"/>
                    <a:pt x="381" y="180"/>
                  </a:cubicBezTo>
                  <a:cubicBezTo>
                    <a:pt x="0" y="550"/>
                    <a:pt x="274" y="1193"/>
                    <a:pt x="798" y="1193"/>
                  </a:cubicBezTo>
                  <a:cubicBezTo>
                    <a:pt x="1131" y="1193"/>
                    <a:pt x="1393" y="919"/>
                    <a:pt x="1393" y="597"/>
                  </a:cubicBezTo>
                  <a:cubicBezTo>
                    <a:pt x="1393" y="237"/>
                    <a:pt x="1102"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6"/>
            <p:cNvSpPr/>
            <p:nvPr/>
          </p:nvSpPr>
          <p:spPr>
            <a:xfrm>
              <a:off x="8951067" y="4558328"/>
              <a:ext cx="44660" cy="38221"/>
            </a:xfrm>
            <a:custGeom>
              <a:avLst/>
              <a:gdLst/>
              <a:ahLst/>
              <a:cxnLst/>
              <a:rect l="l" t="t" r="r" b="b"/>
              <a:pathLst>
                <a:path w="1394" h="1193" extrusionOk="0">
                  <a:moveTo>
                    <a:pt x="799" y="0"/>
                  </a:moveTo>
                  <a:cubicBezTo>
                    <a:pt x="652" y="0"/>
                    <a:pt x="502" y="56"/>
                    <a:pt x="381" y="180"/>
                  </a:cubicBezTo>
                  <a:cubicBezTo>
                    <a:pt x="0" y="550"/>
                    <a:pt x="262" y="1193"/>
                    <a:pt x="798" y="1193"/>
                  </a:cubicBezTo>
                  <a:cubicBezTo>
                    <a:pt x="1120" y="1193"/>
                    <a:pt x="1393" y="919"/>
                    <a:pt x="1393" y="597"/>
                  </a:cubicBezTo>
                  <a:cubicBezTo>
                    <a:pt x="1393" y="237"/>
                    <a:pt x="1102"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1" name="Google Shape;1961;p46"/>
          <p:cNvSpPr/>
          <p:nvPr/>
        </p:nvSpPr>
        <p:spPr>
          <a:xfrm rot="10800000" flipH="1">
            <a:off x="-575" y="4654964"/>
            <a:ext cx="9145168" cy="488536"/>
          </a:xfrm>
          <a:custGeom>
            <a:avLst/>
            <a:gdLst/>
            <a:ahLst/>
            <a:cxnLst/>
            <a:rect l="l" t="t" r="r" b="b"/>
            <a:pathLst>
              <a:path w="285608" h="27683" extrusionOk="0">
                <a:moveTo>
                  <a:pt x="0" y="0"/>
                </a:moveTo>
                <a:lnTo>
                  <a:pt x="0" y="27682"/>
                </a:lnTo>
                <a:lnTo>
                  <a:pt x="285607" y="27682"/>
                </a:lnTo>
                <a:lnTo>
                  <a:pt x="28560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only 3 ">
  <p:cSld name="TITLE_ONLY_2_2">
    <p:spTree>
      <p:nvGrpSpPr>
        <p:cNvPr id="1" name="Shape 1963"/>
        <p:cNvGrpSpPr/>
        <p:nvPr/>
      </p:nvGrpSpPr>
      <p:grpSpPr>
        <a:xfrm>
          <a:off x="0" y="0"/>
          <a:ext cx="0" cy="0"/>
          <a:chOff x="0" y="0"/>
          <a:chExt cx="0" cy="0"/>
        </a:xfrm>
      </p:grpSpPr>
      <p:grpSp>
        <p:nvGrpSpPr>
          <p:cNvPr id="1964" name="Google Shape;1964;p47"/>
          <p:cNvGrpSpPr/>
          <p:nvPr/>
        </p:nvGrpSpPr>
        <p:grpSpPr>
          <a:xfrm flipH="1">
            <a:off x="68040" y="2798211"/>
            <a:ext cx="154517" cy="442886"/>
            <a:chOff x="8846561" y="2782361"/>
            <a:chExt cx="154517" cy="442886"/>
          </a:xfrm>
        </p:grpSpPr>
        <p:sp>
          <p:nvSpPr>
            <p:cNvPr id="1965" name="Google Shape;1965;p47"/>
            <p:cNvSpPr/>
            <p:nvPr/>
          </p:nvSpPr>
          <p:spPr>
            <a:xfrm>
              <a:off x="8846561" y="2782361"/>
              <a:ext cx="154517" cy="154132"/>
            </a:xfrm>
            <a:custGeom>
              <a:avLst/>
              <a:gdLst/>
              <a:ahLst/>
              <a:cxnLst/>
              <a:rect l="l" t="t" r="r" b="b"/>
              <a:pathLst>
                <a:path w="4823" h="4811" extrusionOk="0">
                  <a:moveTo>
                    <a:pt x="762" y="1"/>
                  </a:moveTo>
                  <a:lnTo>
                    <a:pt x="0" y="763"/>
                  </a:lnTo>
                  <a:lnTo>
                    <a:pt x="1643" y="2406"/>
                  </a:lnTo>
                  <a:lnTo>
                    <a:pt x="0" y="4049"/>
                  </a:lnTo>
                  <a:lnTo>
                    <a:pt x="762" y="4811"/>
                  </a:lnTo>
                  <a:lnTo>
                    <a:pt x="2417" y="3168"/>
                  </a:lnTo>
                  <a:lnTo>
                    <a:pt x="4060" y="4811"/>
                  </a:lnTo>
                  <a:lnTo>
                    <a:pt x="4822" y="4049"/>
                  </a:lnTo>
                  <a:lnTo>
                    <a:pt x="3179" y="2406"/>
                  </a:lnTo>
                  <a:lnTo>
                    <a:pt x="4822" y="763"/>
                  </a:lnTo>
                  <a:lnTo>
                    <a:pt x="4060" y="1"/>
                  </a:lnTo>
                  <a:lnTo>
                    <a:pt x="2417" y="1644"/>
                  </a:lnTo>
                  <a:lnTo>
                    <a:pt x="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7"/>
            <p:cNvSpPr/>
            <p:nvPr/>
          </p:nvSpPr>
          <p:spPr>
            <a:xfrm>
              <a:off x="8846561" y="3070730"/>
              <a:ext cx="154517" cy="154517"/>
            </a:xfrm>
            <a:custGeom>
              <a:avLst/>
              <a:gdLst/>
              <a:ahLst/>
              <a:cxnLst/>
              <a:rect l="l" t="t" r="r" b="b"/>
              <a:pathLst>
                <a:path w="4823" h="4823" extrusionOk="0">
                  <a:moveTo>
                    <a:pt x="762" y="1"/>
                  </a:moveTo>
                  <a:lnTo>
                    <a:pt x="0" y="763"/>
                  </a:lnTo>
                  <a:lnTo>
                    <a:pt x="1643" y="2406"/>
                  </a:lnTo>
                  <a:lnTo>
                    <a:pt x="0" y="4061"/>
                  </a:lnTo>
                  <a:lnTo>
                    <a:pt x="762" y="4823"/>
                  </a:lnTo>
                  <a:lnTo>
                    <a:pt x="2417" y="3180"/>
                  </a:lnTo>
                  <a:lnTo>
                    <a:pt x="4060" y="4823"/>
                  </a:lnTo>
                  <a:lnTo>
                    <a:pt x="4822" y="4061"/>
                  </a:lnTo>
                  <a:lnTo>
                    <a:pt x="3179" y="2406"/>
                  </a:lnTo>
                  <a:lnTo>
                    <a:pt x="4822" y="763"/>
                  </a:lnTo>
                  <a:lnTo>
                    <a:pt x="4060" y="1"/>
                  </a:lnTo>
                  <a:lnTo>
                    <a:pt x="2417" y="1644"/>
                  </a:lnTo>
                  <a:lnTo>
                    <a:pt x="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7" name="Google Shape;1967;p47"/>
          <p:cNvGrpSpPr/>
          <p:nvPr/>
        </p:nvGrpSpPr>
        <p:grpSpPr>
          <a:xfrm flipH="1">
            <a:off x="54697" y="4316949"/>
            <a:ext cx="181204" cy="295450"/>
            <a:chOff x="8814523" y="4301099"/>
            <a:chExt cx="181204" cy="295450"/>
          </a:xfrm>
        </p:grpSpPr>
        <p:sp>
          <p:nvSpPr>
            <p:cNvPr id="1968" name="Google Shape;1968;p47"/>
            <p:cNvSpPr/>
            <p:nvPr/>
          </p:nvSpPr>
          <p:spPr>
            <a:xfrm>
              <a:off x="8814523" y="4429633"/>
              <a:ext cx="44660" cy="37996"/>
            </a:xfrm>
            <a:custGeom>
              <a:avLst/>
              <a:gdLst/>
              <a:ahLst/>
              <a:cxnLst/>
              <a:rect l="l" t="t" r="r" b="b"/>
              <a:pathLst>
                <a:path w="1394" h="1186" extrusionOk="0">
                  <a:moveTo>
                    <a:pt x="792" y="1"/>
                  </a:moveTo>
                  <a:cubicBezTo>
                    <a:pt x="647" y="1"/>
                    <a:pt x="500" y="54"/>
                    <a:pt x="381" y="173"/>
                  </a:cubicBezTo>
                  <a:cubicBezTo>
                    <a:pt x="0" y="554"/>
                    <a:pt x="274" y="1185"/>
                    <a:pt x="798" y="1185"/>
                  </a:cubicBezTo>
                  <a:cubicBezTo>
                    <a:pt x="1131" y="1185"/>
                    <a:pt x="1393" y="923"/>
                    <a:pt x="1393" y="602"/>
                  </a:cubicBezTo>
                  <a:cubicBezTo>
                    <a:pt x="1393" y="238"/>
                    <a:pt x="1097"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7"/>
            <p:cNvSpPr/>
            <p:nvPr/>
          </p:nvSpPr>
          <p:spPr>
            <a:xfrm>
              <a:off x="8951067" y="4429633"/>
              <a:ext cx="44660" cy="37996"/>
            </a:xfrm>
            <a:custGeom>
              <a:avLst/>
              <a:gdLst/>
              <a:ahLst/>
              <a:cxnLst/>
              <a:rect l="l" t="t" r="r" b="b"/>
              <a:pathLst>
                <a:path w="1394" h="1186" extrusionOk="0">
                  <a:moveTo>
                    <a:pt x="792" y="1"/>
                  </a:moveTo>
                  <a:cubicBezTo>
                    <a:pt x="647" y="1"/>
                    <a:pt x="500" y="54"/>
                    <a:pt x="381" y="173"/>
                  </a:cubicBezTo>
                  <a:cubicBezTo>
                    <a:pt x="0" y="554"/>
                    <a:pt x="262" y="1185"/>
                    <a:pt x="798" y="1185"/>
                  </a:cubicBezTo>
                  <a:cubicBezTo>
                    <a:pt x="1120" y="1185"/>
                    <a:pt x="1393" y="923"/>
                    <a:pt x="1393" y="602"/>
                  </a:cubicBezTo>
                  <a:cubicBezTo>
                    <a:pt x="1393" y="238"/>
                    <a:pt x="1098"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7"/>
            <p:cNvSpPr/>
            <p:nvPr/>
          </p:nvSpPr>
          <p:spPr>
            <a:xfrm>
              <a:off x="8814523" y="4301099"/>
              <a:ext cx="44660" cy="37964"/>
            </a:xfrm>
            <a:custGeom>
              <a:avLst/>
              <a:gdLst/>
              <a:ahLst/>
              <a:cxnLst/>
              <a:rect l="l" t="t" r="r" b="b"/>
              <a:pathLst>
                <a:path w="1394" h="1185" extrusionOk="0">
                  <a:moveTo>
                    <a:pt x="792" y="1"/>
                  </a:moveTo>
                  <a:cubicBezTo>
                    <a:pt x="647" y="1"/>
                    <a:pt x="500" y="54"/>
                    <a:pt x="381" y="173"/>
                  </a:cubicBezTo>
                  <a:cubicBezTo>
                    <a:pt x="0" y="554"/>
                    <a:pt x="274" y="1185"/>
                    <a:pt x="798" y="1185"/>
                  </a:cubicBezTo>
                  <a:cubicBezTo>
                    <a:pt x="1131" y="1185"/>
                    <a:pt x="1393" y="923"/>
                    <a:pt x="1393" y="601"/>
                  </a:cubicBezTo>
                  <a:cubicBezTo>
                    <a:pt x="1393" y="238"/>
                    <a:pt x="1097"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7"/>
            <p:cNvSpPr/>
            <p:nvPr/>
          </p:nvSpPr>
          <p:spPr>
            <a:xfrm>
              <a:off x="8951067" y="4301099"/>
              <a:ext cx="44660" cy="37964"/>
            </a:xfrm>
            <a:custGeom>
              <a:avLst/>
              <a:gdLst/>
              <a:ahLst/>
              <a:cxnLst/>
              <a:rect l="l" t="t" r="r" b="b"/>
              <a:pathLst>
                <a:path w="1394" h="1185" extrusionOk="0">
                  <a:moveTo>
                    <a:pt x="792" y="1"/>
                  </a:moveTo>
                  <a:cubicBezTo>
                    <a:pt x="647" y="1"/>
                    <a:pt x="500" y="54"/>
                    <a:pt x="381" y="173"/>
                  </a:cubicBezTo>
                  <a:cubicBezTo>
                    <a:pt x="0" y="554"/>
                    <a:pt x="262" y="1185"/>
                    <a:pt x="798" y="1185"/>
                  </a:cubicBezTo>
                  <a:cubicBezTo>
                    <a:pt x="1120" y="1185"/>
                    <a:pt x="1393" y="923"/>
                    <a:pt x="1393" y="601"/>
                  </a:cubicBezTo>
                  <a:cubicBezTo>
                    <a:pt x="1393" y="238"/>
                    <a:pt x="1098"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7"/>
            <p:cNvSpPr/>
            <p:nvPr/>
          </p:nvSpPr>
          <p:spPr>
            <a:xfrm>
              <a:off x="8814523" y="4558328"/>
              <a:ext cx="44660" cy="38221"/>
            </a:xfrm>
            <a:custGeom>
              <a:avLst/>
              <a:gdLst/>
              <a:ahLst/>
              <a:cxnLst/>
              <a:rect l="l" t="t" r="r" b="b"/>
              <a:pathLst>
                <a:path w="1394" h="1193" extrusionOk="0">
                  <a:moveTo>
                    <a:pt x="799" y="0"/>
                  </a:moveTo>
                  <a:cubicBezTo>
                    <a:pt x="652" y="0"/>
                    <a:pt x="502" y="56"/>
                    <a:pt x="381" y="180"/>
                  </a:cubicBezTo>
                  <a:cubicBezTo>
                    <a:pt x="0" y="550"/>
                    <a:pt x="274" y="1193"/>
                    <a:pt x="798" y="1193"/>
                  </a:cubicBezTo>
                  <a:cubicBezTo>
                    <a:pt x="1131" y="1193"/>
                    <a:pt x="1393" y="919"/>
                    <a:pt x="1393" y="597"/>
                  </a:cubicBezTo>
                  <a:cubicBezTo>
                    <a:pt x="1393" y="237"/>
                    <a:pt x="1102"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7"/>
            <p:cNvSpPr/>
            <p:nvPr/>
          </p:nvSpPr>
          <p:spPr>
            <a:xfrm>
              <a:off x="8951067" y="4558328"/>
              <a:ext cx="44660" cy="38221"/>
            </a:xfrm>
            <a:custGeom>
              <a:avLst/>
              <a:gdLst/>
              <a:ahLst/>
              <a:cxnLst/>
              <a:rect l="l" t="t" r="r" b="b"/>
              <a:pathLst>
                <a:path w="1394" h="1193" extrusionOk="0">
                  <a:moveTo>
                    <a:pt x="799" y="0"/>
                  </a:moveTo>
                  <a:cubicBezTo>
                    <a:pt x="652" y="0"/>
                    <a:pt x="502" y="56"/>
                    <a:pt x="381" y="180"/>
                  </a:cubicBezTo>
                  <a:cubicBezTo>
                    <a:pt x="0" y="550"/>
                    <a:pt x="262" y="1193"/>
                    <a:pt x="798" y="1193"/>
                  </a:cubicBezTo>
                  <a:cubicBezTo>
                    <a:pt x="1120" y="1193"/>
                    <a:pt x="1393" y="919"/>
                    <a:pt x="1393" y="597"/>
                  </a:cubicBezTo>
                  <a:cubicBezTo>
                    <a:pt x="1393" y="237"/>
                    <a:pt x="1102"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4" name="Google Shape;1974;p47"/>
          <p:cNvSpPr/>
          <p:nvPr/>
        </p:nvSpPr>
        <p:spPr>
          <a:xfrm flipH="1">
            <a:off x="8904733" y="230154"/>
            <a:ext cx="188594" cy="188947"/>
          </a:xfrm>
          <a:custGeom>
            <a:avLst/>
            <a:gdLst/>
            <a:ahLst/>
            <a:cxnLst/>
            <a:rect l="l" t="t" r="r" b="b"/>
            <a:pathLst>
              <a:path w="5883" h="5894" extrusionOk="0">
                <a:moveTo>
                  <a:pt x="1" y="0"/>
                </a:moveTo>
                <a:lnTo>
                  <a:pt x="1" y="5894"/>
                </a:lnTo>
                <a:lnTo>
                  <a:pt x="5882" y="5894"/>
                </a:lnTo>
                <a:lnTo>
                  <a:pt x="5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5" name="Google Shape;1975;p47"/>
          <p:cNvGrpSpPr/>
          <p:nvPr/>
        </p:nvGrpSpPr>
        <p:grpSpPr>
          <a:xfrm flipH="1">
            <a:off x="8903595" y="1099618"/>
            <a:ext cx="190870" cy="548151"/>
            <a:chOff x="179009" y="2072968"/>
            <a:chExt cx="190870" cy="548151"/>
          </a:xfrm>
        </p:grpSpPr>
        <p:sp>
          <p:nvSpPr>
            <p:cNvPr id="1976" name="Google Shape;1976;p47"/>
            <p:cNvSpPr/>
            <p:nvPr/>
          </p:nvSpPr>
          <p:spPr>
            <a:xfrm>
              <a:off x="179009" y="2072968"/>
              <a:ext cx="190870" cy="190870"/>
            </a:xfrm>
            <a:custGeom>
              <a:avLst/>
              <a:gdLst/>
              <a:ahLst/>
              <a:cxnLst/>
              <a:rect l="l" t="t" r="r" b="b"/>
              <a:pathLst>
                <a:path w="5954" h="5954" extrusionOk="0">
                  <a:moveTo>
                    <a:pt x="941" y="1"/>
                  </a:moveTo>
                  <a:lnTo>
                    <a:pt x="0" y="953"/>
                  </a:lnTo>
                  <a:lnTo>
                    <a:pt x="2036" y="2977"/>
                  </a:lnTo>
                  <a:lnTo>
                    <a:pt x="0" y="5013"/>
                  </a:lnTo>
                  <a:lnTo>
                    <a:pt x="941" y="5954"/>
                  </a:lnTo>
                  <a:lnTo>
                    <a:pt x="2977" y="3930"/>
                  </a:lnTo>
                  <a:lnTo>
                    <a:pt x="5013" y="5954"/>
                  </a:lnTo>
                  <a:lnTo>
                    <a:pt x="5953" y="5013"/>
                  </a:lnTo>
                  <a:lnTo>
                    <a:pt x="3929" y="2977"/>
                  </a:lnTo>
                  <a:lnTo>
                    <a:pt x="5953" y="953"/>
                  </a:lnTo>
                  <a:lnTo>
                    <a:pt x="5013" y="1"/>
                  </a:lnTo>
                  <a:lnTo>
                    <a:pt x="2977" y="2037"/>
                  </a:lnTo>
                  <a:lnTo>
                    <a:pt x="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7"/>
            <p:cNvSpPr/>
            <p:nvPr/>
          </p:nvSpPr>
          <p:spPr>
            <a:xfrm>
              <a:off x="179009" y="2429864"/>
              <a:ext cx="190870" cy="191255"/>
            </a:xfrm>
            <a:custGeom>
              <a:avLst/>
              <a:gdLst/>
              <a:ahLst/>
              <a:cxnLst/>
              <a:rect l="l" t="t" r="r" b="b"/>
              <a:pathLst>
                <a:path w="5954" h="5966" extrusionOk="0">
                  <a:moveTo>
                    <a:pt x="941" y="0"/>
                  </a:moveTo>
                  <a:lnTo>
                    <a:pt x="0" y="953"/>
                  </a:lnTo>
                  <a:lnTo>
                    <a:pt x="2036" y="2988"/>
                  </a:lnTo>
                  <a:lnTo>
                    <a:pt x="0" y="5013"/>
                  </a:lnTo>
                  <a:lnTo>
                    <a:pt x="941" y="5965"/>
                  </a:lnTo>
                  <a:lnTo>
                    <a:pt x="2977" y="3929"/>
                  </a:lnTo>
                  <a:lnTo>
                    <a:pt x="5013" y="5965"/>
                  </a:lnTo>
                  <a:lnTo>
                    <a:pt x="5953" y="5013"/>
                  </a:lnTo>
                  <a:lnTo>
                    <a:pt x="3929" y="2988"/>
                  </a:lnTo>
                  <a:lnTo>
                    <a:pt x="5953" y="953"/>
                  </a:lnTo>
                  <a:lnTo>
                    <a:pt x="5013" y="0"/>
                  </a:lnTo>
                  <a:lnTo>
                    <a:pt x="2977" y="2036"/>
                  </a:lnTo>
                  <a:lnTo>
                    <a:pt x="9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8" name="Google Shape;1978;p47"/>
          <p:cNvSpPr/>
          <p:nvPr/>
        </p:nvSpPr>
        <p:spPr>
          <a:xfrm rot="10800000" flipH="1">
            <a:off x="8853724" y="3120565"/>
            <a:ext cx="290606" cy="2022935"/>
          </a:xfrm>
          <a:custGeom>
            <a:avLst/>
            <a:gdLst/>
            <a:ahLst/>
            <a:cxnLst/>
            <a:rect l="l" t="t" r="r" b="b"/>
            <a:pathLst>
              <a:path w="285608" h="27683" extrusionOk="0">
                <a:moveTo>
                  <a:pt x="0" y="0"/>
                </a:moveTo>
                <a:lnTo>
                  <a:pt x="0" y="27682"/>
                </a:lnTo>
                <a:lnTo>
                  <a:pt x="285607" y="27682"/>
                </a:lnTo>
                <a:lnTo>
                  <a:pt x="285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7"/>
          <p:cNvSpPr/>
          <p:nvPr/>
        </p:nvSpPr>
        <p:spPr>
          <a:xfrm rot="10800000" flipH="1">
            <a:off x="-4" y="-10"/>
            <a:ext cx="290606" cy="2022935"/>
          </a:xfrm>
          <a:custGeom>
            <a:avLst/>
            <a:gdLst/>
            <a:ahLst/>
            <a:cxnLst/>
            <a:rect l="l" t="t" r="r" b="b"/>
            <a:pathLst>
              <a:path w="285608" h="27683" extrusionOk="0">
                <a:moveTo>
                  <a:pt x="0" y="0"/>
                </a:moveTo>
                <a:lnTo>
                  <a:pt x="0" y="27682"/>
                </a:lnTo>
                <a:lnTo>
                  <a:pt x="285607" y="27682"/>
                </a:lnTo>
                <a:lnTo>
                  <a:pt x="285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7"/>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2 ">
  <p:cSld name="TITLE_ONLY_2_1_2">
    <p:spTree>
      <p:nvGrpSpPr>
        <p:cNvPr id="1" name="Shape 1981"/>
        <p:cNvGrpSpPr/>
        <p:nvPr/>
      </p:nvGrpSpPr>
      <p:grpSpPr>
        <a:xfrm>
          <a:off x="0" y="0"/>
          <a:ext cx="0" cy="0"/>
          <a:chOff x="0" y="0"/>
          <a:chExt cx="0" cy="0"/>
        </a:xfrm>
      </p:grpSpPr>
      <p:sp>
        <p:nvSpPr>
          <p:cNvPr id="1982" name="Google Shape;1982;p48"/>
          <p:cNvSpPr/>
          <p:nvPr/>
        </p:nvSpPr>
        <p:spPr>
          <a:xfrm rot="10800000" flipH="1">
            <a:off x="8834091" y="140515"/>
            <a:ext cx="152595" cy="152627"/>
          </a:xfrm>
          <a:custGeom>
            <a:avLst/>
            <a:gdLst/>
            <a:ahLst/>
            <a:cxnLst/>
            <a:rect l="l" t="t" r="r" b="b"/>
            <a:pathLst>
              <a:path w="4763" h="4764" extrusionOk="0">
                <a:moveTo>
                  <a:pt x="0" y="1"/>
                </a:moveTo>
                <a:lnTo>
                  <a:pt x="0" y="4763"/>
                </a:lnTo>
                <a:lnTo>
                  <a:pt x="4763" y="4763"/>
                </a:lnTo>
                <a:lnTo>
                  <a:pt x="47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3" name="Google Shape;1983;p48"/>
          <p:cNvGrpSpPr/>
          <p:nvPr/>
        </p:nvGrpSpPr>
        <p:grpSpPr>
          <a:xfrm rot="10800000" flipH="1">
            <a:off x="111673" y="639515"/>
            <a:ext cx="154517" cy="442886"/>
            <a:chOff x="8846561" y="2782361"/>
            <a:chExt cx="154517" cy="442886"/>
          </a:xfrm>
        </p:grpSpPr>
        <p:sp>
          <p:nvSpPr>
            <p:cNvPr id="1984" name="Google Shape;1984;p48"/>
            <p:cNvSpPr/>
            <p:nvPr/>
          </p:nvSpPr>
          <p:spPr>
            <a:xfrm>
              <a:off x="8846561" y="2782361"/>
              <a:ext cx="154517" cy="154132"/>
            </a:xfrm>
            <a:custGeom>
              <a:avLst/>
              <a:gdLst/>
              <a:ahLst/>
              <a:cxnLst/>
              <a:rect l="l" t="t" r="r" b="b"/>
              <a:pathLst>
                <a:path w="4823" h="4811" extrusionOk="0">
                  <a:moveTo>
                    <a:pt x="762" y="1"/>
                  </a:moveTo>
                  <a:lnTo>
                    <a:pt x="0" y="763"/>
                  </a:lnTo>
                  <a:lnTo>
                    <a:pt x="1643" y="2406"/>
                  </a:lnTo>
                  <a:lnTo>
                    <a:pt x="0" y="4049"/>
                  </a:lnTo>
                  <a:lnTo>
                    <a:pt x="762" y="4811"/>
                  </a:lnTo>
                  <a:lnTo>
                    <a:pt x="2417" y="3168"/>
                  </a:lnTo>
                  <a:lnTo>
                    <a:pt x="4060" y="4811"/>
                  </a:lnTo>
                  <a:lnTo>
                    <a:pt x="4822" y="4049"/>
                  </a:lnTo>
                  <a:lnTo>
                    <a:pt x="3179" y="2406"/>
                  </a:lnTo>
                  <a:lnTo>
                    <a:pt x="4822" y="763"/>
                  </a:lnTo>
                  <a:lnTo>
                    <a:pt x="4060" y="1"/>
                  </a:lnTo>
                  <a:lnTo>
                    <a:pt x="2417" y="1644"/>
                  </a:lnTo>
                  <a:lnTo>
                    <a:pt x="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8"/>
            <p:cNvSpPr/>
            <p:nvPr/>
          </p:nvSpPr>
          <p:spPr>
            <a:xfrm>
              <a:off x="8846561" y="3070730"/>
              <a:ext cx="154517" cy="154517"/>
            </a:xfrm>
            <a:custGeom>
              <a:avLst/>
              <a:gdLst/>
              <a:ahLst/>
              <a:cxnLst/>
              <a:rect l="l" t="t" r="r" b="b"/>
              <a:pathLst>
                <a:path w="4823" h="4823" extrusionOk="0">
                  <a:moveTo>
                    <a:pt x="762" y="1"/>
                  </a:moveTo>
                  <a:lnTo>
                    <a:pt x="0" y="763"/>
                  </a:lnTo>
                  <a:lnTo>
                    <a:pt x="1643" y="2406"/>
                  </a:lnTo>
                  <a:lnTo>
                    <a:pt x="0" y="4061"/>
                  </a:lnTo>
                  <a:lnTo>
                    <a:pt x="762" y="4823"/>
                  </a:lnTo>
                  <a:lnTo>
                    <a:pt x="2417" y="3180"/>
                  </a:lnTo>
                  <a:lnTo>
                    <a:pt x="4060" y="4823"/>
                  </a:lnTo>
                  <a:lnTo>
                    <a:pt x="4822" y="4061"/>
                  </a:lnTo>
                  <a:lnTo>
                    <a:pt x="3179" y="2406"/>
                  </a:lnTo>
                  <a:lnTo>
                    <a:pt x="4822" y="763"/>
                  </a:lnTo>
                  <a:lnTo>
                    <a:pt x="4060" y="1"/>
                  </a:lnTo>
                  <a:lnTo>
                    <a:pt x="2417" y="1644"/>
                  </a:lnTo>
                  <a:lnTo>
                    <a:pt x="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6" name="Google Shape;1986;p48"/>
          <p:cNvGrpSpPr/>
          <p:nvPr/>
        </p:nvGrpSpPr>
        <p:grpSpPr>
          <a:xfrm rot="10800000" flipH="1">
            <a:off x="111669" y="140528"/>
            <a:ext cx="601568" cy="300960"/>
            <a:chOff x="5615619" y="2077286"/>
            <a:chExt cx="601568" cy="300960"/>
          </a:xfrm>
        </p:grpSpPr>
        <p:sp>
          <p:nvSpPr>
            <p:cNvPr id="1987" name="Google Shape;1987;p48"/>
            <p:cNvSpPr/>
            <p:nvPr/>
          </p:nvSpPr>
          <p:spPr>
            <a:xfrm>
              <a:off x="5615619" y="2208512"/>
              <a:ext cx="45429" cy="38894"/>
            </a:xfrm>
            <a:custGeom>
              <a:avLst/>
              <a:gdLst/>
              <a:ahLst/>
              <a:cxnLst/>
              <a:rect l="l" t="t" r="r" b="b"/>
              <a:pathLst>
                <a:path w="1418" h="1214" extrusionOk="0">
                  <a:moveTo>
                    <a:pt x="804" y="0"/>
                  </a:moveTo>
                  <a:cubicBezTo>
                    <a:pt x="655" y="0"/>
                    <a:pt x="504" y="55"/>
                    <a:pt x="382" y="178"/>
                  </a:cubicBezTo>
                  <a:cubicBezTo>
                    <a:pt x="1" y="559"/>
                    <a:pt x="274" y="1214"/>
                    <a:pt x="810" y="1214"/>
                  </a:cubicBezTo>
                  <a:cubicBezTo>
                    <a:pt x="1144" y="1214"/>
                    <a:pt x="1417" y="940"/>
                    <a:pt x="1417" y="606"/>
                  </a:cubicBezTo>
                  <a:cubicBezTo>
                    <a:pt x="1417" y="243"/>
                    <a:pt x="1116" y="0"/>
                    <a:pt x="8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8"/>
            <p:cNvSpPr/>
            <p:nvPr/>
          </p:nvSpPr>
          <p:spPr>
            <a:xfrm>
              <a:off x="5754470" y="2208512"/>
              <a:ext cx="45429" cy="38894"/>
            </a:xfrm>
            <a:custGeom>
              <a:avLst/>
              <a:gdLst/>
              <a:ahLst/>
              <a:cxnLst/>
              <a:rect l="l" t="t" r="r" b="b"/>
              <a:pathLst>
                <a:path w="1418" h="1214" extrusionOk="0">
                  <a:moveTo>
                    <a:pt x="813" y="0"/>
                  </a:moveTo>
                  <a:cubicBezTo>
                    <a:pt x="666" y="0"/>
                    <a:pt x="516" y="55"/>
                    <a:pt x="393" y="178"/>
                  </a:cubicBezTo>
                  <a:cubicBezTo>
                    <a:pt x="0" y="559"/>
                    <a:pt x="274" y="1214"/>
                    <a:pt x="810" y="1214"/>
                  </a:cubicBezTo>
                  <a:cubicBezTo>
                    <a:pt x="1155" y="1214"/>
                    <a:pt x="1417" y="940"/>
                    <a:pt x="1417" y="606"/>
                  </a:cubicBezTo>
                  <a:cubicBezTo>
                    <a:pt x="1417" y="243"/>
                    <a:pt x="1122" y="0"/>
                    <a:pt x="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8"/>
            <p:cNvSpPr/>
            <p:nvPr/>
          </p:nvSpPr>
          <p:spPr>
            <a:xfrm>
              <a:off x="5893705" y="2208512"/>
              <a:ext cx="45397" cy="38894"/>
            </a:xfrm>
            <a:custGeom>
              <a:avLst/>
              <a:gdLst/>
              <a:ahLst/>
              <a:cxnLst/>
              <a:rect l="l" t="t" r="r" b="b"/>
              <a:pathLst>
                <a:path w="1417" h="1214" extrusionOk="0">
                  <a:moveTo>
                    <a:pt x="803" y="0"/>
                  </a:moveTo>
                  <a:cubicBezTo>
                    <a:pt x="655" y="0"/>
                    <a:pt x="504" y="55"/>
                    <a:pt x="381" y="178"/>
                  </a:cubicBezTo>
                  <a:cubicBezTo>
                    <a:pt x="0" y="559"/>
                    <a:pt x="274" y="1214"/>
                    <a:pt x="810" y="1214"/>
                  </a:cubicBezTo>
                  <a:cubicBezTo>
                    <a:pt x="1143" y="1214"/>
                    <a:pt x="1417" y="940"/>
                    <a:pt x="1417" y="606"/>
                  </a:cubicBezTo>
                  <a:cubicBezTo>
                    <a:pt x="1417" y="243"/>
                    <a:pt x="1116" y="0"/>
                    <a:pt x="8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8"/>
            <p:cNvSpPr/>
            <p:nvPr/>
          </p:nvSpPr>
          <p:spPr>
            <a:xfrm>
              <a:off x="6032908" y="2208416"/>
              <a:ext cx="45301" cy="38990"/>
            </a:xfrm>
            <a:custGeom>
              <a:avLst/>
              <a:gdLst/>
              <a:ahLst/>
              <a:cxnLst/>
              <a:rect l="l" t="t" r="r" b="b"/>
              <a:pathLst>
                <a:path w="1414" h="1217" extrusionOk="0">
                  <a:moveTo>
                    <a:pt x="809" y="1"/>
                  </a:moveTo>
                  <a:cubicBezTo>
                    <a:pt x="659" y="1"/>
                    <a:pt x="506" y="57"/>
                    <a:pt x="382" y="181"/>
                  </a:cubicBezTo>
                  <a:cubicBezTo>
                    <a:pt x="1" y="562"/>
                    <a:pt x="263" y="1217"/>
                    <a:pt x="811" y="1217"/>
                  </a:cubicBezTo>
                  <a:cubicBezTo>
                    <a:pt x="1144" y="1217"/>
                    <a:pt x="1406" y="943"/>
                    <a:pt x="1406" y="609"/>
                  </a:cubicBezTo>
                  <a:cubicBezTo>
                    <a:pt x="1414" y="240"/>
                    <a:pt x="1119"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8"/>
            <p:cNvSpPr/>
            <p:nvPr/>
          </p:nvSpPr>
          <p:spPr>
            <a:xfrm>
              <a:off x="6171758" y="2208416"/>
              <a:ext cx="45429" cy="38990"/>
            </a:xfrm>
            <a:custGeom>
              <a:avLst/>
              <a:gdLst/>
              <a:ahLst/>
              <a:cxnLst/>
              <a:rect l="l" t="t" r="r" b="b"/>
              <a:pathLst>
                <a:path w="1418" h="1217" extrusionOk="0">
                  <a:moveTo>
                    <a:pt x="809" y="1"/>
                  </a:moveTo>
                  <a:cubicBezTo>
                    <a:pt x="659" y="1"/>
                    <a:pt x="506" y="57"/>
                    <a:pt x="382" y="181"/>
                  </a:cubicBezTo>
                  <a:cubicBezTo>
                    <a:pt x="1" y="562"/>
                    <a:pt x="275" y="1217"/>
                    <a:pt x="810" y="1217"/>
                  </a:cubicBezTo>
                  <a:cubicBezTo>
                    <a:pt x="1144" y="1217"/>
                    <a:pt x="1418" y="943"/>
                    <a:pt x="1418" y="609"/>
                  </a:cubicBezTo>
                  <a:cubicBezTo>
                    <a:pt x="1418" y="240"/>
                    <a:pt x="1120"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8"/>
            <p:cNvSpPr/>
            <p:nvPr/>
          </p:nvSpPr>
          <p:spPr>
            <a:xfrm>
              <a:off x="5615619" y="2077286"/>
              <a:ext cx="45429" cy="38894"/>
            </a:xfrm>
            <a:custGeom>
              <a:avLst/>
              <a:gdLst/>
              <a:ahLst/>
              <a:cxnLst/>
              <a:rect l="l" t="t" r="r" b="b"/>
              <a:pathLst>
                <a:path w="1418" h="1214" extrusionOk="0">
                  <a:moveTo>
                    <a:pt x="804" y="0"/>
                  </a:moveTo>
                  <a:cubicBezTo>
                    <a:pt x="655" y="0"/>
                    <a:pt x="504" y="55"/>
                    <a:pt x="382" y="178"/>
                  </a:cubicBezTo>
                  <a:cubicBezTo>
                    <a:pt x="1" y="571"/>
                    <a:pt x="274" y="1214"/>
                    <a:pt x="810" y="1214"/>
                  </a:cubicBezTo>
                  <a:cubicBezTo>
                    <a:pt x="1144" y="1214"/>
                    <a:pt x="1417" y="952"/>
                    <a:pt x="1417" y="607"/>
                  </a:cubicBezTo>
                  <a:cubicBezTo>
                    <a:pt x="1417" y="243"/>
                    <a:pt x="1116" y="0"/>
                    <a:pt x="8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8"/>
            <p:cNvSpPr/>
            <p:nvPr/>
          </p:nvSpPr>
          <p:spPr>
            <a:xfrm>
              <a:off x="5754470" y="2077286"/>
              <a:ext cx="45429" cy="38894"/>
            </a:xfrm>
            <a:custGeom>
              <a:avLst/>
              <a:gdLst/>
              <a:ahLst/>
              <a:cxnLst/>
              <a:rect l="l" t="t" r="r" b="b"/>
              <a:pathLst>
                <a:path w="1418" h="1214" extrusionOk="0">
                  <a:moveTo>
                    <a:pt x="813" y="0"/>
                  </a:moveTo>
                  <a:cubicBezTo>
                    <a:pt x="666" y="0"/>
                    <a:pt x="516" y="55"/>
                    <a:pt x="393" y="178"/>
                  </a:cubicBezTo>
                  <a:cubicBezTo>
                    <a:pt x="0" y="571"/>
                    <a:pt x="274" y="1214"/>
                    <a:pt x="810" y="1214"/>
                  </a:cubicBezTo>
                  <a:cubicBezTo>
                    <a:pt x="1155" y="1214"/>
                    <a:pt x="1417" y="952"/>
                    <a:pt x="1417" y="607"/>
                  </a:cubicBezTo>
                  <a:cubicBezTo>
                    <a:pt x="1417" y="243"/>
                    <a:pt x="1122" y="0"/>
                    <a:pt x="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8"/>
            <p:cNvSpPr/>
            <p:nvPr/>
          </p:nvSpPr>
          <p:spPr>
            <a:xfrm>
              <a:off x="5893705" y="2077414"/>
              <a:ext cx="45397" cy="38765"/>
            </a:xfrm>
            <a:custGeom>
              <a:avLst/>
              <a:gdLst/>
              <a:ahLst/>
              <a:cxnLst/>
              <a:rect l="l" t="t" r="r" b="b"/>
              <a:pathLst>
                <a:path w="1417" h="1210" extrusionOk="0">
                  <a:moveTo>
                    <a:pt x="810" y="0"/>
                  </a:moveTo>
                  <a:cubicBezTo>
                    <a:pt x="660" y="0"/>
                    <a:pt x="506" y="57"/>
                    <a:pt x="381" y="186"/>
                  </a:cubicBezTo>
                  <a:cubicBezTo>
                    <a:pt x="0" y="567"/>
                    <a:pt x="274" y="1210"/>
                    <a:pt x="810" y="1210"/>
                  </a:cubicBezTo>
                  <a:cubicBezTo>
                    <a:pt x="1143" y="1210"/>
                    <a:pt x="1417" y="948"/>
                    <a:pt x="1417" y="603"/>
                  </a:cubicBezTo>
                  <a:cubicBezTo>
                    <a:pt x="1417" y="242"/>
                    <a:pt x="1121"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8"/>
            <p:cNvSpPr/>
            <p:nvPr/>
          </p:nvSpPr>
          <p:spPr>
            <a:xfrm>
              <a:off x="6032908" y="2077286"/>
              <a:ext cx="45045" cy="38894"/>
            </a:xfrm>
            <a:custGeom>
              <a:avLst/>
              <a:gdLst/>
              <a:ahLst/>
              <a:cxnLst/>
              <a:rect l="l" t="t" r="r" b="b"/>
              <a:pathLst>
                <a:path w="1406" h="1214" extrusionOk="0">
                  <a:moveTo>
                    <a:pt x="801" y="0"/>
                  </a:moveTo>
                  <a:cubicBezTo>
                    <a:pt x="654" y="0"/>
                    <a:pt x="505" y="55"/>
                    <a:pt x="382" y="178"/>
                  </a:cubicBezTo>
                  <a:cubicBezTo>
                    <a:pt x="1" y="571"/>
                    <a:pt x="263" y="1214"/>
                    <a:pt x="811" y="1214"/>
                  </a:cubicBezTo>
                  <a:cubicBezTo>
                    <a:pt x="1144" y="1214"/>
                    <a:pt x="1406" y="952"/>
                    <a:pt x="1406" y="607"/>
                  </a:cubicBezTo>
                  <a:cubicBezTo>
                    <a:pt x="1406" y="243"/>
                    <a:pt x="1110" y="0"/>
                    <a:pt x="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8"/>
            <p:cNvSpPr/>
            <p:nvPr/>
          </p:nvSpPr>
          <p:spPr>
            <a:xfrm>
              <a:off x="6171758" y="2077286"/>
              <a:ext cx="45429" cy="38894"/>
            </a:xfrm>
            <a:custGeom>
              <a:avLst/>
              <a:gdLst/>
              <a:ahLst/>
              <a:cxnLst/>
              <a:rect l="l" t="t" r="r" b="b"/>
              <a:pathLst>
                <a:path w="1418" h="1214" extrusionOk="0">
                  <a:moveTo>
                    <a:pt x="804" y="0"/>
                  </a:moveTo>
                  <a:cubicBezTo>
                    <a:pt x="656" y="0"/>
                    <a:pt x="505" y="55"/>
                    <a:pt x="382" y="178"/>
                  </a:cubicBezTo>
                  <a:cubicBezTo>
                    <a:pt x="1" y="571"/>
                    <a:pt x="275" y="1214"/>
                    <a:pt x="810" y="1214"/>
                  </a:cubicBezTo>
                  <a:cubicBezTo>
                    <a:pt x="1144" y="1214"/>
                    <a:pt x="1418" y="952"/>
                    <a:pt x="1418" y="607"/>
                  </a:cubicBezTo>
                  <a:cubicBezTo>
                    <a:pt x="1418" y="243"/>
                    <a:pt x="1117" y="0"/>
                    <a:pt x="8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8"/>
            <p:cNvSpPr/>
            <p:nvPr/>
          </p:nvSpPr>
          <p:spPr>
            <a:xfrm>
              <a:off x="5615619" y="2339481"/>
              <a:ext cx="45429" cy="38765"/>
            </a:xfrm>
            <a:custGeom>
              <a:avLst/>
              <a:gdLst/>
              <a:ahLst/>
              <a:cxnLst/>
              <a:rect l="l" t="t" r="r" b="b"/>
              <a:pathLst>
                <a:path w="1418" h="1210" extrusionOk="0">
                  <a:moveTo>
                    <a:pt x="809" y="0"/>
                  </a:moveTo>
                  <a:cubicBezTo>
                    <a:pt x="659" y="0"/>
                    <a:pt x="506" y="57"/>
                    <a:pt x="382" y="185"/>
                  </a:cubicBezTo>
                  <a:cubicBezTo>
                    <a:pt x="1" y="566"/>
                    <a:pt x="274" y="1209"/>
                    <a:pt x="810" y="1209"/>
                  </a:cubicBezTo>
                  <a:cubicBezTo>
                    <a:pt x="1144" y="1209"/>
                    <a:pt x="1417" y="947"/>
                    <a:pt x="1417" y="614"/>
                  </a:cubicBezTo>
                  <a:cubicBezTo>
                    <a:pt x="1417" y="245"/>
                    <a:pt x="1120" y="0"/>
                    <a:pt x="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8"/>
            <p:cNvSpPr/>
            <p:nvPr/>
          </p:nvSpPr>
          <p:spPr>
            <a:xfrm>
              <a:off x="5754854" y="2339641"/>
              <a:ext cx="45045" cy="38605"/>
            </a:xfrm>
            <a:custGeom>
              <a:avLst/>
              <a:gdLst/>
              <a:ahLst/>
              <a:cxnLst/>
              <a:rect l="l" t="t" r="r" b="b"/>
              <a:pathLst>
                <a:path w="1406" h="1205" extrusionOk="0">
                  <a:moveTo>
                    <a:pt x="806" y="0"/>
                  </a:moveTo>
                  <a:cubicBezTo>
                    <a:pt x="657" y="0"/>
                    <a:pt x="505" y="56"/>
                    <a:pt x="381" y="180"/>
                  </a:cubicBezTo>
                  <a:cubicBezTo>
                    <a:pt x="0" y="561"/>
                    <a:pt x="262" y="1204"/>
                    <a:pt x="798" y="1204"/>
                  </a:cubicBezTo>
                  <a:cubicBezTo>
                    <a:pt x="1143" y="1204"/>
                    <a:pt x="1405" y="942"/>
                    <a:pt x="1405" y="609"/>
                  </a:cubicBezTo>
                  <a:cubicBezTo>
                    <a:pt x="1405" y="240"/>
                    <a:pt x="1113" y="0"/>
                    <a:pt x="8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8"/>
            <p:cNvSpPr/>
            <p:nvPr/>
          </p:nvSpPr>
          <p:spPr>
            <a:xfrm>
              <a:off x="5893705" y="2339641"/>
              <a:ext cx="45397" cy="38605"/>
            </a:xfrm>
            <a:custGeom>
              <a:avLst/>
              <a:gdLst/>
              <a:ahLst/>
              <a:cxnLst/>
              <a:rect l="l" t="t" r="r" b="b"/>
              <a:pathLst>
                <a:path w="1417" h="1205" extrusionOk="0">
                  <a:moveTo>
                    <a:pt x="809" y="0"/>
                  </a:moveTo>
                  <a:cubicBezTo>
                    <a:pt x="658" y="0"/>
                    <a:pt x="505" y="56"/>
                    <a:pt x="381" y="180"/>
                  </a:cubicBezTo>
                  <a:cubicBezTo>
                    <a:pt x="0" y="561"/>
                    <a:pt x="274" y="1204"/>
                    <a:pt x="810" y="1204"/>
                  </a:cubicBezTo>
                  <a:cubicBezTo>
                    <a:pt x="1143" y="1204"/>
                    <a:pt x="1417" y="942"/>
                    <a:pt x="1417" y="609"/>
                  </a:cubicBezTo>
                  <a:cubicBezTo>
                    <a:pt x="1417" y="240"/>
                    <a:pt x="1119" y="0"/>
                    <a:pt x="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8"/>
            <p:cNvSpPr/>
            <p:nvPr/>
          </p:nvSpPr>
          <p:spPr>
            <a:xfrm>
              <a:off x="6032908" y="2339481"/>
              <a:ext cx="45045" cy="38765"/>
            </a:xfrm>
            <a:custGeom>
              <a:avLst/>
              <a:gdLst/>
              <a:ahLst/>
              <a:cxnLst/>
              <a:rect l="l" t="t" r="r" b="b"/>
              <a:pathLst>
                <a:path w="1406" h="1210" extrusionOk="0">
                  <a:moveTo>
                    <a:pt x="807" y="0"/>
                  </a:moveTo>
                  <a:cubicBezTo>
                    <a:pt x="658" y="0"/>
                    <a:pt x="506" y="57"/>
                    <a:pt x="382" y="185"/>
                  </a:cubicBezTo>
                  <a:cubicBezTo>
                    <a:pt x="1" y="566"/>
                    <a:pt x="263" y="1209"/>
                    <a:pt x="811" y="1209"/>
                  </a:cubicBezTo>
                  <a:cubicBezTo>
                    <a:pt x="1144" y="1209"/>
                    <a:pt x="1406" y="947"/>
                    <a:pt x="1406" y="614"/>
                  </a:cubicBezTo>
                  <a:cubicBezTo>
                    <a:pt x="1406" y="245"/>
                    <a:pt x="1114" y="0"/>
                    <a:pt x="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8"/>
            <p:cNvSpPr/>
            <p:nvPr/>
          </p:nvSpPr>
          <p:spPr>
            <a:xfrm>
              <a:off x="6171758" y="2339481"/>
              <a:ext cx="45429" cy="38765"/>
            </a:xfrm>
            <a:custGeom>
              <a:avLst/>
              <a:gdLst/>
              <a:ahLst/>
              <a:cxnLst/>
              <a:rect l="l" t="t" r="r" b="b"/>
              <a:pathLst>
                <a:path w="1418" h="1210" extrusionOk="0">
                  <a:moveTo>
                    <a:pt x="809" y="0"/>
                  </a:moveTo>
                  <a:cubicBezTo>
                    <a:pt x="659" y="0"/>
                    <a:pt x="506" y="57"/>
                    <a:pt x="382" y="185"/>
                  </a:cubicBezTo>
                  <a:cubicBezTo>
                    <a:pt x="1" y="566"/>
                    <a:pt x="275" y="1209"/>
                    <a:pt x="810" y="1209"/>
                  </a:cubicBezTo>
                  <a:cubicBezTo>
                    <a:pt x="1144" y="1209"/>
                    <a:pt x="1418" y="947"/>
                    <a:pt x="1418" y="614"/>
                  </a:cubicBezTo>
                  <a:cubicBezTo>
                    <a:pt x="1418" y="245"/>
                    <a:pt x="1120" y="0"/>
                    <a:pt x="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2" name="Google Shape;2002;p48"/>
          <p:cNvGrpSpPr/>
          <p:nvPr/>
        </p:nvGrpSpPr>
        <p:grpSpPr>
          <a:xfrm rot="10800000" flipH="1">
            <a:off x="8819786" y="434639"/>
            <a:ext cx="181204" cy="295450"/>
            <a:chOff x="8814523" y="4301099"/>
            <a:chExt cx="181204" cy="295450"/>
          </a:xfrm>
        </p:grpSpPr>
        <p:sp>
          <p:nvSpPr>
            <p:cNvPr id="2003" name="Google Shape;2003;p48"/>
            <p:cNvSpPr/>
            <p:nvPr/>
          </p:nvSpPr>
          <p:spPr>
            <a:xfrm>
              <a:off x="8814523" y="4429633"/>
              <a:ext cx="44660" cy="37996"/>
            </a:xfrm>
            <a:custGeom>
              <a:avLst/>
              <a:gdLst/>
              <a:ahLst/>
              <a:cxnLst/>
              <a:rect l="l" t="t" r="r" b="b"/>
              <a:pathLst>
                <a:path w="1394" h="1186" extrusionOk="0">
                  <a:moveTo>
                    <a:pt x="792" y="1"/>
                  </a:moveTo>
                  <a:cubicBezTo>
                    <a:pt x="647" y="1"/>
                    <a:pt x="500" y="54"/>
                    <a:pt x="381" y="173"/>
                  </a:cubicBezTo>
                  <a:cubicBezTo>
                    <a:pt x="0" y="554"/>
                    <a:pt x="274" y="1185"/>
                    <a:pt x="798" y="1185"/>
                  </a:cubicBezTo>
                  <a:cubicBezTo>
                    <a:pt x="1131" y="1185"/>
                    <a:pt x="1393" y="923"/>
                    <a:pt x="1393" y="602"/>
                  </a:cubicBezTo>
                  <a:cubicBezTo>
                    <a:pt x="1393" y="238"/>
                    <a:pt x="1097"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8"/>
            <p:cNvSpPr/>
            <p:nvPr/>
          </p:nvSpPr>
          <p:spPr>
            <a:xfrm>
              <a:off x="8951067" y="4429633"/>
              <a:ext cx="44660" cy="37996"/>
            </a:xfrm>
            <a:custGeom>
              <a:avLst/>
              <a:gdLst/>
              <a:ahLst/>
              <a:cxnLst/>
              <a:rect l="l" t="t" r="r" b="b"/>
              <a:pathLst>
                <a:path w="1394" h="1186" extrusionOk="0">
                  <a:moveTo>
                    <a:pt x="792" y="1"/>
                  </a:moveTo>
                  <a:cubicBezTo>
                    <a:pt x="647" y="1"/>
                    <a:pt x="500" y="54"/>
                    <a:pt x="381" y="173"/>
                  </a:cubicBezTo>
                  <a:cubicBezTo>
                    <a:pt x="0" y="554"/>
                    <a:pt x="262" y="1185"/>
                    <a:pt x="798" y="1185"/>
                  </a:cubicBezTo>
                  <a:cubicBezTo>
                    <a:pt x="1120" y="1185"/>
                    <a:pt x="1393" y="923"/>
                    <a:pt x="1393" y="602"/>
                  </a:cubicBezTo>
                  <a:cubicBezTo>
                    <a:pt x="1393" y="238"/>
                    <a:pt x="1098"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8"/>
            <p:cNvSpPr/>
            <p:nvPr/>
          </p:nvSpPr>
          <p:spPr>
            <a:xfrm>
              <a:off x="8814523" y="4301099"/>
              <a:ext cx="44660" cy="37964"/>
            </a:xfrm>
            <a:custGeom>
              <a:avLst/>
              <a:gdLst/>
              <a:ahLst/>
              <a:cxnLst/>
              <a:rect l="l" t="t" r="r" b="b"/>
              <a:pathLst>
                <a:path w="1394" h="1185" extrusionOk="0">
                  <a:moveTo>
                    <a:pt x="792" y="1"/>
                  </a:moveTo>
                  <a:cubicBezTo>
                    <a:pt x="647" y="1"/>
                    <a:pt x="500" y="54"/>
                    <a:pt x="381" y="173"/>
                  </a:cubicBezTo>
                  <a:cubicBezTo>
                    <a:pt x="0" y="554"/>
                    <a:pt x="274" y="1185"/>
                    <a:pt x="798" y="1185"/>
                  </a:cubicBezTo>
                  <a:cubicBezTo>
                    <a:pt x="1131" y="1185"/>
                    <a:pt x="1393" y="923"/>
                    <a:pt x="1393" y="601"/>
                  </a:cubicBezTo>
                  <a:cubicBezTo>
                    <a:pt x="1393" y="238"/>
                    <a:pt x="1097"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8"/>
            <p:cNvSpPr/>
            <p:nvPr/>
          </p:nvSpPr>
          <p:spPr>
            <a:xfrm>
              <a:off x="8951067" y="4301099"/>
              <a:ext cx="44660" cy="37964"/>
            </a:xfrm>
            <a:custGeom>
              <a:avLst/>
              <a:gdLst/>
              <a:ahLst/>
              <a:cxnLst/>
              <a:rect l="l" t="t" r="r" b="b"/>
              <a:pathLst>
                <a:path w="1394" h="1185" extrusionOk="0">
                  <a:moveTo>
                    <a:pt x="792" y="1"/>
                  </a:moveTo>
                  <a:cubicBezTo>
                    <a:pt x="647" y="1"/>
                    <a:pt x="500" y="54"/>
                    <a:pt x="381" y="173"/>
                  </a:cubicBezTo>
                  <a:cubicBezTo>
                    <a:pt x="0" y="554"/>
                    <a:pt x="262" y="1185"/>
                    <a:pt x="798" y="1185"/>
                  </a:cubicBezTo>
                  <a:cubicBezTo>
                    <a:pt x="1120" y="1185"/>
                    <a:pt x="1393" y="923"/>
                    <a:pt x="1393" y="601"/>
                  </a:cubicBezTo>
                  <a:cubicBezTo>
                    <a:pt x="1393" y="238"/>
                    <a:pt x="1098"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8"/>
            <p:cNvSpPr/>
            <p:nvPr/>
          </p:nvSpPr>
          <p:spPr>
            <a:xfrm>
              <a:off x="8814523" y="4558328"/>
              <a:ext cx="44660" cy="38221"/>
            </a:xfrm>
            <a:custGeom>
              <a:avLst/>
              <a:gdLst/>
              <a:ahLst/>
              <a:cxnLst/>
              <a:rect l="l" t="t" r="r" b="b"/>
              <a:pathLst>
                <a:path w="1394" h="1193" extrusionOk="0">
                  <a:moveTo>
                    <a:pt x="799" y="0"/>
                  </a:moveTo>
                  <a:cubicBezTo>
                    <a:pt x="652" y="0"/>
                    <a:pt x="502" y="56"/>
                    <a:pt x="381" y="180"/>
                  </a:cubicBezTo>
                  <a:cubicBezTo>
                    <a:pt x="0" y="550"/>
                    <a:pt x="274" y="1193"/>
                    <a:pt x="798" y="1193"/>
                  </a:cubicBezTo>
                  <a:cubicBezTo>
                    <a:pt x="1131" y="1193"/>
                    <a:pt x="1393" y="919"/>
                    <a:pt x="1393" y="597"/>
                  </a:cubicBezTo>
                  <a:cubicBezTo>
                    <a:pt x="1393" y="237"/>
                    <a:pt x="1102"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8"/>
            <p:cNvSpPr/>
            <p:nvPr/>
          </p:nvSpPr>
          <p:spPr>
            <a:xfrm>
              <a:off x="8951067" y="4558328"/>
              <a:ext cx="44660" cy="38221"/>
            </a:xfrm>
            <a:custGeom>
              <a:avLst/>
              <a:gdLst/>
              <a:ahLst/>
              <a:cxnLst/>
              <a:rect l="l" t="t" r="r" b="b"/>
              <a:pathLst>
                <a:path w="1394" h="1193" extrusionOk="0">
                  <a:moveTo>
                    <a:pt x="799" y="0"/>
                  </a:moveTo>
                  <a:cubicBezTo>
                    <a:pt x="652" y="0"/>
                    <a:pt x="502" y="56"/>
                    <a:pt x="381" y="180"/>
                  </a:cubicBezTo>
                  <a:cubicBezTo>
                    <a:pt x="0" y="550"/>
                    <a:pt x="262" y="1193"/>
                    <a:pt x="798" y="1193"/>
                  </a:cubicBezTo>
                  <a:cubicBezTo>
                    <a:pt x="1120" y="1193"/>
                    <a:pt x="1393" y="919"/>
                    <a:pt x="1393" y="597"/>
                  </a:cubicBezTo>
                  <a:cubicBezTo>
                    <a:pt x="1393" y="237"/>
                    <a:pt x="1102"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9" name="Google Shape;2009;p48"/>
          <p:cNvSpPr/>
          <p:nvPr/>
        </p:nvSpPr>
        <p:spPr>
          <a:xfrm rot="10800000" flipH="1">
            <a:off x="-575" y="4654964"/>
            <a:ext cx="9145168" cy="488536"/>
          </a:xfrm>
          <a:custGeom>
            <a:avLst/>
            <a:gdLst/>
            <a:ahLst/>
            <a:cxnLst/>
            <a:rect l="l" t="t" r="r" b="b"/>
            <a:pathLst>
              <a:path w="285608" h="27683" extrusionOk="0">
                <a:moveTo>
                  <a:pt x="0" y="0"/>
                </a:moveTo>
                <a:lnTo>
                  <a:pt x="0" y="27682"/>
                </a:lnTo>
                <a:lnTo>
                  <a:pt x="285607" y="27682"/>
                </a:lnTo>
                <a:lnTo>
                  <a:pt x="2856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8"/>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only 1 ">
  <p:cSld name="TITLE_ONLY_2_1_1_1">
    <p:spTree>
      <p:nvGrpSpPr>
        <p:cNvPr id="1" name="Shape 2011"/>
        <p:cNvGrpSpPr/>
        <p:nvPr/>
      </p:nvGrpSpPr>
      <p:grpSpPr>
        <a:xfrm>
          <a:off x="0" y="0"/>
          <a:ext cx="0" cy="0"/>
          <a:chOff x="0" y="0"/>
          <a:chExt cx="0" cy="0"/>
        </a:xfrm>
      </p:grpSpPr>
      <p:sp>
        <p:nvSpPr>
          <p:cNvPr id="2012" name="Google Shape;2012;p49"/>
          <p:cNvSpPr/>
          <p:nvPr/>
        </p:nvSpPr>
        <p:spPr>
          <a:xfrm rot="10800000" flipH="1">
            <a:off x="-575" y="4654964"/>
            <a:ext cx="9145168" cy="488536"/>
          </a:xfrm>
          <a:custGeom>
            <a:avLst/>
            <a:gdLst/>
            <a:ahLst/>
            <a:cxnLst/>
            <a:rect l="l" t="t" r="r" b="b"/>
            <a:pathLst>
              <a:path w="285608" h="27683" extrusionOk="0">
                <a:moveTo>
                  <a:pt x="0" y="0"/>
                </a:moveTo>
                <a:lnTo>
                  <a:pt x="0" y="27682"/>
                </a:lnTo>
                <a:lnTo>
                  <a:pt x="285607" y="27682"/>
                </a:lnTo>
                <a:lnTo>
                  <a:pt x="28560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9"/>
          <p:cNvSpPr/>
          <p:nvPr/>
        </p:nvSpPr>
        <p:spPr>
          <a:xfrm rot="10800000" flipH="1">
            <a:off x="8834091" y="140515"/>
            <a:ext cx="152595" cy="152627"/>
          </a:xfrm>
          <a:custGeom>
            <a:avLst/>
            <a:gdLst/>
            <a:ahLst/>
            <a:cxnLst/>
            <a:rect l="l" t="t" r="r" b="b"/>
            <a:pathLst>
              <a:path w="4763" h="4764" extrusionOk="0">
                <a:moveTo>
                  <a:pt x="0" y="1"/>
                </a:moveTo>
                <a:lnTo>
                  <a:pt x="0" y="4763"/>
                </a:lnTo>
                <a:lnTo>
                  <a:pt x="4763" y="4763"/>
                </a:lnTo>
                <a:lnTo>
                  <a:pt x="47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4" name="Google Shape;2014;p49"/>
          <p:cNvGrpSpPr/>
          <p:nvPr/>
        </p:nvGrpSpPr>
        <p:grpSpPr>
          <a:xfrm rot="10800000" flipH="1">
            <a:off x="111673" y="639515"/>
            <a:ext cx="154517" cy="442886"/>
            <a:chOff x="8846561" y="2782361"/>
            <a:chExt cx="154517" cy="442886"/>
          </a:xfrm>
        </p:grpSpPr>
        <p:sp>
          <p:nvSpPr>
            <p:cNvPr id="2015" name="Google Shape;2015;p49"/>
            <p:cNvSpPr/>
            <p:nvPr/>
          </p:nvSpPr>
          <p:spPr>
            <a:xfrm>
              <a:off x="8846561" y="2782361"/>
              <a:ext cx="154517" cy="154132"/>
            </a:xfrm>
            <a:custGeom>
              <a:avLst/>
              <a:gdLst/>
              <a:ahLst/>
              <a:cxnLst/>
              <a:rect l="l" t="t" r="r" b="b"/>
              <a:pathLst>
                <a:path w="4823" h="4811" extrusionOk="0">
                  <a:moveTo>
                    <a:pt x="762" y="1"/>
                  </a:moveTo>
                  <a:lnTo>
                    <a:pt x="0" y="763"/>
                  </a:lnTo>
                  <a:lnTo>
                    <a:pt x="1643" y="2406"/>
                  </a:lnTo>
                  <a:lnTo>
                    <a:pt x="0" y="4049"/>
                  </a:lnTo>
                  <a:lnTo>
                    <a:pt x="762" y="4811"/>
                  </a:lnTo>
                  <a:lnTo>
                    <a:pt x="2417" y="3168"/>
                  </a:lnTo>
                  <a:lnTo>
                    <a:pt x="4060" y="4811"/>
                  </a:lnTo>
                  <a:lnTo>
                    <a:pt x="4822" y="4049"/>
                  </a:lnTo>
                  <a:lnTo>
                    <a:pt x="3179" y="2406"/>
                  </a:lnTo>
                  <a:lnTo>
                    <a:pt x="4822" y="763"/>
                  </a:lnTo>
                  <a:lnTo>
                    <a:pt x="4060" y="1"/>
                  </a:lnTo>
                  <a:lnTo>
                    <a:pt x="2417" y="1644"/>
                  </a:lnTo>
                  <a:lnTo>
                    <a:pt x="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9"/>
            <p:cNvSpPr/>
            <p:nvPr/>
          </p:nvSpPr>
          <p:spPr>
            <a:xfrm>
              <a:off x="8846561" y="3070730"/>
              <a:ext cx="154517" cy="154517"/>
            </a:xfrm>
            <a:custGeom>
              <a:avLst/>
              <a:gdLst/>
              <a:ahLst/>
              <a:cxnLst/>
              <a:rect l="l" t="t" r="r" b="b"/>
              <a:pathLst>
                <a:path w="4823" h="4823" extrusionOk="0">
                  <a:moveTo>
                    <a:pt x="762" y="1"/>
                  </a:moveTo>
                  <a:lnTo>
                    <a:pt x="0" y="763"/>
                  </a:lnTo>
                  <a:lnTo>
                    <a:pt x="1643" y="2406"/>
                  </a:lnTo>
                  <a:lnTo>
                    <a:pt x="0" y="4061"/>
                  </a:lnTo>
                  <a:lnTo>
                    <a:pt x="762" y="4823"/>
                  </a:lnTo>
                  <a:lnTo>
                    <a:pt x="2417" y="3180"/>
                  </a:lnTo>
                  <a:lnTo>
                    <a:pt x="4060" y="4823"/>
                  </a:lnTo>
                  <a:lnTo>
                    <a:pt x="4822" y="4061"/>
                  </a:lnTo>
                  <a:lnTo>
                    <a:pt x="3179" y="2406"/>
                  </a:lnTo>
                  <a:lnTo>
                    <a:pt x="4822" y="763"/>
                  </a:lnTo>
                  <a:lnTo>
                    <a:pt x="4060" y="1"/>
                  </a:lnTo>
                  <a:lnTo>
                    <a:pt x="2417" y="1644"/>
                  </a:lnTo>
                  <a:lnTo>
                    <a:pt x="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7" name="Google Shape;2017;p49"/>
          <p:cNvGrpSpPr/>
          <p:nvPr/>
        </p:nvGrpSpPr>
        <p:grpSpPr>
          <a:xfrm rot="10800000" flipH="1">
            <a:off x="111669" y="140528"/>
            <a:ext cx="601568" cy="300960"/>
            <a:chOff x="5615619" y="2077286"/>
            <a:chExt cx="601568" cy="300960"/>
          </a:xfrm>
        </p:grpSpPr>
        <p:sp>
          <p:nvSpPr>
            <p:cNvPr id="2018" name="Google Shape;2018;p49"/>
            <p:cNvSpPr/>
            <p:nvPr/>
          </p:nvSpPr>
          <p:spPr>
            <a:xfrm>
              <a:off x="5615619" y="2208512"/>
              <a:ext cx="45429" cy="38894"/>
            </a:xfrm>
            <a:custGeom>
              <a:avLst/>
              <a:gdLst/>
              <a:ahLst/>
              <a:cxnLst/>
              <a:rect l="l" t="t" r="r" b="b"/>
              <a:pathLst>
                <a:path w="1418" h="1214" extrusionOk="0">
                  <a:moveTo>
                    <a:pt x="804" y="0"/>
                  </a:moveTo>
                  <a:cubicBezTo>
                    <a:pt x="655" y="0"/>
                    <a:pt x="504" y="55"/>
                    <a:pt x="382" y="178"/>
                  </a:cubicBezTo>
                  <a:cubicBezTo>
                    <a:pt x="1" y="559"/>
                    <a:pt x="274" y="1214"/>
                    <a:pt x="810" y="1214"/>
                  </a:cubicBezTo>
                  <a:cubicBezTo>
                    <a:pt x="1144" y="1214"/>
                    <a:pt x="1417" y="940"/>
                    <a:pt x="1417" y="606"/>
                  </a:cubicBezTo>
                  <a:cubicBezTo>
                    <a:pt x="1417" y="243"/>
                    <a:pt x="1116" y="0"/>
                    <a:pt x="8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9"/>
            <p:cNvSpPr/>
            <p:nvPr/>
          </p:nvSpPr>
          <p:spPr>
            <a:xfrm>
              <a:off x="5754470" y="2208512"/>
              <a:ext cx="45429" cy="38894"/>
            </a:xfrm>
            <a:custGeom>
              <a:avLst/>
              <a:gdLst/>
              <a:ahLst/>
              <a:cxnLst/>
              <a:rect l="l" t="t" r="r" b="b"/>
              <a:pathLst>
                <a:path w="1418" h="1214" extrusionOk="0">
                  <a:moveTo>
                    <a:pt x="813" y="0"/>
                  </a:moveTo>
                  <a:cubicBezTo>
                    <a:pt x="666" y="0"/>
                    <a:pt x="516" y="55"/>
                    <a:pt x="393" y="178"/>
                  </a:cubicBezTo>
                  <a:cubicBezTo>
                    <a:pt x="0" y="559"/>
                    <a:pt x="274" y="1214"/>
                    <a:pt x="810" y="1214"/>
                  </a:cubicBezTo>
                  <a:cubicBezTo>
                    <a:pt x="1155" y="1214"/>
                    <a:pt x="1417" y="940"/>
                    <a:pt x="1417" y="606"/>
                  </a:cubicBezTo>
                  <a:cubicBezTo>
                    <a:pt x="1417" y="243"/>
                    <a:pt x="1122" y="0"/>
                    <a:pt x="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9"/>
            <p:cNvSpPr/>
            <p:nvPr/>
          </p:nvSpPr>
          <p:spPr>
            <a:xfrm>
              <a:off x="5893705" y="2208512"/>
              <a:ext cx="45397" cy="38894"/>
            </a:xfrm>
            <a:custGeom>
              <a:avLst/>
              <a:gdLst/>
              <a:ahLst/>
              <a:cxnLst/>
              <a:rect l="l" t="t" r="r" b="b"/>
              <a:pathLst>
                <a:path w="1417" h="1214" extrusionOk="0">
                  <a:moveTo>
                    <a:pt x="803" y="0"/>
                  </a:moveTo>
                  <a:cubicBezTo>
                    <a:pt x="655" y="0"/>
                    <a:pt x="504" y="55"/>
                    <a:pt x="381" y="178"/>
                  </a:cubicBezTo>
                  <a:cubicBezTo>
                    <a:pt x="0" y="559"/>
                    <a:pt x="274" y="1214"/>
                    <a:pt x="810" y="1214"/>
                  </a:cubicBezTo>
                  <a:cubicBezTo>
                    <a:pt x="1143" y="1214"/>
                    <a:pt x="1417" y="940"/>
                    <a:pt x="1417" y="606"/>
                  </a:cubicBezTo>
                  <a:cubicBezTo>
                    <a:pt x="1417" y="243"/>
                    <a:pt x="1116" y="0"/>
                    <a:pt x="8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9"/>
            <p:cNvSpPr/>
            <p:nvPr/>
          </p:nvSpPr>
          <p:spPr>
            <a:xfrm>
              <a:off x="6032908" y="2208416"/>
              <a:ext cx="45301" cy="38990"/>
            </a:xfrm>
            <a:custGeom>
              <a:avLst/>
              <a:gdLst/>
              <a:ahLst/>
              <a:cxnLst/>
              <a:rect l="l" t="t" r="r" b="b"/>
              <a:pathLst>
                <a:path w="1414" h="1217" extrusionOk="0">
                  <a:moveTo>
                    <a:pt x="809" y="1"/>
                  </a:moveTo>
                  <a:cubicBezTo>
                    <a:pt x="659" y="1"/>
                    <a:pt x="506" y="57"/>
                    <a:pt x="382" y="181"/>
                  </a:cubicBezTo>
                  <a:cubicBezTo>
                    <a:pt x="1" y="562"/>
                    <a:pt x="263" y="1217"/>
                    <a:pt x="811" y="1217"/>
                  </a:cubicBezTo>
                  <a:cubicBezTo>
                    <a:pt x="1144" y="1217"/>
                    <a:pt x="1406" y="943"/>
                    <a:pt x="1406" y="609"/>
                  </a:cubicBezTo>
                  <a:cubicBezTo>
                    <a:pt x="1414" y="240"/>
                    <a:pt x="1119"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9"/>
            <p:cNvSpPr/>
            <p:nvPr/>
          </p:nvSpPr>
          <p:spPr>
            <a:xfrm>
              <a:off x="6171758" y="2208416"/>
              <a:ext cx="45429" cy="38990"/>
            </a:xfrm>
            <a:custGeom>
              <a:avLst/>
              <a:gdLst/>
              <a:ahLst/>
              <a:cxnLst/>
              <a:rect l="l" t="t" r="r" b="b"/>
              <a:pathLst>
                <a:path w="1418" h="1217" extrusionOk="0">
                  <a:moveTo>
                    <a:pt x="809" y="1"/>
                  </a:moveTo>
                  <a:cubicBezTo>
                    <a:pt x="659" y="1"/>
                    <a:pt x="506" y="57"/>
                    <a:pt x="382" y="181"/>
                  </a:cubicBezTo>
                  <a:cubicBezTo>
                    <a:pt x="1" y="562"/>
                    <a:pt x="275" y="1217"/>
                    <a:pt x="810" y="1217"/>
                  </a:cubicBezTo>
                  <a:cubicBezTo>
                    <a:pt x="1144" y="1217"/>
                    <a:pt x="1418" y="943"/>
                    <a:pt x="1418" y="609"/>
                  </a:cubicBezTo>
                  <a:cubicBezTo>
                    <a:pt x="1418" y="240"/>
                    <a:pt x="1120"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9"/>
            <p:cNvSpPr/>
            <p:nvPr/>
          </p:nvSpPr>
          <p:spPr>
            <a:xfrm>
              <a:off x="5615619" y="2077286"/>
              <a:ext cx="45429" cy="38894"/>
            </a:xfrm>
            <a:custGeom>
              <a:avLst/>
              <a:gdLst/>
              <a:ahLst/>
              <a:cxnLst/>
              <a:rect l="l" t="t" r="r" b="b"/>
              <a:pathLst>
                <a:path w="1418" h="1214" extrusionOk="0">
                  <a:moveTo>
                    <a:pt x="804" y="0"/>
                  </a:moveTo>
                  <a:cubicBezTo>
                    <a:pt x="655" y="0"/>
                    <a:pt x="504" y="55"/>
                    <a:pt x="382" y="178"/>
                  </a:cubicBezTo>
                  <a:cubicBezTo>
                    <a:pt x="1" y="571"/>
                    <a:pt x="274" y="1214"/>
                    <a:pt x="810" y="1214"/>
                  </a:cubicBezTo>
                  <a:cubicBezTo>
                    <a:pt x="1144" y="1214"/>
                    <a:pt x="1417" y="952"/>
                    <a:pt x="1417" y="607"/>
                  </a:cubicBezTo>
                  <a:cubicBezTo>
                    <a:pt x="1417" y="243"/>
                    <a:pt x="1116" y="0"/>
                    <a:pt x="8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9"/>
            <p:cNvSpPr/>
            <p:nvPr/>
          </p:nvSpPr>
          <p:spPr>
            <a:xfrm>
              <a:off x="5754470" y="2077286"/>
              <a:ext cx="45429" cy="38894"/>
            </a:xfrm>
            <a:custGeom>
              <a:avLst/>
              <a:gdLst/>
              <a:ahLst/>
              <a:cxnLst/>
              <a:rect l="l" t="t" r="r" b="b"/>
              <a:pathLst>
                <a:path w="1418" h="1214" extrusionOk="0">
                  <a:moveTo>
                    <a:pt x="813" y="0"/>
                  </a:moveTo>
                  <a:cubicBezTo>
                    <a:pt x="666" y="0"/>
                    <a:pt x="516" y="55"/>
                    <a:pt x="393" y="178"/>
                  </a:cubicBezTo>
                  <a:cubicBezTo>
                    <a:pt x="0" y="571"/>
                    <a:pt x="274" y="1214"/>
                    <a:pt x="810" y="1214"/>
                  </a:cubicBezTo>
                  <a:cubicBezTo>
                    <a:pt x="1155" y="1214"/>
                    <a:pt x="1417" y="952"/>
                    <a:pt x="1417" y="607"/>
                  </a:cubicBezTo>
                  <a:cubicBezTo>
                    <a:pt x="1417" y="243"/>
                    <a:pt x="1122" y="0"/>
                    <a:pt x="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9"/>
            <p:cNvSpPr/>
            <p:nvPr/>
          </p:nvSpPr>
          <p:spPr>
            <a:xfrm>
              <a:off x="5893705" y="2077414"/>
              <a:ext cx="45397" cy="38765"/>
            </a:xfrm>
            <a:custGeom>
              <a:avLst/>
              <a:gdLst/>
              <a:ahLst/>
              <a:cxnLst/>
              <a:rect l="l" t="t" r="r" b="b"/>
              <a:pathLst>
                <a:path w="1417" h="1210" extrusionOk="0">
                  <a:moveTo>
                    <a:pt x="810" y="0"/>
                  </a:moveTo>
                  <a:cubicBezTo>
                    <a:pt x="660" y="0"/>
                    <a:pt x="506" y="57"/>
                    <a:pt x="381" y="186"/>
                  </a:cubicBezTo>
                  <a:cubicBezTo>
                    <a:pt x="0" y="567"/>
                    <a:pt x="274" y="1210"/>
                    <a:pt x="810" y="1210"/>
                  </a:cubicBezTo>
                  <a:cubicBezTo>
                    <a:pt x="1143" y="1210"/>
                    <a:pt x="1417" y="948"/>
                    <a:pt x="1417" y="603"/>
                  </a:cubicBezTo>
                  <a:cubicBezTo>
                    <a:pt x="1417" y="242"/>
                    <a:pt x="1121"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9"/>
            <p:cNvSpPr/>
            <p:nvPr/>
          </p:nvSpPr>
          <p:spPr>
            <a:xfrm>
              <a:off x="6032908" y="2077286"/>
              <a:ext cx="45045" cy="38894"/>
            </a:xfrm>
            <a:custGeom>
              <a:avLst/>
              <a:gdLst/>
              <a:ahLst/>
              <a:cxnLst/>
              <a:rect l="l" t="t" r="r" b="b"/>
              <a:pathLst>
                <a:path w="1406" h="1214" extrusionOk="0">
                  <a:moveTo>
                    <a:pt x="801" y="0"/>
                  </a:moveTo>
                  <a:cubicBezTo>
                    <a:pt x="654" y="0"/>
                    <a:pt x="505" y="55"/>
                    <a:pt x="382" y="178"/>
                  </a:cubicBezTo>
                  <a:cubicBezTo>
                    <a:pt x="1" y="571"/>
                    <a:pt x="263" y="1214"/>
                    <a:pt x="811" y="1214"/>
                  </a:cubicBezTo>
                  <a:cubicBezTo>
                    <a:pt x="1144" y="1214"/>
                    <a:pt x="1406" y="952"/>
                    <a:pt x="1406" y="607"/>
                  </a:cubicBezTo>
                  <a:cubicBezTo>
                    <a:pt x="1406" y="243"/>
                    <a:pt x="1110" y="0"/>
                    <a:pt x="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9"/>
            <p:cNvSpPr/>
            <p:nvPr/>
          </p:nvSpPr>
          <p:spPr>
            <a:xfrm>
              <a:off x="6171758" y="2077286"/>
              <a:ext cx="45429" cy="38894"/>
            </a:xfrm>
            <a:custGeom>
              <a:avLst/>
              <a:gdLst/>
              <a:ahLst/>
              <a:cxnLst/>
              <a:rect l="l" t="t" r="r" b="b"/>
              <a:pathLst>
                <a:path w="1418" h="1214" extrusionOk="0">
                  <a:moveTo>
                    <a:pt x="804" y="0"/>
                  </a:moveTo>
                  <a:cubicBezTo>
                    <a:pt x="656" y="0"/>
                    <a:pt x="505" y="55"/>
                    <a:pt x="382" y="178"/>
                  </a:cubicBezTo>
                  <a:cubicBezTo>
                    <a:pt x="1" y="571"/>
                    <a:pt x="275" y="1214"/>
                    <a:pt x="810" y="1214"/>
                  </a:cubicBezTo>
                  <a:cubicBezTo>
                    <a:pt x="1144" y="1214"/>
                    <a:pt x="1418" y="952"/>
                    <a:pt x="1418" y="607"/>
                  </a:cubicBezTo>
                  <a:cubicBezTo>
                    <a:pt x="1418" y="243"/>
                    <a:pt x="1117" y="0"/>
                    <a:pt x="8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9"/>
            <p:cNvSpPr/>
            <p:nvPr/>
          </p:nvSpPr>
          <p:spPr>
            <a:xfrm>
              <a:off x="5615619" y="2339481"/>
              <a:ext cx="45429" cy="38765"/>
            </a:xfrm>
            <a:custGeom>
              <a:avLst/>
              <a:gdLst/>
              <a:ahLst/>
              <a:cxnLst/>
              <a:rect l="l" t="t" r="r" b="b"/>
              <a:pathLst>
                <a:path w="1418" h="1210" extrusionOk="0">
                  <a:moveTo>
                    <a:pt x="809" y="0"/>
                  </a:moveTo>
                  <a:cubicBezTo>
                    <a:pt x="659" y="0"/>
                    <a:pt x="506" y="57"/>
                    <a:pt x="382" y="185"/>
                  </a:cubicBezTo>
                  <a:cubicBezTo>
                    <a:pt x="1" y="566"/>
                    <a:pt x="274" y="1209"/>
                    <a:pt x="810" y="1209"/>
                  </a:cubicBezTo>
                  <a:cubicBezTo>
                    <a:pt x="1144" y="1209"/>
                    <a:pt x="1417" y="947"/>
                    <a:pt x="1417" y="614"/>
                  </a:cubicBezTo>
                  <a:cubicBezTo>
                    <a:pt x="1417" y="245"/>
                    <a:pt x="1120" y="0"/>
                    <a:pt x="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9"/>
            <p:cNvSpPr/>
            <p:nvPr/>
          </p:nvSpPr>
          <p:spPr>
            <a:xfrm>
              <a:off x="5754854" y="2339641"/>
              <a:ext cx="45045" cy="38605"/>
            </a:xfrm>
            <a:custGeom>
              <a:avLst/>
              <a:gdLst/>
              <a:ahLst/>
              <a:cxnLst/>
              <a:rect l="l" t="t" r="r" b="b"/>
              <a:pathLst>
                <a:path w="1406" h="1205" extrusionOk="0">
                  <a:moveTo>
                    <a:pt x="806" y="0"/>
                  </a:moveTo>
                  <a:cubicBezTo>
                    <a:pt x="657" y="0"/>
                    <a:pt x="505" y="56"/>
                    <a:pt x="381" y="180"/>
                  </a:cubicBezTo>
                  <a:cubicBezTo>
                    <a:pt x="0" y="561"/>
                    <a:pt x="262" y="1204"/>
                    <a:pt x="798" y="1204"/>
                  </a:cubicBezTo>
                  <a:cubicBezTo>
                    <a:pt x="1143" y="1204"/>
                    <a:pt x="1405" y="942"/>
                    <a:pt x="1405" y="609"/>
                  </a:cubicBezTo>
                  <a:cubicBezTo>
                    <a:pt x="1405" y="240"/>
                    <a:pt x="1113" y="0"/>
                    <a:pt x="8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9"/>
            <p:cNvSpPr/>
            <p:nvPr/>
          </p:nvSpPr>
          <p:spPr>
            <a:xfrm>
              <a:off x="5893705" y="2339641"/>
              <a:ext cx="45397" cy="38605"/>
            </a:xfrm>
            <a:custGeom>
              <a:avLst/>
              <a:gdLst/>
              <a:ahLst/>
              <a:cxnLst/>
              <a:rect l="l" t="t" r="r" b="b"/>
              <a:pathLst>
                <a:path w="1417" h="1205" extrusionOk="0">
                  <a:moveTo>
                    <a:pt x="809" y="0"/>
                  </a:moveTo>
                  <a:cubicBezTo>
                    <a:pt x="658" y="0"/>
                    <a:pt x="505" y="56"/>
                    <a:pt x="381" y="180"/>
                  </a:cubicBezTo>
                  <a:cubicBezTo>
                    <a:pt x="0" y="561"/>
                    <a:pt x="274" y="1204"/>
                    <a:pt x="810" y="1204"/>
                  </a:cubicBezTo>
                  <a:cubicBezTo>
                    <a:pt x="1143" y="1204"/>
                    <a:pt x="1417" y="942"/>
                    <a:pt x="1417" y="609"/>
                  </a:cubicBezTo>
                  <a:cubicBezTo>
                    <a:pt x="1417" y="240"/>
                    <a:pt x="1119" y="0"/>
                    <a:pt x="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9"/>
            <p:cNvSpPr/>
            <p:nvPr/>
          </p:nvSpPr>
          <p:spPr>
            <a:xfrm>
              <a:off x="6032908" y="2339481"/>
              <a:ext cx="45045" cy="38765"/>
            </a:xfrm>
            <a:custGeom>
              <a:avLst/>
              <a:gdLst/>
              <a:ahLst/>
              <a:cxnLst/>
              <a:rect l="l" t="t" r="r" b="b"/>
              <a:pathLst>
                <a:path w="1406" h="1210" extrusionOk="0">
                  <a:moveTo>
                    <a:pt x="807" y="0"/>
                  </a:moveTo>
                  <a:cubicBezTo>
                    <a:pt x="658" y="0"/>
                    <a:pt x="506" y="57"/>
                    <a:pt x="382" y="185"/>
                  </a:cubicBezTo>
                  <a:cubicBezTo>
                    <a:pt x="1" y="566"/>
                    <a:pt x="263" y="1209"/>
                    <a:pt x="811" y="1209"/>
                  </a:cubicBezTo>
                  <a:cubicBezTo>
                    <a:pt x="1144" y="1209"/>
                    <a:pt x="1406" y="947"/>
                    <a:pt x="1406" y="614"/>
                  </a:cubicBezTo>
                  <a:cubicBezTo>
                    <a:pt x="1406" y="245"/>
                    <a:pt x="1114" y="0"/>
                    <a:pt x="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9"/>
            <p:cNvSpPr/>
            <p:nvPr/>
          </p:nvSpPr>
          <p:spPr>
            <a:xfrm>
              <a:off x="6171758" y="2339481"/>
              <a:ext cx="45429" cy="38765"/>
            </a:xfrm>
            <a:custGeom>
              <a:avLst/>
              <a:gdLst/>
              <a:ahLst/>
              <a:cxnLst/>
              <a:rect l="l" t="t" r="r" b="b"/>
              <a:pathLst>
                <a:path w="1418" h="1210" extrusionOk="0">
                  <a:moveTo>
                    <a:pt x="809" y="0"/>
                  </a:moveTo>
                  <a:cubicBezTo>
                    <a:pt x="659" y="0"/>
                    <a:pt x="506" y="57"/>
                    <a:pt x="382" y="185"/>
                  </a:cubicBezTo>
                  <a:cubicBezTo>
                    <a:pt x="1" y="566"/>
                    <a:pt x="275" y="1209"/>
                    <a:pt x="810" y="1209"/>
                  </a:cubicBezTo>
                  <a:cubicBezTo>
                    <a:pt x="1144" y="1209"/>
                    <a:pt x="1418" y="947"/>
                    <a:pt x="1418" y="614"/>
                  </a:cubicBezTo>
                  <a:cubicBezTo>
                    <a:pt x="1418" y="245"/>
                    <a:pt x="1120" y="0"/>
                    <a:pt x="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p49"/>
          <p:cNvGrpSpPr/>
          <p:nvPr/>
        </p:nvGrpSpPr>
        <p:grpSpPr>
          <a:xfrm rot="10800000" flipH="1">
            <a:off x="8819786" y="434639"/>
            <a:ext cx="181204" cy="295450"/>
            <a:chOff x="8814523" y="4301099"/>
            <a:chExt cx="181204" cy="295450"/>
          </a:xfrm>
        </p:grpSpPr>
        <p:sp>
          <p:nvSpPr>
            <p:cNvPr id="2034" name="Google Shape;2034;p49"/>
            <p:cNvSpPr/>
            <p:nvPr/>
          </p:nvSpPr>
          <p:spPr>
            <a:xfrm>
              <a:off x="8814523" y="4429633"/>
              <a:ext cx="44660" cy="37996"/>
            </a:xfrm>
            <a:custGeom>
              <a:avLst/>
              <a:gdLst/>
              <a:ahLst/>
              <a:cxnLst/>
              <a:rect l="l" t="t" r="r" b="b"/>
              <a:pathLst>
                <a:path w="1394" h="1186" extrusionOk="0">
                  <a:moveTo>
                    <a:pt x="792" y="1"/>
                  </a:moveTo>
                  <a:cubicBezTo>
                    <a:pt x="647" y="1"/>
                    <a:pt x="500" y="54"/>
                    <a:pt x="381" y="173"/>
                  </a:cubicBezTo>
                  <a:cubicBezTo>
                    <a:pt x="0" y="554"/>
                    <a:pt x="274" y="1185"/>
                    <a:pt x="798" y="1185"/>
                  </a:cubicBezTo>
                  <a:cubicBezTo>
                    <a:pt x="1131" y="1185"/>
                    <a:pt x="1393" y="923"/>
                    <a:pt x="1393" y="602"/>
                  </a:cubicBezTo>
                  <a:cubicBezTo>
                    <a:pt x="1393" y="238"/>
                    <a:pt x="1097"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9"/>
            <p:cNvSpPr/>
            <p:nvPr/>
          </p:nvSpPr>
          <p:spPr>
            <a:xfrm>
              <a:off x="8951067" y="4429633"/>
              <a:ext cx="44660" cy="37996"/>
            </a:xfrm>
            <a:custGeom>
              <a:avLst/>
              <a:gdLst/>
              <a:ahLst/>
              <a:cxnLst/>
              <a:rect l="l" t="t" r="r" b="b"/>
              <a:pathLst>
                <a:path w="1394" h="1186" extrusionOk="0">
                  <a:moveTo>
                    <a:pt x="792" y="1"/>
                  </a:moveTo>
                  <a:cubicBezTo>
                    <a:pt x="647" y="1"/>
                    <a:pt x="500" y="54"/>
                    <a:pt x="381" y="173"/>
                  </a:cubicBezTo>
                  <a:cubicBezTo>
                    <a:pt x="0" y="554"/>
                    <a:pt x="262" y="1185"/>
                    <a:pt x="798" y="1185"/>
                  </a:cubicBezTo>
                  <a:cubicBezTo>
                    <a:pt x="1120" y="1185"/>
                    <a:pt x="1393" y="923"/>
                    <a:pt x="1393" y="602"/>
                  </a:cubicBezTo>
                  <a:cubicBezTo>
                    <a:pt x="1393" y="238"/>
                    <a:pt x="1098"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9"/>
            <p:cNvSpPr/>
            <p:nvPr/>
          </p:nvSpPr>
          <p:spPr>
            <a:xfrm>
              <a:off x="8814523" y="4301099"/>
              <a:ext cx="44660" cy="37964"/>
            </a:xfrm>
            <a:custGeom>
              <a:avLst/>
              <a:gdLst/>
              <a:ahLst/>
              <a:cxnLst/>
              <a:rect l="l" t="t" r="r" b="b"/>
              <a:pathLst>
                <a:path w="1394" h="1185" extrusionOk="0">
                  <a:moveTo>
                    <a:pt x="792" y="1"/>
                  </a:moveTo>
                  <a:cubicBezTo>
                    <a:pt x="647" y="1"/>
                    <a:pt x="500" y="54"/>
                    <a:pt x="381" y="173"/>
                  </a:cubicBezTo>
                  <a:cubicBezTo>
                    <a:pt x="0" y="554"/>
                    <a:pt x="274" y="1185"/>
                    <a:pt x="798" y="1185"/>
                  </a:cubicBezTo>
                  <a:cubicBezTo>
                    <a:pt x="1131" y="1185"/>
                    <a:pt x="1393" y="923"/>
                    <a:pt x="1393" y="601"/>
                  </a:cubicBezTo>
                  <a:cubicBezTo>
                    <a:pt x="1393" y="238"/>
                    <a:pt x="1097"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9"/>
            <p:cNvSpPr/>
            <p:nvPr/>
          </p:nvSpPr>
          <p:spPr>
            <a:xfrm>
              <a:off x="8951067" y="4301099"/>
              <a:ext cx="44660" cy="37964"/>
            </a:xfrm>
            <a:custGeom>
              <a:avLst/>
              <a:gdLst/>
              <a:ahLst/>
              <a:cxnLst/>
              <a:rect l="l" t="t" r="r" b="b"/>
              <a:pathLst>
                <a:path w="1394" h="1185" extrusionOk="0">
                  <a:moveTo>
                    <a:pt x="792" y="1"/>
                  </a:moveTo>
                  <a:cubicBezTo>
                    <a:pt x="647" y="1"/>
                    <a:pt x="500" y="54"/>
                    <a:pt x="381" y="173"/>
                  </a:cubicBezTo>
                  <a:cubicBezTo>
                    <a:pt x="0" y="554"/>
                    <a:pt x="262" y="1185"/>
                    <a:pt x="798" y="1185"/>
                  </a:cubicBezTo>
                  <a:cubicBezTo>
                    <a:pt x="1120" y="1185"/>
                    <a:pt x="1393" y="923"/>
                    <a:pt x="1393" y="601"/>
                  </a:cubicBezTo>
                  <a:cubicBezTo>
                    <a:pt x="1393" y="238"/>
                    <a:pt x="1098"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9"/>
            <p:cNvSpPr/>
            <p:nvPr/>
          </p:nvSpPr>
          <p:spPr>
            <a:xfrm>
              <a:off x="8814523" y="4558328"/>
              <a:ext cx="44660" cy="38221"/>
            </a:xfrm>
            <a:custGeom>
              <a:avLst/>
              <a:gdLst/>
              <a:ahLst/>
              <a:cxnLst/>
              <a:rect l="l" t="t" r="r" b="b"/>
              <a:pathLst>
                <a:path w="1394" h="1193" extrusionOk="0">
                  <a:moveTo>
                    <a:pt x="799" y="0"/>
                  </a:moveTo>
                  <a:cubicBezTo>
                    <a:pt x="652" y="0"/>
                    <a:pt x="502" y="56"/>
                    <a:pt x="381" y="180"/>
                  </a:cubicBezTo>
                  <a:cubicBezTo>
                    <a:pt x="0" y="550"/>
                    <a:pt x="274" y="1193"/>
                    <a:pt x="798" y="1193"/>
                  </a:cubicBezTo>
                  <a:cubicBezTo>
                    <a:pt x="1131" y="1193"/>
                    <a:pt x="1393" y="919"/>
                    <a:pt x="1393" y="597"/>
                  </a:cubicBezTo>
                  <a:cubicBezTo>
                    <a:pt x="1393" y="237"/>
                    <a:pt x="1102"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9"/>
            <p:cNvSpPr/>
            <p:nvPr/>
          </p:nvSpPr>
          <p:spPr>
            <a:xfrm>
              <a:off x="8951067" y="4558328"/>
              <a:ext cx="44660" cy="38221"/>
            </a:xfrm>
            <a:custGeom>
              <a:avLst/>
              <a:gdLst/>
              <a:ahLst/>
              <a:cxnLst/>
              <a:rect l="l" t="t" r="r" b="b"/>
              <a:pathLst>
                <a:path w="1394" h="1193" extrusionOk="0">
                  <a:moveTo>
                    <a:pt x="799" y="0"/>
                  </a:moveTo>
                  <a:cubicBezTo>
                    <a:pt x="652" y="0"/>
                    <a:pt x="502" y="56"/>
                    <a:pt x="381" y="180"/>
                  </a:cubicBezTo>
                  <a:cubicBezTo>
                    <a:pt x="0" y="550"/>
                    <a:pt x="262" y="1193"/>
                    <a:pt x="798" y="1193"/>
                  </a:cubicBezTo>
                  <a:cubicBezTo>
                    <a:pt x="1120" y="1193"/>
                    <a:pt x="1393" y="919"/>
                    <a:pt x="1393" y="597"/>
                  </a:cubicBezTo>
                  <a:cubicBezTo>
                    <a:pt x="1393" y="237"/>
                    <a:pt x="1102"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0" name="Google Shape;2040;p49"/>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ext 1 ">
  <p:cSld name="TITLE_ONLY_1_1">
    <p:spTree>
      <p:nvGrpSpPr>
        <p:cNvPr id="1" name="Shape 2041"/>
        <p:cNvGrpSpPr/>
        <p:nvPr/>
      </p:nvGrpSpPr>
      <p:grpSpPr>
        <a:xfrm>
          <a:off x="0" y="0"/>
          <a:ext cx="0" cy="0"/>
          <a:chOff x="0" y="0"/>
          <a:chExt cx="0" cy="0"/>
        </a:xfrm>
      </p:grpSpPr>
      <p:sp>
        <p:nvSpPr>
          <p:cNvPr id="2042" name="Google Shape;2042;p50"/>
          <p:cNvSpPr/>
          <p:nvPr/>
        </p:nvSpPr>
        <p:spPr>
          <a:xfrm>
            <a:off x="8896251" y="151600"/>
            <a:ext cx="129912" cy="129876"/>
          </a:xfrm>
          <a:custGeom>
            <a:avLst/>
            <a:gdLst/>
            <a:ahLst/>
            <a:cxnLst/>
            <a:rect l="l" t="t" r="r" b="b"/>
            <a:pathLst>
              <a:path w="7907" h="7906" extrusionOk="0">
                <a:moveTo>
                  <a:pt x="3203" y="0"/>
                </a:moveTo>
                <a:lnTo>
                  <a:pt x="3203" y="3203"/>
                </a:lnTo>
                <a:lnTo>
                  <a:pt x="1" y="3203"/>
                </a:lnTo>
                <a:lnTo>
                  <a:pt x="1" y="4691"/>
                </a:lnTo>
                <a:lnTo>
                  <a:pt x="3203" y="4691"/>
                </a:lnTo>
                <a:lnTo>
                  <a:pt x="3203" y="7906"/>
                </a:lnTo>
                <a:lnTo>
                  <a:pt x="4704" y="7906"/>
                </a:lnTo>
                <a:lnTo>
                  <a:pt x="4704" y="4691"/>
                </a:lnTo>
                <a:lnTo>
                  <a:pt x="7906" y="4691"/>
                </a:lnTo>
                <a:lnTo>
                  <a:pt x="7906" y="3203"/>
                </a:lnTo>
                <a:lnTo>
                  <a:pt x="4704" y="3203"/>
                </a:lnTo>
                <a:lnTo>
                  <a:pt x="47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3" name="Google Shape;2043;p50"/>
          <p:cNvGrpSpPr/>
          <p:nvPr/>
        </p:nvGrpSpPr>
        <p:grpSpPr>
          <a:xfrm>
            <a:off x="8914027" y="1416159"/>
            <a:ext cx="118484" cy="339650"/>
            <a:chOff x="8846561" y="2782361"/>
            <a:chExt cx="154517" cy="442886"/>
          </a:xfrm>
        </p:grpSpPr>
        <p:sp>
          <p:nvSpPr>
            <p:cNvPr id="2044" name="Google Shape;2044;p50"/>
            <p:cNvSpPr/>
            <p:nvPr/>
          </p:nvSpPr>
          <p:spPr>
            <a:xfrm>
              <a:off x="8846561" y="2782361"/>
              <a:ext cx="154517" cy="154132"/>
            </a:xfrm>
            <a:custGeom>
              <a:avLst/>
              <a:gdLst/>
              <a:ahLst/>
              <a:cxnLst/>
              <a:rect l="l" t="t" r="r" b="b"/>
              <a:pathLst>
                <a:path w="4823" h="4811" extrusionOk="0">
                  <a:moveTo>
                    <a:pt x="762" y="1"/>
                  </a:moveTo>
                  <a:lnTo>
                    <a:pt x="0" y="763"/>
                  </a:lnTo>
                  <a:lnTo>
                    <a:pt x="1643" y="2406"/>
                  </a:lnTo>
                  <a:lnTo>
                    <a:pt x="0" y="4049"/>
                  </a:lnTo>
                  <a:lnTo>
                    <a:pt x="762" y="4811"/>
                  </a:lnTo>
                  <a:lnTo>
                    <a:pt x="2417" y="3168"/>
                  </a:lnTo>
                  <a:lnTo>
                    <a:pt x="4060" y="4811"/>
                  </a:lnTo>
                  <a:lnTo>
                    <a:pt x="4822" y="4049"/>
                  </a:lnTo>
                  <a:lnTo>
                    <a:pt x="3179" y="2406"/>
                  </a:lnTo>
                  <a:lnTo>
                    <a:pt x="4822" y="763"/>
                  </a:lnTo>
                  <a:lnTo>
                    <a:pt x="4060" y="1"/>
                  </a:lnTo>
                  <a:lnTo>
                    <a:pt x="2417" y="1644"/>
                  </a:lnTo>
                  <a:lnTo>
                    <a:pt x="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0"/>
            <p:cNvSpPr/>
            <p:nvPr/>
          </p:nvSpPr>
          <p:spPr>
            <a:xfrm>
              <a:off x="8846561" y="3070730"/>
              <a:ext cx="154517" cy="154517"/>
            </a:xfrm>
            <a:custGeom>
              <a:avLst/>
              <a:gdLst/>
              <a:ahLst/>
              <a:cxnLst/>
              <a:rect l="l" t="t" r="r" b="b"/>
              <a:pathLst>
                <a:path w="4823" h="4823" extrusionOk="0">
                  <a:moveTo>
                    <a:pt x="762" y="1"/>
                  </a:moveTo>
                  <a:lnTo>
                    <a:pt x="0" y="763"/>
                  </a:lnTo>
                  <a:lnTo>
                    <a:pt x="1643" y="2406"/>
                  </a:lnTo>
                  <a:lnTo>
                    <a:pt x="0" y="4061"/>
                  </a:lnTo>
                  <a:lnTo>
                    <a:pt x="762" y="4823"/>
                  </a:lnTo>
                  <a:lnTo>
                    <a:pt x="2417" y="3180"/>
                  </a:lnTo>
                  <a:lnTo>
                    <a:pt x="4060" y="4823"/>
                  </a:lnTo>
                  <a:lnTo>
                    <a:pt x="4822" y="4061"/>
                  </a:lnTo>
                  <a:lnTo>
                    <a:pt x="3179" y="2406"/>
                  </a:lnTo>
                  <a:lnTo>
                    <a:pt x="4822" y="763"/>
                  </a:lnTo>
                  <a:lnTo>
                    <a:pt x="4060" y="1"/>
                  </a:lnTo>
                  <a:lnTo>
                    <a:pt x="2417" y="1644"/>
                  </a:lnTo>
                  <a:lnTo>
                    <a:pt x="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6" name="Google Shape;2046;p50"/>
          <p:cNvGrpSpPr/>
          <p:nvPr/>
        </p:nvGrpSpPr>
        <p:grpSpPr>
          <a:xfrm>
            <a:off x="8846173" y="3319249"/>
            <a:ext cx="181204" cy="295450"/>
            <a:chOff x="8814523" y="4301099"/>
            <a:chExt cx="181204" cy="295450"/>
          </a:xfrm>
        </p:grpSpPr>
        <p:sp>
          <p:nvSpPr>
            <p:cNvPr id="2047" name="Google Shape;2047;p50"/>
            <p:cNvSpPr/>
            <p:nvPr/>
          </p:nvSpPr>
          <p:spPr>
            <a:xfrm>
              <a:off x="8814523" y="4429633"/>
              <a:ext cx="44660" cy="37996"/>
            </a:xfrm>
            <a:custGeom>
              <a:avLst/>
              <a:gdLst/>
              <a:ahLst/>
              <a:cxnLst/>
              <a:rect l="l" t="t" r="r" b="b"/>
              <a:pathLst>
                <a:path w="1394" h="1186" extrusionOk="0">
                  <a:moveTo>
                    <a:pt x="792" y="1"/>
                  </a:moveTo>
                  <a:cubicBezTo>
                    <a:pt x="647" y="1"/>
                    <a:pt x="500" y="54"/>
                    <a:pt x="381" y="173"/>
                  </a:cubicBezTo>
                  <a:cubicBezTo>
                    <a:pt x="0" y="554"/>
                    <a:pt x="274" y="1185"/>
                    <a:pt x="798" y="1185"/>
                  </a:cubicBezTo>
                  <a:cubicBezTo>
                    <a:pt x="1131" y="1185"/>
                    <a:pt x="1393" y="923"/>
                    <a:pt x="1393" y="602"/>
                  </a:cubicBezTo>
                  <a:cubicBezTo>
                    <a:pt x="1393" y="238"/>
                    <a:pt x="1097"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0"/>
            <p:cNvSpPr/>
            <p:nvPr/>
          </p:nvSpPr>
          <p:spPr>
            <a:xfrm>
              <a:off x="8951067" y="4429633"/>
              <a:ext cx="44660" cy="37996"/>
            </a:xfrm>
            <a:custGeom>
              <a:avLst/>
              <a:gdLst/>
              <a:ahLst/>
              <a:cxnLst/>
              <a:rect l="l" t="t" r="r" b="b"/>
              <a:pathLst>
                <a:path w="1394" h="1186" extrusionOk="0">
                  <a:moveTo>
                    <a:pt x="792" y="1"/>
                  </a:moveTo>
                  <a:cubicBezTo>
                    <a:pt x="647" y="1"/>
                    <a:pt x="500" y="54"/>
                    <a:pt x="381" y="173"/>
                  </a:cubicBezTo>
                  <a:cubicBezTo>
                    <a:pt x="0" y="554"/>
                    <a:pt x="262" y="1185"/>
                    <a:pt x="798" y="1185"/>
                  </a:cubicBezTo>
                  <a:cubicBezTo>
                    <a:pt x="1120" y="1185"/>
                    <a:pt x="1393" y="923"/>
                    <a:pt x="1393" y="602"/>
                  </a:cubicBezTo>
                  <a:cubicBezTo>
                    <a:pt x="1393" y="238"/>
                    <a:pt x="1098"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0"/>
            <p:cNvSpPr/>
            <p:nvPr/>
          </p:nvSpPr>
          <p:spPr>
            <a:xfrm>
              <a:off x="8814523" y="4301099"/>
              <a:ext cx="44660" cy="37964"/>
            </a:xfrm>
            <a:custGeom>
              <a:avLst/>
              <a:gdLst/>
              <a:ahLst/>
              <a:cxnLst/>
              <a:rect l="l" t="t" r="r" b="b"/>
              <a:pathLst>
                <a:path w="1394" h="1185" extrusionOk="0">
                  <a:moveTo>
                    <a:pt x="792" y="1"/>
                  </a:moveTo>
                  <a:cubicBezTo>
                    <a:pt x="647" y="1"/>
                    <a:pt x="500" y="54"/>
                    <a:pt x="381" y="173"/>
                  </a:cubicBezTo>
                  <a:cubicBezTo>
                    <a:pt x="0" y="554"/>
                    <a:pt x="274" y="1185"/>
                    <a:pt x="798" y="1185"/>
                  </a:cubicBezTo>
                  <a:cubicBezTo>
                    <a:pt x="1131" y="1185"/>
                    <a:pt x="1393" y="923"/>
                    <a:pt x="1393" y="601"/>
                  </a:cubicBezTo>
                  <a:cubicBezTo>
                    <a:pt x="1393" y="238"/>
                    <a:pt x="1097"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0"/>
            <p:cNvSpPr/>
            <p:nvPr/>
          </p:nvSpPr>
          <p:spPr>
            <a:xfrm>
              <a:off x="8951067" y="4301099"/>
              <a:ext cx="44660" cy="37964"/>
            </a:xfrm>
            <a:custGeom>
              <a:avLst/>
              <a:gdLst/>
              <a:ahLst/>
              <a:cxnLst/>
              <a:rect l="l" t="t" r="r" b="b"/>
              <a:pathLst>
                <a:path w="1394" h="1185" extrusionOk="0">
                  <a:moveTo>
                    <a:pt x="792" y="1"/>
                  </a:moveTo>
                  <a:cubicBezTo>
                    <a:pt x="647" y="1"/>
                    <a:pt x="500" y="54"/>
                    <a:pt x="381" y="173"/>
                  </a:cubicBezTo>
                  <a:cubicBezTo>
                    <a:pt x="0" y="554"/>
                    <a:pt x="262" y="1185"/>
                    <a:pt x="798" y="1185"/>
                  </a:cubicBezTo>
                  <a:cubicBezTo>
                    <a:pt x="1120" y="1185"/>
                    <a:pt x="1393" y="923"/>
                    <a:pt x="1393" y="601"/>
                  </a:cubicBezTo>
                  <a:cubicBezTo>
                    <a:pt x="1393" y="238"/>
                    <a:pt x="1098"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0"/>
            <p:cNvSpPr/>
            <p:nvPr/>
          </p:nvSpPr>
          <p:spPr>
            <a:xfrm>
              <a:off x="8814523" y="4558328"/>
              <a:ext cx="44660" cy="38221"/>
            </a:xfrm>
            <a:custGeom>
              <a:avLst/>
              <a:gdLst/>
              <a:ahLst/>
              <a:cxnLst/>
              <a:rect l="l" t="t" r="r" b="b"/>
              <a:pathLst>
                <a:path w="1394" h="1193" extrusionOk="0">
                  <a:moveTo>
                    <a:pt x="799" y="0"/>
                  </a:moveTo>
                  <a:cubicBezTo>
                    <a:pt x="652" y="0"/>
                    <a:pt x="502" y="56"/>
                    <a:pt x="381" y="180"/>
                  </a:cubicBezTo>
                  <a:cubicBezTo>
                    <a:pt x="0" y="550"/>
                    <a:pt x="274" y="1193"/>
                    <a:pt x="798" y="1193"/>
                  </a:cubicBezTo>
                  <a:cubicBezTo>
                    <a:pt x="1131" y="1193"/>
                    <a:pt x="1393" y="919"/>
                    <a:pt x="1393" y="597"/>
                  </a:cubicBezTo>
                  <a:cubicBezTo>
                    <a:pt x="1393" y="237"/>
                    <a:pt x="1102"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0"/>
            <p:cNvSpPr/>
            <p:nvPr/>
          </p:nvSpPr>
          <p:spPr>
            <a:xfrm>
              <a:off x="8951067" y="4558328"/>
              <a:ext cx="44660" cy="38221"/>
            </a:xfrm>
            <a:custGeom>
              <a:avLst/>
              <a:gdLst/>
              <a:ahLst/>
              <a:cxnLst/>
              <a:rect l="l" t="t" r="r" b="b"/>
              <a:pathLst>
                <a:path w="1394" h="1193" extrusionOk="0">
                  <a:moveTo>
                    <a:pt x="799" y="0"/>
                  </a:moveTo>
                  <a:cubicBezTo>
                    <a:pt x="652" y="0"/>
                    <a:pt x="502" y="56"/>
                    <a:pt x="381" y="180"/>
                  </a:cubicBezTo>
                  <a:cubicBezTo>
                    <a:pt x="0" y="550"/>
                    <a:pt x="262" y="1193"/>
                    <a:pt x="798" y="1193"/>
                  </a:cubicBezTo>
                  <a:cubicBezTo>
                    <a:pt x="1120" y="1193"/>
                    <a:pt x="1393" y="919"/>
                    <a:pt x="1393" y="597"/>
                  </a:cubicBezTo>
                  <a:cubicBezTo>
                    <a:pt x="1393" y="237"/>
                    <a:pt x="1102"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3" name="Google Shape;2053;p50"/>
          <p:cNvGrpSpPr/>
          <p:nvPr/>
        </p:nvGrpSpPr>
        <p:grpSpPr>
          <a:xfrm rot="10800000">
            <a:off x="199092" y="191598"/>
            <a:ext cx="359410" cy="333926"/>
            <a:chOff x="6672" y="3464315"/>
            <a:chExt cx="279631" cy="259804"/>
          </a:xfrm>
        </p:grpSpPr>
        <p:sp>
          <p:nvSpPr>
            <p:cNvPr id="2054" name="Google Shape;2054;p50"/>
            <p:cNvSpPr/>
            <p:nvPr/>
          </p:nvSpPr>
          <p:spPr>
            <a:xfrm>
              <a:off x="246938" y="3577534"/>
              <a:ext cx="39365" cy="33526"/>
            </a:xfrm>
            <a:custGeom>
              <a:avLst/>
              <a:gdLst/>
              <a:ahLst/>
              <a:cxnLst/>
              <a:rect l="l" t="t" r="r" b="b"/>
              <a:pathLst>
                <a:path w="1227" h="1045" extrusionOk="0">
                  <a:moveTo>
                    <a:pt x="526" y="1"/>
                  </a:moveTo>
                  <a:cubicBezTo>
                    <a:pt x="257" y="1"/>
                    <a:pt x="1" y="206"/>
                    <a:pt x="1" y="520"/>
                  </a:cubicBezTo>
                  <a:cubicBezTo>
                    <a:pt x="1" y="806"/>
                    <a:pt x="239" y="1044"/>
                    <a:pt x="524" y="1044"/>
                  </a:cubicBezTo>
                  <a:cubicBezTo>
                    <a:pt x="989" y="1044"/>
                    <a:pt x="1227" y="484"/>
                    <a:pt x="894" y="151"/>
                  </a:cubicBezTo>
                  <a:cubicBezTo>
                    <a:pt x="786" y="47"/>
                    <a:pt x="655" y="1"/>
                    <a:pt x="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0"/>
            <p:cNvSpPr/>
            <p:nvPr/>
          </p:nvSpPr>
          <p:spPr>
            <a:xfrm>
              <a:off x="126982" y="3577534"/>
              <a:ext cx="39012" cy="33526"/>
            </a:xfrm>
            <a:custGeom>
              <a:avLst/>
              <a:gdLst/>
              <a:ahLst/>
              <a:cxnLst/>
              <a:rect l="l" t="t" r="r" b="b"/>
              <a:pathLst>
                <a:path w="1216" h="1045" extrusionOk="0">
                  <a:moveTo>
                    <a:pt x="527" y="1"/>
                  </a:moveTo>
                  <a:cubicBezTo>
                    <a:pt x="257" y="1"/>
                    <a:pt x="1" y="206"/>
                    <a:pt x="1" y="520"/>
                  </a:cubicBezTo>
                  <a:cubicBezTo>
                    <a:pt x="1" y="806"/>
                    <a:pt x="227" y="1044"/>
                    <a:pt x="525" y="1044"/>
                  </a:cubicBezTo>
                  <a:cubicBezTo>
                    <a:pt x="989" y="1044"/>
                    <a:pt x="1215" y="484"/>
                    <a:pt x="894" y="151"/>
                  </a:cubicBezTo>
                  <a:cubicBezTo>
                    <a:pt x="786" y="47"/>
                    <a:pt x="655" y="1"/>
                    <a:pt x="5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0"/>
            <p:cNvSpPr/>
            <p:nvPr/>
          </p:nvSpPr>
          <p:spPr>
            <a:xfrm>
              <a:off x="6672" y="3577374"/>
              <a:ext cx="39365" cy="33687"/>
            </a:xfrm>
            <a:custGeom>
              <a:avLst/>
              <a:gdLst/>
              <a:ahLst/>
              <a:cxnLst/>
              <a:rect l="l" t="t" r="r" b="b"/>
              <a:pathLst>
                <a:path w="1227" h="1050"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0"/>
            <p:cNvSpPr/>
            <p:nvPr/>
          </p:nvSpPr>
          <p:spPr>
            <a:xfrm>
              <a:off x="246938" y="3464315"/>
              <a:ext cx="39365" cy="33655"/>
            </a:xfrm>
            <a:custGeom>
              <a:avLst/>
              <a:gdLst/>
              <a:ahLst/>
              <a:cxnLst/>
              <a:rect l="l" t="t" r="r" b="b"/>
              <a:pathLst>
                <a:path w="1227" h="1049" extrusionOk="0">
                  <a:moveTo>
                    <a:pt x="526" y="0"/>
                  </a:moveTo>
                  <a:cubicBezTo>
                    <a:pt x="257" y="0"/>
                    <a:pt x="1" y="211"/>
                    <a:pt x="1" y="525"/>
                  </a:cubicBezTo>
                  <a:cubicBezTo>
                    <a:pt x="1" y="811"/>
                    <a:pt x="239" y="1049"/>
                    <a:pt x="524" y="1049"/>
                  </a:cubicBezTo>
                  <a:cubicBezTo>
                    <a:pt x="989" y="1049"/>
                    <a:pt x="1227" y="489"/>
                    <a:pt x="894" y="156"/>
                  </a:cubicBezTo>
                  <a:cubicBezTo>
                    <a:pt x="786" y="48"/>
                    <a:pt x="654" y="0"/>
                    <a:pt x="5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0"/>
            <p:cNvSpPr/>
            <p:nvPr/>
          </p:nvSpPr>
          <p:spPr>
            <a:xfrm>
              <a:off x="126982" y="3464315"/>
              <a:ext cx="39012" cy="33655"/>
            </a:xfrm>
            <a:custGeom>
              <a:avLst/>
              <a:gdLst/>
              <a:ahLst/>
              <a:cxnLst/>
              <a:rect l="l" t="t" r="r" b="b"/>
              <a:pathLst>
                <a:path w="1216" h="1049" extrusionOk="0">
                  <a:moveTo>
                    <a:pt x="523" y="0"/>
                  </a:moveTo>
                  <a:cubicBezTo>
                    <a:pt x="257" y="0"/>
                    <a:pt x="1" y="211"/>
                    <a:pt x="1" y="525"/>
                  </a:cubicBezTo>
                  <a:cubicBezTo>
                    <a:pt x="1" y="811"/>
                    <a:pt x="227" y="1049"/>
                    <a:pt x="525" y="1049"/>
                  </a:cubicBezTo>
                  <a:cubicBezTo>
                    <a:pt x="989" y="1049"/>
                    <a:pt x="1215" y="489"/>
                    <a:pt x="882" y="156"/>
                  </a:cubicBezTo>
                  <a:cubicBezTo>
                    <a:pt x="778" y="48"/>
                    <a:pt x="649" y="0"/>
                    <a:pt x="5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0"/>
            <p:cNvSpPr/>
            <p:nvPr/>
          </p:nvSpPr>
          <p:spPr>
            <a:xfrm>
              <a:off x="6672" y="3464315"/>
              <a:ext cx="39365" cy="33655"/>
            </a:xfrm>
            <a:custGeom>
              <a:avLst/>
              <a:gdLst/>
              <a:ahLst/>
              <a:cxnLst/>
              <a:rect l="l" t="t" r="r" b="b"/>
              <a:pathLst>
                <a:path w="1227" h="1049"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0"/>
            <p:cNvSpPr/>
            <p:nvPr/>
          </p:nvSpPr>
          <p:spPr>
            <a:xfrm>
              <a:off x="246938" y="3690721"/>
              <a:ext cx="39365" cy="33398"/>
            </a:xfrm>
            <a:custGeom>
              <a:avLst/>
              <a:gdLst/>
              <a:ahLst/>
              <a:cxnLst/>
              <a:rect l="l" t="t" r="r" b="b"/>
              <a:pathLst>
                <a:path w="1227" h="1041" extrusionOk="0">
                  <a:moveTo>
                    <a:pt x="521" y="1"/>
                  </a:moveTo>
                  <a:cubicBezTo>
                    <a:pt x="254" y="1"/>
                    <a:pt x="1" y="208"/>
                    <a:pt x="1" y="528"/>
                  </a:cubicBezTo>
                  <a:cubicBezTo>
                    <a:pt x="1" y="814"/>
                    <a:pt x="239" y="1040"/>
                    <a:pt x="524" y="1040"/>
                  </a:cubicBezTo>
                  <a:cubicBezTo>
                    <a:pt x="989" y="1040"/>
                    <a:pt x="1227" y="481"/>
                    <a:pt x="894" y="159"/>
                  </a:cubicBezTo>
                  <a:cubicBezTo>
                    <a:pt x="784" y="50"/>
                    <a:pt x="651" y="1"/>
                    <a:pt x="5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0"/>
            <p:cNvSpPr/>
            <p:nvPr/>
          </p:nvSpPr>
          <p:spPr>
            <a:xfrm>
              <a:off x="126982" y="3690625"/>
              <a:ext cx="39012" cy="33494"/>
            </a:xfrm>
            <a:custGeom>
              <a:avLst/>
              <a:gdLst/>
              <a:ahLst/>
              <a:cxnLst/>
              <a:rect l="l" t="t" r="r" b="b"/>
              <a:pathLst>
                <a:path w="1216" h="1044" extrusionOk="0">
                  <a:moveTo>
                    <a:pt x="525" y="0"/>
                  </a:moveTo>
                  <a:cubicBezTo>
                    <a:pt x="259" y="0"/>
                    <a:pt x="1" y="208"/>
                    <a:pt x="1" y="531"/>
                  </a:cubicBezTo>
                  <a:cubicBezTo>
                    <a:pt x="1" y="817"/>
                    <a:pt x="227" y="1043"/>
                    <a:pt x="525" y="1043"/>
                  </a:cubicBezTo>
                  <a:cubicBezTo>
                    <a:pt x="989" y="1043"/>
                    <a:pt x="1215" y="484"/>
                    <a:pt x="882" y="150"/>
                  </a:cubicBezTo>
                  <a:cubicBezTo>
                    <a:pt x="779" y="47"/>
                    <a:pt x="651" y="0"/>
                    <a:pt x="5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0"/>
            <p:cNvSpPr/>
            <p:nvPr/>
          </p:nvSpPr>
          <p:spPr>
            <a:xfrm>
              <a:off x="6672" y="3690625"/>
              <a:ext cx="39365" cy="33494"/>
            </a:xfrm>
            <a:custGeom>
              <a:avLst/>
              <a:gdLst/>
              <a:ahLst/>
              <a:cxnLst/>
              <a:rect l="l" t="t" r="r" b="b"/>
              <a:pathLst>
                <a:path w="1227" h="1044" extrusionOk="0">
                  <a:moveTo>
                    <a:pt x="528" y="0"/>
                  </a:moveTo>
                  <a:cubicBezTo>
                    <a:pt x="258" y="0"/>
                    <a:pt x="1" y="208"/>
                    <a:pt x="1" y="531"/>
                  </a:cubicBezTo>
                  <a:cubicBezTo>
                    <a:pt x="1" y="817"/>
                    <a:pt x="239" y="1043"/>
                    <a:pt x="524" y="1043"/>
                  </a:cubicBezTo>
                  <a:cubicBezTo>
                    <a:pt x="989" y="1043"/>
                    <a:pt x="1227" y="484"/>
                    <a:pt x="893" y="150"/>
                  </a:cubicBezTo>
                  <a:cubicBezTo>
                    <a:pt x="786" y="47"/>
                    <a:pt x="656" y="0"/>
                    <a:pt x="5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3" name="Google Shape;2063;p50"/>
          <p:cNvSpPr/>
          <p:nvPr/>
        </p:nvSpPr>
        <p:spPr>
          <a:xfrm>
            <a:off x="199102" y="957834"/>
            <a:ext cx="118489" cy="118206"/>
          </a:xfrm>
          <a:custGeom>
            <a:avLst/>
            <a:gdLst/>
            <a:ahLst/>
            <a:cxnLst/>
            <a:rect l="l" t="t" r="r" b="b"/>
            <a:pathLst>
              <a:path w="4823" h="4811" extrusionOk="0">
                <a:moveTo>
                  <a:pt x="762" y="1"/>
                </a:moveTo>
                <a:lnTo>
                  <a:pt x="0" y="763"/>
                </a:lnTo>
                <a:lnTo>
                  <a:pt x="1643" y="2406"/>
                </a:lnTo>
                <a:lnTo>
                  <a:pt x="0" y="4049"/>
                </a:lnTo>
                <a:lnTo>
                  <a:pt x="762" y="4811"/>
                </a:lnTo>
                <a:lnTo>
                  <a:pt x="2417" y="3168"/>
                </a:lnTo>
                <a:lnTo>
                  <a:pt x="4060" y="4811"/>
                </a:lnTo>
                <a:lnTo>
                  <a:pt x="4822" y="4049"/>
                </a:lnTo>
                <a:lnTo>
                  <a:pt x="3179" y="2406"/>
                </a:lnTo>
                <a:lnTo>
                  <a:pt x="4822" y="763"/>
                </a:lnTo>
                <a:lnTo>
                  <a:pt x="4060" y="1"/>
                </a:lnTo>
                <a:lnTo>
                  <a:pt x="2417" y="1644"/>
                </a:lnTo>
                <a:lnTo>
                  <a:pt x="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0"/>
          <p:cNvSpPr txBox="1">
            <a:spLocks noGrp="1"/>
          </p:cNvSpPr>
          <p:nvPr>
            <p:ph type="subTitle" idx="1"/>
          </p:nvPr>
        </p:nvSpPr>
        <p:spPr>
          <a:xfrm>
            <a:off x="943350" y="2370625"/>
            <a:ext cx="2615700" cy="1453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000"/>
              <a:buNone/>
              <a:defRPr sz="2000"/>
            </a:lvl1pPr>
            <a:lvl2pPr lvl="1" rtl="0">
              <a:spcBef>
                <a:spcPts val="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2065" name="Google Shape;2065;p50"/>
          <p:cNvSpPr txBox="1">
            <a:spLocks noGrp="1"/>
          </p:cNvSpPr>
          <p:nvPr>
            <p:ph type="title"/>
          </p:nvPr>
        </p:nvSpPr>
        <p:spPr>
          <a:xfrm>
            <a:off x="943350" y="1076050"/>
            <a:ext cx="2721300" cy="1190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7"/>
        <p:cNvGrpSpPr/>
        <p:nvPr/>
      </p:nvGrpSpPr>
      <p:grpSpPr>
        <a:xfrm>
          <a:off x="0" y="0"/>
          <a:ext cx="0" cy="0"/>
          <a:chOff x="0" y="0"/>
          <a:chExt cx="0" cy="0"/>
        </a:xfrm>
      </p:grpSpPr>
      <p:sp>
        <p:nvSpPr>
          <p:cNvPr id="288" name="Google Shape;288;p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9" name="Google Shape;289;p6"/>
          <p:cNvSpPr/>
          <p:nvPr/>
        </p:nvSpPr>
        <p:spPr>
          <a:xfrm>
            <a:off x="111686" y="4891072"/>
            <a:ext cx="634593" cy="86652"/>
          </a:xfrm>
          <a:custGeom>
            <a:avLst/>
            <a:gdLst/>
            <a:ahLst/>
            <a:cxnLst/>
            <a:rect l="l" t="t" r="r" b="b"/>
            <a:pathLst>
              <a:path w="28957" h="3954" extrusionOk="0">
                <a:moveTo>
                  <a:pt x="2965" y="0"/>
                </a:moveTo>
                <a:lnTo>
                  <a:pt x="1" y="3001"/>
                </a:lnTo>
                <a:lnTo>
                  <a:pt x="513" y="3513"/>
                </a:lnTo>
                <a:lnTo>
                  <a:pt x="2965" y="1036"/>
                </a:lnTo>
                <a:lnTo>
                  <a:pt x="5847" y="3953"/>
                </a:lnTo>
                <a:lnTo>
                  <a:pt x="8716" y="1036"/>
                </a:lnTo>
                <a:lnTo>
                  <a:pt x="11597" y="3953"/>
                </a:lnTo>
                <a:lnTo>
                  <a:pt x="14479" y="1036"/>
                </a:lnTo>
                <a:lnTo>
                  <a:pt x="17348" y="3953"/>
                </a:lnTo>
                <a:lnTo>
                  <a:pt x="20229" y="1036"/>
                </a:lnTo>
                <a:lnTo>
                  <a:pt x="23111" y="3953"/>
                </a:lnTo>
                <a:lnTo>
                  <a:pt x="25980" y="1036"/>
                </a:lnTo>
                <a:lnTo>
                  <a:pt x="28433" y="3513"/>
                </a:lnTo>
                <a:lnTo>
                  <a:pt x="28957" y="3001"/>
                </a:lnTo>
                <a:lnTo>
                  <a:pt x="25980" y="0"/>
                </a:lnTo>
                <a:lnTo>
                  <a:pt x="23111" y="2917"/>
                </a:lnTo>
                <a:lnTo>
                  <a:pt x="20229" y="0"/>
                </a:lnTo>
                <a:lnTo>
                  <a:pt x="17348" y="2917"/>
                </a:lnTo>
                <a:lnTo>
                  <a:pt x="14479" y="0"/>
                </a:lnTo>
                <a:lnTo>
                  <a:pt x="11597" y="2917"/>
                </a:lnTo>
                <a:lnTo>
                  <a:pt x="8716" y="0"/>
                </a:lnTo>
                <a:lnTo>
                  <a:pt x="5847" y="2917"/>
                </a:lnTo>
                <a:lnTo>
                  <a:pt x="29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rot="10800000" flipH="1">
            <a:off x="8834091" y="140515"/>
            <a:ext cx="152595" cy="152627"/>
          </a:xfrm>
          <a:custGeom>
            <a:avLst/>
            <a:gdLst/>
            <a:ahLst/>
            <a:cxnLst/>
            <a:rect l="l" t="t" r="r" b="b"/>
            <a:pathLst>
              <a:path w="4763" h="4764" extrusionOk="0">
                <a:moveTo>
                  <a:pt x="0" y="1"/>
                </a:moveTo>
                <a:lnTo>
                  <a:pt x="0" y="4763"/>
                </a:lnTo>
                <a:lnTo>
                  <a:pt x="4763" y="4763"/>
                </a:lnTo>
                <a:lnTo>
                  <a:pt x="47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 name="Google Shape;291;p6"/>
          <p:cNvGrpSpPr/>
          <p:nvPr/>
        </p:nvGrpSpPr>
        <p:grpSpPr>
          <a:xfrm rot="10800000" flipH="1">
            <a:off x="111673" y="639515"/>
            <a:ext cx="154517" cy="442886"/>
            <a:chOff x="8846561" y="2782361"/>
            <a:chExt cx="154517" cy="442886"/>
          </a:xfrm>
        </p:grpSpPr>
        <p:sp>
          <p:nvSpPr>
            <p:cNvPr id="292" name="Google Shape;292;p6"/>
            <p:cNvSpPr/>
            <p:nvPr/>
          </p:nvSpPr>
          <p:spPr>
            <a:xfrm>
              <a:off x="8846561" y="2782361"/>
              <a:ext cx="154517" cy="154132"/>
            </a:xfrm>
            <a:custGeom>
              <a:avLst/>
              <a:gdLst/>
              <a:ahLst/>
              <a:cxnLst/>
              <a:rect l="l" t="t" r="r" b="b"/>
              <a:pathLst>
                <a:path w="4823" h="4811" extrusionOk="0">
                  <a:moveTo>
                    <a:pt x="762" y="1"/>
                  </a:moveTo>
                  <a:lnTo>
                    <a:pt x="0" y="763"/>
                  </a:lnTo>
                  <a:lnTo>
                    <a:pt x="1643" y="2406"/>
                  </a:lnTo>
                  <a:lnTo>
                    <a:pt x="0" y="4049"/>
                  </a:lnTo>
                  <a:lnTo>
                    <a:pt x="762" y="4811"/>
                  </a:lnTo>
                  <a:lnTo>
                    <a:pt x="2417" y="3168"/>
                  </a:lnTo>
                  <a:lnTo>
                    <a:pt x="4060" y="4811"/>
                  </a:lnTo>
                  <a:lnTo>
                    <a:pt x="4822" y="4049"/>
                  </a:lnTo>
                  <a:lnTo>
                    <a:pt x="3179" y="2406"/>
                  </a:lnTo>
                  <a:lnTo>
                    <a:pt x="4822" y="763"/>
                  </a:lnTo>
                  <a:lnTo>
                    <a:pt x="4060" y="1"/>
                  </a:lnTo>
                  <a:lnTo>
                    <a:pt x="2417" y="1644"/>
                  </a:lnTo>
                  <a:lnTo>
                    <a:pt x="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6"/>
            <p:cNvSpPr/>
            <p:nvPr/>
          </p:nvSpPr>
          <p:spPr>
            <a:xfrm>
              <a:off x="8846561" y="3070730"/>
              <a:ext cx="154517" cy="154517"/>
            </a:xfrm>
            <a:custGeom>
              <a:avLst/>
              <a:gdLst/>
              <a:ahLst/>
              <a:cxnLst/>
              <a:rect l="l" t="t" r="r" b="b"/>
              <a:pathLst>
                <a:path w="4823" h="4823" extrusionOk="0">
                  <a:moveTo>
                    <a:pt x="762" y="1"/>
                  </a:moveTo>
                  <a:lnTo>
                    <a:pt x="0" y="763"/>
                  </a:lnTo>
                  <a:lnTo>
                    <a:pt x="1643" y="2406"/>
                  </a:lnTo>
                  <a:lnTo>
                    <a:pt x="0" y="4061"/>
                  </a:lnTo>
                  <a:lnTo>
                    <a:pt x="762" y="4823"/>
                  </a:lnTo>
                  <a:lnTo>
                    <a:pt x="2417" y="3180"/>
                  </a:lnTo>
                  <a:lnTo>
                    <a:pt x="4060" y="4823"/>
                  </a:lnTo>
                  <a:lnTo>
                    <a:pt x="4822" y="4061"/>
                  </a:lnTo>
                  <a:lnTo>
                    <a:pt x="3179" y="2406"/>
                  </a:lnTo>
                  <a:lnTo>
                    <a:pt x="4822" y="763"/>
                  </a:lnTo>
                  <a:lnTo>
                    <a:pt x="4060" y="1"/>
                  </a:lnTo>
                  <a:lnTo>
                    <a:pt x="2417" y="1644"/>
                  </a:lnTo>
                  <a:lnTo>
                    <a:pt x="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294;p6"/>
          <p:cNvGrpSpPr/>
          <p:nvPr/>
        </p:nvGrpSpPr>
        <p:grpSpPr>
          <a:xfrm rot="10800000" flipH="1">
            <a:off x="8819786" y="434639"/>
            <a:ext cx="181204" cy="295450"/>
            <a:chOff x="8814523" y="4301099"/>
            <a:chExt cx="181204" cy="295450"/>
          </a:xfrm>
        </p:grpSpPr>
        <p:sp>
          <p:nvSpPr>
            <p:cNvPr id="295" name="Google Shape;295;p6"/>
            <p:cNvSpPr/>
            <p:nvPr/>
          </p:nvSpPr>
          <p:spPr>
            <a:xfrm>
              <a:off x="8814523" y="4429633"/>
              <a:ext cx="44660" cy="37996"/>
            </a:xfrm>
            <a:custGeom>
              <a:avLst/>
              <a:gdLst/>
              <a:ahLst/>
              <a:cxnLst/>
              <a:rect l="l" t="t" r="r" b="b"/>
              <a:pathLst>
                <a:path w="1394" h="1186" extrusionOk="0">
                  <a:moveTo>
                    <a:pt x="792" y="1"/>
                  </a:moveTo>
                  <a:cubicBezTo>
                    <a:pt x="647" y="1"/>
                    <a:pt x="500" y="54"/>
                    <a:pt x="381" y="173"/>
                  </a:cubicBezTo>
                  <a:cubicBezTo>
                    <a:pt x="0" y="554"/>
                    <a:pt x="274" y="1185"/>
                    <a:pt x="798" y="1185"/>
                  </a:cubicBezTo>
                  <a:cubicBezTo>
                    <a:pt x="1131" y="1185"/>
                    <a:pt x="1393" y="923"/>
                    <a:pt x="1393" y="602"/>
                  </a:cubicBezTo>
                  <a:cubicBezTo>
                    <a:pt x="1393" y="238"/>
                    <a:pt x="1097"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8951067" y="4429633"/>
              <a:ext cx="44660" cy="37996"/>
            </a:xfrm>
            <a:custGeom>
              <a:avLst/>
              <a:gdLst/>
              <a:ahLst/>
              <a:cxnLst/>
              <a:rect l="l" t="t" r="r" b="b"/>
              <a:pathLst>
                <a:path w="1394" h="1186" extrusionOk="0">
                  <a:moveTo>
                    <a:pt x="792" y="1"/>
                  </a:moveTo>
                  <a:cubicBezTo>
                    <a:pt x="647" y="1"/>
                    <a:pt x="500" y="54"/>
                    <a:pt x="381" y="173"/>
                  </a:cubicBezTo>
                  <a:cubicBezTo>
                    <a:pt x="0" y="554"/>
                    <a:pt x="262" y="1185"/>
                    <a:pt x="798" y="1185"/>
                  </a:cubicBezTo>
                  <a:cubicBezTo>
                    <a:pt x="1120" y="1185"/>
                    <a:pt x="1393" y="923"/>
                    <a:pt x="1393" y="602"/>
                  </a:cubicBezTo>
                  <a:cubicBezTo>
                    <a:pt x="1393" y="238"/>
                    <a:pt x="1098"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a:off x="8814523" y="4301099"/>
              <a:ext cx="44660" cy="37964"/>
            </a:xfrm>
            <a:custGeom>
              <a:avLst/>
              <a:gdLst/>
              <a:ahLst/>
              <a:cxnLst/>
              <a:rect l="l" t="t" r="r" b="b"/>
              <a:pathLst>
                <a:path w="1394" h="1185" extrusionOk="0">
                  <a:moveTo>
                    <a:pt x="792" y="1"/>
                  </a:moveTo>
                  <a:cubicBezTo>
                    <a:pt x="647" y="1"/>
                    <a:pt x="500" y="54"/>
                    <a:pt x="381" y="173"/>
                  </a:cubicBezTo>
                  <a:cubicBezTo>
                    <a:pt x="0" y="554"/>
                    <a:pt x="274" y="1185"/>
                    <a:pt x="798" y="1185"/>
                  </a:cubicBezTo>
                  <a:cubicBezTo>
                    <a:pt x="1131" y="1185"/>
                    <a:pt x="1393" y="923"/>
                    <a:pt x="1393" y="601"/>
                  </a:cubicBezTo>
                  <a:cubicBezTo>
                    <a:pt x="1393" y="238"/>
                    <a:pt x="1097"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a:off x="8951067" y="4301099"/>
              <a:ext cx="44660" cy="37964"/>
            </a:xfrm>
            <a:custGeom>
              <a:avLst/>
              <a:gdLst/>
              <a:ahLst/>
              <a:cxnLst/>
              <a:rect l="l" t="t" r="r" b="b"/>
              <a:pathLst>
                <a:path w="1394" h="1185" extrusionOk="0">
                  <a:moveTo>
                    <a:pt x="792" y="1"/>
                  </a:moveTo>
                  <a:cubicBezTo>
                    <a:pt x="647" y="1"/>
                    <a:pt x="500" y="54"/>
                    <a:pt x="381" y="173"/>
                  </a:cubicBezTo>
                  <a:cubicBezTo>
                    <a:pt x="0" y="554"/>
                    <a:pt x="262" y="1185"/>
                    <a:pt x="798" y="1185"/>
                  </a:cubicBezTo>
                  <a:cubicBezTo>
                    <a:pt x="1120" y="1185"/>
                    <a:pt x="1393" y="923"/>
                    <a:pt x="1393" y="601"/>
                  </a:cubicBezTo>
                  <a:cubicBezTo>
                    <a:pt x="1393" y="238"/>
                    <a:pt x="1098"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6"/>
            <p:cNvSpPr/>
            <p:nvPr/>
          </p:nvSpPr>
          <p:spPr>
            <a:xfrm>
              <a:off x="8814523" y="4558328"/>
              <a:ext cx="44660" cy="38221"/>
            </a:xfrm>
            <a:custGeom>
              <a:avLst/>
              <a:gdLst/>
              <a:ahLst/>
              <a:cxnLst/>
              <a:rect l="l" t="t" r="r" b="b"/>
              <a:pathLst>
                <a:path w="1394" h="1193" extrusionOk="0">
                  <a:moveTo>
                    <a:pt x="799" y="0"/>
                  </a:moveTo>
                  <a:cubicBezTo>
                    <a:pt x="652" y="0"/>
                    <a:pt x="502" y="56"/>
                    <a:pt x="381" y="180"/>
                  </a:cubicBezTo>
                  <a:cubicBezTo>
                    <a:pt x="0" y="550"/>
                    <a:pt x="274" y="1193"/>
                    <a:pt x="798" y="1193"/>
                  </a:cubicBezTo>
                  <a:cubicBezTo>
                    <a:pt x="1131" y="1193"/>
                    <a:pt x="1393" y="919"/>
                    <a:pt x="1393" y="597"/>
                  </a:cubicBezTo>
                  <a:cubicBezTo>
                    <a:pt x="1393" y="237"/>
                    <a:pt x="1102"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8951067" y="4558328"/>
              <a:ext cx="44660" cy="38221"/>
            </a:xfrm>
            <a:custGeom>
              <a:avLst/>
              <a:gdLst/>
              <a:ahLst/>
              <a:cxnLst/>
              <a:rect l="l" t="t" r="r" b="b"/>
              <a:pathLst>
                <a:path w="1394" h="1193" extrusionOk="0">
                  <a:moveTo>
                    <a:pt x="799" y="0"/>
                  </a:moveTo>
                  <a:cubicBezTo>
                    <a:pt x="652" y="0"/>
                    <a:pt x="502" y="56"/>
                    <a:pt x="381" y="180"/>
                  </a:cubicBezTo>
                  <a:cubicBezTo>
                    <a:pt x="0" y="550"/>
                    <a:pt x="262" y="1193"/>
                    <a:pt x="798" y="1193"/>
                  </a:cubicBezTo>
                  <a:cubicBezTo>
                    <a:pt x="1120" y="1193"/>
                    <a:pt x="1393" y="919"/>
                    <a:pt x="1393" y="597"/>
                  </a:cubicBezTo>
                  <a:cubicBezTo>
                    <a:pt x="1393" y="237"/>
                    <a:pt x="1102"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6"/>
          <p:cNvGrpSpPr/>
          <p:nvPr/>
        </p:nvGrpSpPr>
        <p:grpSpPr>
          <a:xfrm rot="10800000" flipH="1">
            <a:off x="111669" y="140528"/>
            <a:ext cx="601568" cy="300960"/>
            <a:chOff x="5615619" y="2077286"/>
            <a:chExt cx="601568" cy="300960"/>
          </a:xfrm>
        </p:grpSpPr>
        <p:sp>
          <p:nvSpPr>
            <p:cNvPr id="302" name="Google Shape;302;p6"/>
            <p:cNvSpPr/>
            <p:nvPr/>
          </p:nvSpPr>
          <p:spPr>
            <a:xfrm>
              <a:off x="5615619" y="2208512"/>
              <a:ext cx="45429" cy="38894"/>
            </a:xfrm>
            <a:custGeom>
              <a:avLst/>
              <a:gdLst/>
              <a:ahLst/>
              <a:cxnLst/>
              <a:rect l="l" t="t" r="r" b="b"/>
              <a:pathLst>
                <a:path w="1418" h="1214" extrusionOk="0">
                  <a:moveTo>
                    <a:pt x="804" y="0"/>
                  </a:moveTo>
                  <a:cubicBezTo>
                    <a:pt x="655" y="0"/>
                    <a:pt x="504" y="55"/>
                    <a:pt x="382" y="178"/>
                  </a:cubicBezTo>
                  <a:cubicBezTo>
                    <a:pt x="1" y="559"/>
                    <a:pt x="274" y="1214"/>
                    <a:pt x="810" y="1214"/>
                  </a:cubicBezTo>
                  <a:cubicBezTo>
                    <a:pt x="1144" y="1214"/>
                    <a:pt x="1417" y="940"/>
                    <a:pt x="1417" y="606"/>
                  </a:cubicBezTo>
                  <a:cubicBezTo>
                    <a:pt x="1417" y="243"/>
                    <a:pt x="1116" y="0"/>
                    <a:pt x="8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5754470" y="2208512"/>
              <a:ext cx="45429" cy="38894"/>
            </a:xfrm>
            <a:custGeom>
              <a:avLst/>
              <a:gdLst/>
              <a:ahLst/>
              <a:cxnLst/>
              <a:rect l="l" t="t" r="r" b="b"/>
              <a:pathLst>
                <a:path w="1418" h="1214" extrusionOk="0">
                  <a:moveTo>
                    <a:pt x="813" y="0"/>
                  </a:moveTo>
                  <a:cubicBezTo>
                    <a:pt x="666" y="0"/>
                    <a:pt x="516" y="55"/>
                    <a:pt x="393" y="178"/>
                  </a:cubicBezTo>
                  <a:cubicBezTo>
                    <a:pt x="0" y="559"/>
                    <a:pt x="274" y="1214"/>
                    <a:pt x="810" y="1214"/>
                  </a:cubicBezTo>
                  <a:cubicBezTo>
                    <a:pt x="1155" y="1214"/>
                    <a:pt x="1417" y="940"/>
                    <a:pt x="1417" y="606"/>
                  </a:cubicBezTo>
                  <a:cubicBezTo>
                    <a:pt x="1417" y="243"/>
                    <a:pt x="1122" y="0"/>
                    <a:pt x="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5893705" y="2208512"/>
              <a:ext cx="45397" cy="38894"/>
            </a:xfrm>
            <a:custGeom>
              <a:avLst/>
              <a:gdLst/>
              <a:ahLst/>
              <a:cxnLst/>
              <a:rect l="l" t="t" r="r" b="b"/>
              <a:pathLst>
                <a:path w="1417" h="1214" extrusionOk="0">
                  <a:moveTo>
                    <a:pt x="803" y="0"/>
                  </a:moveTo>
                  <a:cubicBezTo>
                    <a:pt x="655" y="0"/>
                    <a:pt x="504" y="55"/>
                    <a:pt x="381" y="178"/>
                  </a:cubicBezTo>
                  <a:cubicBezTo>
                    <a:pt x="0" y="559"/>
                    <a:pt x="274" y="1214"/>
                    <a:pt x="810" y="1214"/>
                  </a:cubicBezTo>
                  <a:cubicBezTo>
                    <a:pt x="1143" y="1214"/>
                    <a:pt x="1417" y="940"/>
                    <a:pt x="1417" y="606"/>
                  </a:cubicBezTo>
                  <a:cubicBezTo>
                    <a:pt x="1417" y="243"/>
                    <a:pt x="1116" y="0"/>
                    <a:pt x="8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6032908" y="2208416"/>
              <a:ext cx="45301" cy="38990"/>
            </a:xfrm>
            <a:custGeom>
              <a:avLst/>
              <a:gdLst/>
              <a:ahLst/>
              <a:cxnLst/>
              <a:rect l="l" t="t" r="r" b="b"/>
              <a:pathLst>
                <a:path w="1414" h="1217" extrusionOk="0">
                  <a:moveTo>
                    <a:pt x="809" y="1"/>
                  </a:moveTo>
                  <a:cubicBezTo>
                    <a:pt x="659" y="1"/>
                    <a:pt x="506" y="57"/>
                    <a:pt x="382" y="181"/>
                  </a:cubicBezTo>
                  <a:cubicBezTo>
                    <a:pt x="1" y="562"/>
                    <a:pt x="263" y="1217"/>
                    <a:pt x="811" y="1217"/>
                  </a:cubicBezTo>
                  <a:cubicBezTo>
                    <a:pt x="1144" y="1217"/>
                    <a:pt x="1406" y="943"/>
                    <a:pt x="1406" y="609"/>
                  </a:cubicBezTo>
                  <a:cubicBezTo>
                    <a:pt x="1414" y="240"/>
                    <a:pt x="1119"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6171758" y="2208416"/>
              <a:ext cx="45429" cy="38990"/>
            </a:xfrm>
            <a:custGeom>
              <a:avLst/>
              <a:gdLst/>
              <a:ahLst/>
              <a:cxnLst/>
              <a:rect l="l" t="t" r="r" b="b"/>
              <a:pathLst>
                <a:path w="1418" h="1217" extrusionOk="0">
                  <a:moveTo>
                    <a:pt x="809" y="1"/>
                  </a:moveTo>
                  <a:cubicBezTo>
                    <a:pt x="659" y="1"/>
                    <a:pt x="506" y="57"/>
                    <a:pt x="382" y="181"/>
                  </a:cubicBezTo>
                  <a:cubicBezTo>
                    <a:pt x="1" y="562"/>
                    <a:pt x="275" y="1217"/>
                    <a:pt x="810" y="1217"/>
                  </a:cubicBezTo>
                  <a:cubicBezTo>
                    <a:pt x="1144" y="1217"/>
                    <a:pt x="1418" y="943"/>
                    <a:pt x="1418" y="609"/>
                  </a:cubicBezTo>
                  <a:cubicBezTo>
                    <a:pt x="1418" y="240"/>
                    <a:pt x="1120"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6"/>
            <p:cNvSpPr/>
            <p:nvPr/>
          </p:nvSpPr>
          <p:spPr>
            <a:xfrm>
              <a:off x="5615619" y="2077286"/>
              <a:ext cx="45429" cy="38894"/>
            </a:xfrm>
            <a:custGeom>
              <a:avLst/>
              <a:gdLst/>
              <a:ahLst/>
              <a:cxnLst/>
              <a:rect l="l" t="t" r="r" b="b"/>
              <a:pathLst>
                <a:path w="1418" h="1214" extrusionOk="0">
                  <a:moveTo>
                    <a:pt x="804" y="0"/>
                  </a:moveTo>
                  <a:cubicBezTo>
                    <a:pt x="655" y="0"/>
                    <a:pt x="504" y="55"/>
                    <a:pt x="382" y="178"/>
                  </a:cubicBezTo>
                  <a:cubicBezTo>
                    <a:pt x="1" y="571"/>
                    <a:pt x="274" y="1214"/>
                    <a:pt x="810" y="1214"/>
                  </a:cubicBezTo>
                  <a:cubicBezTo>
                    <a:pt x="1144" y="1214"/>
                    <a:pt x="1417" y="952"/>
                    <a:pt x="1417" y="607"/>
                  </a:cubicBezTo>
                  <a:cubicBezTo>
                    <a:pt x="1417" y="243"/>
                    <a:pt x="1116" y="0"/>
                    <a:pt x="8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6"/>
            <p:cNvSpPr/>
            <p:nvPr/>
          </p:nvSpPr>
          <p:spPr>
            <a:xfrm>
              <a:off x="5754470" y="2077286"/>
              <a:ext cx="45429" cy="38894"/>
            </a:xfrm>
            <a:custGeom>
              <a:avLst/>
              <a:gdLst/>
              <a:ahLst/>
              <a:cxnLst/>
              <a:rect l="l" t="t" r="r" b="b"/>
              <a:pathLst>
                <a:path w="1418" h="1214" extrusionOk="0">
                  <a:moveTo>
                    <a:pt x="813" y="0"/>
                  </a:moveTo>
                  <a:cubicBezTo>
                    <a:pt x="666" y="0"/>
                    <a:pt x="516" y="55"/>
                    <a:pt x="393" y="178"/>
                  </a:cubicBezTo>
                  <a:cubicBezTo>
                    <a:pt x="0" y="571"/>
                    <a:pt x="274" y="1214"/>
                    <a:pt x="810" y="1214"/>
                  </a:cubicBezTo>
                  <a:cubicBezTo>
                    <a:pt x="1155" y="1214"/>
                    <a:pt x="1417" y="952"/>
                    <a:pt x="1417" y="607"/>
                  </a:cubicBezTo>
                  <a:cubicBezTo>
                    <a:pt x="1417" y="243"/>
                    <a:pt x="1122" y="0"/>
                    <a:pt x="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a:off x="5893705" y="2077414"/>
              <a:ext cx="45397" cy="38765"/>
            </a:xfrm>
            <a:custGeom>
              <a:avLst/>
              <a:gdLst/>
              <a:ahLst/>
              <a:cxnLst/>
              <a:rect l="l" t="t" r="r" b="b"/>
              <a:pathLst>
                <a:path w="1417" h="1210" extrusionOk="0">
                  <a:moveTo>
                    <a:pt x="810" y="0"/>
                  </a:moveTo>
                  <a:cubicBezTo>
                    <a:pt x="660" y="0"/>
                    <a:pt x="506" y="57"/>
                    <a:pt x="381" y="186"/>
                  </a:cubicBezTo>
                  <a:cubicBezTo>
                    <a:pt x="0" y="567"/>
                    <a:pt x="274" y="1210"/>
                    <a:pt x="810" y="1210"/>
                  </a:cubicBezTo>
                  <a:cubicBezTo>
                    <a:pt x="1143" y="1210"/>
                    <a:pt x="1417" y="948"/>
                    <a:pt x="1417" y="603"/>
                  </a:cubicBezTo>
                  <a:cubicBezTo>
                    <a:pt x="1417" y="242"/>
                    <a:pt x="1121"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6032908" y="2077286"/>
              <a:ext cx="45045" cy="38894"/>
            </a:xfrm>
            <a:custGeom>
              <a:avLst/>
              <a:gdLst/>
              <a:ahLst/>
              <a:cxnLst/>
              <a:rect l="l" t="t" r="r" b="b"/>
              <a:pathLst>
                <a:path w="1406" h="1214" extrusionOk="0">
                  <a:moveTo>
                    <a:pt x="801" y="0"/>
                  </a:moveTo>
                  <a:cubicBezTo>
                    <a:pt x="654" y="0"/>
                    <a:pt x="505" y="55"/>
                    <a:pt x="382" y="178"/>
                  </a:cubicBezTo>
                  <a:cubicBezTo>
                    <a:pt x="1" y="571"/>
                    <a:pt x="263" y="1214"/>
                    <a:pt x="811" y="1214"/>
                  </a:cubicBezTo>
                  <a:cubicBezTo>
                    <a:pt x="1144" y="1214"/>
                    <a:pt x="1406" y="952"/>
                    <a:pt x="1406" y="607"/>
                  </a:cubicBezTo>
                  <a:cubicBezTo>
                    <a:pt x="1406" y="243"/>
                    <a:pt x="1110" y="0"/>
                    <a:pt x="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6171758" y="2077286"/>
              <a:ext cx="45429" cy="38894"/>
            </a:xfrm>
            <a:custGeom>
              <a:avLst/>
              <a:gdLst/>
              <a:ahLst/>
              <a:cxnLst/>
              <a:rect l="l" t="t" r="r" b="b"/>
              <a:pathLst>
                <a:path w="1418" h="1214" extrusionOk="0">
                  <a:moveTo>
                    <a:pt x="804" y="0"/>
                  </a:moveTo>
                  <a:cubicBezTo>
                    <a:pt x="656" y="0"/>
                    <a:pt x="505" y="55"/>
                    <a:pt x="382" y="178"/>
                  </a:cubicBezTo>
                  <a:cubicBezTo>
                    <a:pt x="1" y="571"/>
                    <a:pt x="275" y="1214"/>
                    <a:pt x="810" y="1214"/>
                  </a:cubicBezTo>
                  <a:cubicBezTo>
                    <a:pt x="1144" y="1214"/>
                    <a:pt x="1418" y="952"/>
                    <a:pt x="1418" y="607"/>
                  </a:cubicBezTo>
                  <a:cubicBezTo>
                    <a:pt x="1418" y="243"/>
                    <a:pt x="1117" y="0"/>
                    <a:pt x="8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5615619" y="2339481"/>
              <a:ext cx="45429" cy="38765"/>
            </a:xfrm>
            <a:custGeom>
              <a:avLst/>
              <a:gdLst/>
              <a:ahLst/>
              <a:cxnLst/>
              <a:rect l="l" t="t" r="r" b="b"/>
              <a:pathLst>
                <a:path w="1418" h="1210" extrusionOk="0">
                  <a:moveTo>
                    <a:pt x="809" y="0"/>
                  </a:moveTo>
                  <a:cubicBezTo>
                    <a:pt x="659" y="0"/>
                    <a:pt x="506" y="57"/>
                    <a:pt x="382" y="185"/>
                  </a:cubicBezTo>
                  <a:cubicBezTo>
                    <a:pt x="1" y="566"/>
                    <a:pt x="274" y="1209"/>
                    <a:pt x="810" y="1209"/>
                  </a:cubicBezTo>
                  <a:cubicBezTo>
                    <a:pt x="1144" y="1209"/>
                    <a:pt x="1417" y="947"/>
                    <a:pt x="1417" y="614"/>
                  </a:cubicBezTo>
                  <a:cubicBezTo>
                    <a:pt x="1417" y="245"/>
                    <a:pt x="1120" y="0"/>
                    <a:pt x="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5754854" y="2339641"/>
              <a:ext cx="45045" cy="38605"/>
            </a:xfrm>
            <a:custGeom>
              <a:avLst/>
              <a:gdLst/>
              <a:ahLst/>
              <a:cxnLst/>
              <a:rect l="l" t="t" r="r" b="b"/>
              <a:pathLst>
                <a:path w="1406" h="1205" extrusionOk="0">
                  <a:moveTo>
                    <a:pt x="806" y="0"/>
                  </a:moveTo>
                  <a:cubicBezTo>
                    <a:pt x="657" y="0"/>
                    <a:pt x="505" y="56"/>
                    <a:pt x="381" y="180"/>
                  </a:cubicBezTo>
                  <a:cubicBezTo>
                    <a:pt x="0" y="561"/>
                    <a:pt x="262" y="1204"/>
                    <a:pt x="798" y="1204"/>
                  </a:cubicBezTo>
                  <a:cubicBezTo>
                    <a:pt x="1143" y="1204"/>
                    <a:pt x="1405" y="942"/>
                    <a:pt x="1405" y="609"/>
                  </a:cubicBezTo>
                  <a:cubicBezTo>
                    <a:pt x="1405" y="240"/>
                    <a:pt x="1113" y="0"/>
                    <a:pt x="8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a:off x="5893705" y="2339641"/>
              <a:ext cx="45397" cy="38605"/>
            </a:xfrm>
            <a:custGeom>
              <a:avLst/>
              <a:gdLst/>
              <a:ahLst/>
              <a:cxnLst/>
              <a:rect l="l" t="t" r="r" b="b"/>
              <a:pathLst>
                <a:path w="1417" h="1205" extrusionOk="0">
                  <a:moveTo>
                    <a:pt x="809" y="0"/>
                  </a:moveTo>
                  <a:cubicBezTo>
                    <a:pt x="658" y="0"/>
                    <a:pt x="505" y="56"/>
                    <a:pt x="381" y="180"/>
                  </a:cubicBezTo>
                  <a:cubicBezTo>
                    <a:pt x="0" y="561"/>
                    <a:pt x="274" y="1204"/>
                    <a:pt x="810" y="1204"/>
                  </a:cubicBezTo>
                  <a:cubicBezTo>
                    <a:pt x="1143" y="1204"/>
                    <a:pt x="1417" y="942"/>
                    <a:pt x="1417" y="609"/>
                  </a:cubicBezTo>
                  <a:cubicBezTo>
                    <a:pt x="1417" y="240"/>
                    <a:pt x="1119" y="0"/>
                    <a:pt x="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a:off x="6032908" y="2339481"/>
              <a:ext cx="45045" cy="38765"/>
            </a:xfrm>
            <a:custGeom>
              <a:avLst/>
              <a:gdLst/>
              <a:ahLst/>
              <a:cxnLst/>
              <a:rect l="l" t="t" r="r" b="b"/>
              <a:pathLst>
                <a:path w="1406" h="1210" extrusionOk="0">
                  <a:moveTo>
                    <a:pt x="807" y="0"/>
                  </a:moveTo>
                  <a:cubicBezTo>
                    <a:pt x="658" y="0"/>
                    <a:pt x="506" y="57"/>
                    <a:pt x="382" y="185"/>
                  </a:cubicBezTo>
                  <a:cubicBezTo>
                    <a:pt x="1" y="566"/>
                    <a:pt x="263" y="1209"/>
                    <a:pt x="811" y="1209"/>
                  </a:cubicBezTo>
                  <a:cubicBezTo>
                    <a:pt x="1144" y="1209"/>
                    <a:pt x="1406" y="947"/>
                    <a:pt x="1406" y="614"/>
                  </a:cubicBezTo>
                  <a:cubicBezTo>
                    <a:pt x="1406" y="245"/>
                    <a:pt x="1114" y="0"/>
                    <a:pt x="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6171758" y="2339481"/>
              <a:ext cx="45429" cy="38765"/>
            </a:xfrm>
            <a:custGeom>
              <a:avLst/>
              <a:gdLst/>
              <a:ahLst/>
              <a:cxnLst/>
              <a:rect l="l" t="t" r="r" b="b"/>
              <a:pathLst>
                <a:path w="1418" h="1210" extrusionOk="0">
                  <a:moveTo>
                    <a:pt x="809" y="0"/>
                  </a:moveTo>
                  <a:cubicBezTo>
                    <a:pt x="659" y="0"/>
                    <a:pt x="506" y="57"/>
                    <a:pt x="382" y="185"/>
                  </a:cubicBezTo>
                  <a:cubicBezTo>
                    <a:pt x="1" y="566"/>
                    <a:pt x="275" y="1209"/>
                    <a:pt x="810" y="1209"/>
                  </a:cubicBezTo>
                  <a:cubicBezTo>
                    <a:pt x="1144" y="1209"/>
                    <a:pt x="1418" y="947"/>
                    <a:pt x="1418" y="614"/>
                  </a:cubicBezTo>
                  <a:cubicBezTo>
                    <a:pt x="1418" y="245"/>
                    <a:pt x="1120" y="0"/>
                    <a:pt x="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Quote ">
  <p:cSld name="MAIN_POINT_1_1">
    <p:spTree>
      <p:nvGrpSpPr>
        <p:cNvPr id="1" name="Shape 2066"/>
        <p:cNvGrpSpPr/>
        <p:nvPr/>
      </p:nvGrpSpPr>
      <p:grpSpPr>
        <a:xfrm>
          <a:off x="0" y="0"/>
          <a:ext cx="0" cy="0"/>
          <a:chOff x="0" y="0"/>
          <a:chExt cx="0" cy="0"/>
        </a:xfrm>
      </p:grpSpPr>
      <p:grpSp>
        <p:nvGrpSpPr>
          <p:cNvPr id="2067" name="Google Shape;2067;p51"/>
          <p:cNvGrpSpPr/>
          <p:nvPr/>
        </p:nvGrpSpPr>
        <p:grpSpPr>
          <a:xfrm rot="10800000">
            <a:off x="5831680" y="544767"/>
            <a:ext cx="1820679" cy="2004808"/>
            <a:chOff x="143428" y="791782"/>
            <a:chExt cx="1170704" cy="1289100"/>
          </a:xfrm>
        </p:grpSpPr>
        <p:grpSp>
          <p:nvGrpSpPr>
            <p:cNvPr id="2068" name="Google Shape;2068;p51"/>
            <p:cNvGrpSpPr/>
            <p:nvPr/>
          </p:nvGrpSpPr>
          <p:grpSpPr>
            <a:xfrm>
              <a:off x="143428" y="855893"/>
              <a:ext cx="1165832" cy="1165529"/>
              <a:chOff x="3372319" y="4143117"/>
              <a:chExt cx="1482115" cy="1481730"/>
            </a:xfrm>
          </p:grpSpPr>
          <p:sp>
            <p:nvSpPr>
              <p:cNvPr id="2069" name="Google Shape;2069;p51"/>
              <p:cNvSpPr/>
              <p:nvPr/>
            </p:nvSpPr>
            <p:spPr>
              <a:xfrm>
                <a:off x="3372319" y="4143117"/>
                <a:ext cx="1482115" cy="1481730"/>
              </a:xfrm>
              <a:custGeom>
                <a:avLst/>
                <a:gdLst/>
                <a:ahLst/>
                <a:cxnLst/>
                <a:rect l="l" t="t" r="r" b="b"/>
                <a:pathLst>
                  <a:path w="46197" h="46185" extrusionOk="0">
                    <a:moveTo>
                      <a:pt x="23099" y="191"/>
                    </a:moveTo>
                    <a:cubicBezTo>
                      <a:pt x="35719" y="191"/>
                      <a:pt x="45994" y="10466"/>
                      <a:pt x="45994" y="23087"/>
                    </a:cubicBezTo>
                    <a:cubicBezTo>
                      <a:pt x="45994" y="35719"/>
                      <a:pt x="35719" y="45994"/>
                      <a:pt x="23099" y="45994"/>
                    </a:cubicBezTo>
                    <a:cubicBezTo>
                      <a:pt x="10466" y="45994"/>
                      <a:pt x="203" y="35719"/>
                      <a:pt x="203" y="23087"/>
                    </a:cubicBezTo>
                    <a:cubicBezTo>
                      <a:pt x="203" y="10466"/>
                      <a:pt x="10466" y="191"/>
                      <a:pt x="23099" y="191"/>
                    </a:cubicBezTo>
                    <a:close/>
                    <a:moveTo>
                      <a:pt x="23099" y="0"/>
                    </a:moveTo>
                    <a:cubicBezTo>
                      <a:pt x="10359" y="0"/>
                      <a:pt x="0" y="10359"/>
                      <a:pt x="0" y="23087"/>
                    </a:cubicBezTo>
                    <a:cubicBezTo>
                      <a:pt x="0" y="35826"/>
                      <a:pt x="10359" y="46185"/>
                      <a:pt x="23099" y="46185"/>
                    </a:cubicBezTo>
                    <a:cubicBezTo>
                      <a:pt x="35826" y="46185"/>
                      <a:pt x="46197" y="35826"/>
                      <a:pt x="46197" y="23087"/>
                    </a:cubicBezTo>
                    <a:cubicBezTo>
                      <a:pt x="46197" y="10359"/>
                      <a:pt x="35838" y="0"/>
                      <a:pt x="230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1"/>
              <p:cNvSpPr/>
              <p:nvPr/>
            </p:nvSpPr>
            <p:spPr>
              <a:xfrm>
                <a:off x="3416240" y="4187038"/>
                <a:ext cx="1394273" cy="1393888"/>
              </a:xfrm>
              <a:custGeom>
                <a:avLst/>
                <a:gdLst/>
                <a:ahLst/>
                <a:cxnLst/>
                <a:rect l="l" t="t" r="r" b="b"/>
                <a:pathLst>
                  <a:path w="43459" h="43447" extrusionOk="0">
                    <a:moveTo>
                      <a:pt x="21730" y="191"/>
                    </a:moveTo>
                    <a:cubicBezTo>
                      <a:pt x="33600" y="191"/>
                      <a:pt x="43256" y="9847"/>
                      <a:pt x="43256" y="21718"/>
                    </a:cubicBezTo>
                    <a:cubicBezTo>
                      <a:pt x="43256" y="33600"/>
                      <a:pt x="33600" y="43256"/>
                      <a:pt x="21730" y="43256"/>
                    </a:cubicBezTo>
                    <a:cubicBezTo>
                      <a:pt x="9859" y="43256"/>
                      <a:pt x="203" y="33600"/>
                      <a:pt x="203" y="21718"/>
                    </a:cubicBezTo>
                    <a:cubicBezTo>
                      <a:pt x="203" y="9847"/>
                      <a:pt x="9859" y="191"/>
                      <a:pt x="21730" y="191"/>
                    </a:cubicBezTo>
                    <a:close/>
                    <a:moveTo>
                      <a:pt x="21730" y="1"/>
                    </a:moveTo>
                    <a:cubicBezTo>
                      <a:pt x="9752" y="1"/>
                      <a:pt x="1" y="9740"/>
                      <a:pt x="1" y="21718"/>
                    </a:cubicBezTo>
                    <a:cubicBezTo>
                      <a:pt x="1" y="33707"/>
                      <a:pt x="9752" y="43446"/>
                      <a:pt x="21730" y="43446"/>
                    </a:cubicBezTo>
                    <a:cubicBezTo>
                      <a:pt x="33707" y="43446"/>
                      <a:pt x="43459" y="33707"/>
                      <a:pt x="43459" y="21718"/>
                    </a:cubicBezTo>
                    <a:cubicBezTo>
                      <a:pt x="43459" y="9740"/>
                      <a:pt x="33707" y="1"/>
                      <a:pt x="217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1"/>
              <p:cNvSpPr/>
              <p:nvPr/>
            </p:nvSpPr>
            <p:spPr>
              <a:xfrm>
                <a:off x="3460161" y="4230959"/>
                <a:ext cx="1306431" cy="1306046"/>
              </a:xfrm>
              <a:custGeom>
                <a:avLst/>
                <a:gdLst/>
                <a:ahLst/>
                <a:cxnLst/>
                <a:rect l="l" t="t" r="r" b="b"/>
                <a:pathLst>
                  <a:path w="40721" h="40709" extrusionOk="0">
                    <a:moveTo>
                      <a:pt x="20361" y="191"/>
                    </a:moveTo>
                    <a:cubicBezTo>
                      <a:pt x="31481" y="191"/>
                      <a:pt x="40518" y="9240"/>
                      <a:pt x="40518" y="20361"/>
                    </a:cubicBezTo>
                    <a:cubicBezTo>
                      <a:pt x="40518" y="31469"/>
                      <a:pt x="31481" y="40518"/>
                      <a:pt x="20361" y="40518"/>
                    </a:cubicBezTo>
                    <a:cubicBezTo>
                      <a:pt x="9240" y="40518"/>
                      <a:pt x="203" y="31469"/>
                      <a:pt x="203" y="20361"/>
                    </a:cubicBezTo>
                    <a:cubicBezTo>
                      <a:pt x="203" y="9240"/>
                      <a:pt x="9240" y="191"/>
                      <a:pt x="20361" y="191"/>
                    </a:cubicBezTo>
                    <a:close/>
                    <a:moveTo>
                      <a:pt x="20361" y="1"/>
                    </a:moveTo>
                    <a:cubicBezTo>
                      <a:pt x="9133" y="1"/>
                      <a:pt x="1" y="9121"/>
                      <a:pt x="1" y="20349"/>
                    </a:cubicBezTo>
                    <a:cubicBezTo>
                      <a:pt x="1" y="31576"/>
                      <a:pt x="9133" y="40708"/>
                      <a:pt x="20361" y="40708"/>
                    </a:cubicBezTo>
                    <a:cubicBezTo>
                      <a:pt x="31588" y="40708"/>
                      <a:pt x="40720" y="31576"/>
                      <a:pt x="40720" y="20349"/>
                    </a:cubicBezTo>
                    <a:cubicBezTo>
                      <a:pt x="40720" y="9133"/>
                      <a:pt x="31588" y="1"/>
                      <a:pt x="203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1"/>
              <p:cNvSpPr/>
              <p:nvPr/>
            </p:nvSpPr>
            <p:spPr>
              <a:xfrm>
                <a:off x="3455958" y="4274751"/>
                <a:ext cx="1266713" cy="1218686"/>
              </a:xfrm>
              <a:custGeom>
                <a:avLst/>
                <a:gdLst/>
                <a:ahLst/>
                <a:cxnLst/>
                <a:rect l="l" t="t" r="r" b="b"/>
                <a:pathLst>
                  <a:path w="39483" h="37986" extrusionOk="0">
                    <a:moveTo>
                      <a:pt x="20492" y="196"/>
                    </a:moveTo>
                    <a:cubicBezTo>
                      <a:pt x="30862" y="208"/>
                      <a:pt x="39268" y="8613"/>
                      <a:pt x="39280" y="18984"/>
                    </a:cubicBezTo>
                    <a:cubicBezTo>
                      <a:pt x="39280" y="26592"/>
                      <a:pt x="34708" y="33438"/>
                      <a:pt x="27683" y="36355"/>
                    </a:cubicBezTo>
                    <a:cubicBezTo>
                      <a:pt x="25358" y="37316"/>
                      <a:pt x="22916" y="37784"/>
                      <a:pt x="20496" y="37784"/>
                    </a:cubicBezTo>
                    <a:cubicBezTo>
                      <a:pt x="15604" y="37784"/>
                      <a:pt x="10797" y="35875"/>
                      <a:pt x="7204" y="32283"/>
                    </a:cubicBezTo>
                    <a:cubicBezTo>
                      <a:pt x="1823" y="26901"/>
                      <a:pt x="215" y="18817"/>
                      <a:pt x="3132" y="11792"/>
                    </a:cubicBezTo>
                    <a:cubicBezTo>
                      <a:pt x="6037" y="4779"/>
                      <a:pt x="12884" y="196"/>
                      <a:pt x="20492" y="196"/>
                    </a:cubicBezTo>
                    <a:close/>
                    <a:moveTo>
                      <a:pt x="20497" y="0"/>
                    </a:moveTo>
                    <a:cubicBezTo>
                      <a:pt x="15553" y="0"/>
                      <a:pt x="10694" y="1932"/>
                      <a:pt x="7061" y="5565"/>
                    </a:cubicBezTo>
                    <a:cubicBezTo>
                      <a:pt x="1632" y="10995"/>
                      <a:pt x="1" y="19162"/>
                      <a:pt x="2942" y="26258"/>
                    </a:cubicBezTo>
                    <a:cubicBezTo>
                      <a:pt x="5883" y="33354"/>
                      <a:pt x="12812" y="37986"/>
                      <a:pt x="20492" y="37986"/>
                    </a:cubicBezTo>
                    <a:cubicBezTo>
                      <a:pt x="30969" y="37962"/>
                      <a:pt x="39470" y="29473"/>
                      <a:pt x="39482" y="18996"/>
                    </a:cubicBezTo>
                    <a:cubicBezTo>
                      <a:pt x="39482" y="11304"/>
                      <a:pt x="34851" y="4387"/>
                      <a:pt x="27754" y="1446"/>
                    </a:cubicBezTo>
                    <a:cubicBezTo>
                      <a:pt x="25406" y="473"/>
                      <a:pt x="22941" y="0"/>
                      <a:pt x="204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1"/>
              <p:cNvSpPr/>
              <p:nvPr/>
            </p:nvSpPr>
            <p:spPr>
              <a:xfrm>
                <a:off x="3503344" y="4318608"/>
                <a:ext cx="1175374" cy="1130908"/>
              </a:xfrm>
              <a:custGeom>
                <a:avLst/>
                <a:gdLst/>
                <a:ahLst/>
                <a:cxnLst/>
                <a:rect l="l" t="t" r="r" b="b"/>
                <a:pathLst>
                  <a:path w="36636" h="35250" extrusionOk="0">
                    <a:moveTo>
                      <a:pt x="19015" y="198"/>
                    </a:moveTo>
                    <a:cubicBezTo>
                      <a:pt x="28635" y="210"/>
                      <a:pt x="36433" y="8008"/>
                      <a:pt x="36433" y="17617"/>
                    </a:cubicBezTo>
                    <a:cubicBezTo>
                      <a:pt x="36433" y="24665"/>
                      <a:pt x="32195" y="31023"/>
                      <a:pt x="25682" y="33726"/>
                    </a:cubicBezTo>
                    <a:cubicBezTo>
                      <a:pt x="23528" y="34616"/>
                      <a:pt x="21266" y="35049"/>
                      <a:pt x="19024" y="35049"/>
                    </a:cubicBezTo>
                    <a:cubicBezTo>
                      <a:pt x="14488" y="35049"/>
                      <a:pt x="10030" y="33278"/>
                      <a:pt x="6692" y="29940"/>
                    </a:cubicBezTo>
                    <a:cubicBezTo>
                      <a:pt x="1703" y="24963"/>
                      <a:pt x="215" y="17462"/>
                      <a:pt x="2917" y="10949"/>
                    </a:cubicBezTo>
                    <a:cubicBezTo>
                      <a:pt x="5608" y="4436"/>
                      <a:pt x="11966" y="198"/>
                      <a:pt x="19015" y="198"/>
                    </a:cubicBezTo>
                    <a:close/>
                    <a:moveTo>
                      <a:pt x="19021" y="1"/>
                    </a:moveTo>
                    <a:cubicBezTo>
                      <a:pt x="14435" y="1"/>
                      <a:pt x="9927" y="1793"/>
                      <a:pt x="6549" y="5163"/>
                    </a:cubicBezTo>
                    <a:cubicBezTo>
                      <a:pt x="1512" y="10199"/>
                      <a:pt x="0" y="17783"/>
                      <a:pt x="2727" y="24367"/>
                    </a:cubicBezTo>
                    <a:cubicBezTo>
                      <a:pt x="5465" y="30952"/>
                      <a:pt x="11883" y="35250"/>
                      <a:pt x="19015" y="35250"/>
                    </a:cubicBezTo>
                    <a:cubicBezTo>
                      <a:pt x="28742" y="35238"/>
                      <a:pt x="36624" y="27356"/>
                      <a:pt x="36636" y="17617"/>
                    </a:cubicBezTo>
                    <a:cubicBezTo>
                      <a:pt x="36636" y="10497"/>
                      <a:pt x="32338" y="4067"/>
                      <a:pt x="25754" y="1341"/>
                    </a:cubicBezTo>
                    <a:cubicBezTo>
                      <a:pt x="23575" y="439"/>
                      <a:pt x="21289" y="1"/>
                      <a:pt x="190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1"/>
              <p:cNvSpPr/>
              <p:nvPr/>
            </p:nvSpPr>
            <p:spPr>
              <a:xfrm>
                <a:off x="3550698" y="4362497"/>
                <a:ext cx="1084100" cy="1043098"/>
              </a:xfrm>
              <a:custGeom>
                <a:avLst/>
                <a:gdLst/>
                <a:ahLst/>
                <a:cxnLst/>
                <a:rect l="l" t="t" r="r" b="b"/>
                <a:pathLst>
                  <a:path w="33791" h="32513" extrusionOk="0">
                    <a:moveTo>
                      <a:pt x="17539" y="199"/>
                    </a:moveTo>
                    <a:cubicBezTo>
                      <a:pt x="26397" y="211"/>
                      <a:pt x="33588" y="7390"/>
                      <a:pt x="33588" y="16249"/>
                    </a:cubicBezTo>
                    <a:cubicBezTo>
                      <a:pt x="33588" y="22749"/>
                      <a:pt x="29683" y="28607"/>
                      <a:pt x="23682" y="31084"/>
                    </a:cubicBezTo>
                    <a:cubicBezTo>
                      <a:pt x="21693" y="31909"/>
                      <a:pt x="19604" y="32310"/>
                      <a:pt x="17533" y="32310"/>
                    </a:cubicBezTo>
                    <a:cubicBezTo>
                      <a:pt x="13357" y="32310"/>
                      <a:pt x="9252" y="30679"/>
                      <a:pt x="6180" y="27607"/>
                    </a:cubicBezTo>
                    <a:cubicBezTo>
                      <a:pt x="1596" y="23011"/>
                      <a:pt x="215" y="16106"/>
                      <a:pt x="2703" y="10105"/>
                    </a:cubicBezTo>
                    <a:cubicBezTo>
                      <a:pt x="5192" y="4104"/>
                      <a:pt x="11038" y="199"/>
                      <a:pt x="17539" y="199"/>
                    </a:cubicBezTo>
                    <a:close/>
                    <a:moveTo>
                      <a:pt x="17544" y="0"/>
                    </a:moveTo>
                    <a:cubicBezTo>
                      <a:pt x="13314" y="0"/>
                      <a:pt x="9156" y="1652"/>
                      <a:pt x="6049" y="4759"/>
                    </a:cubicBezTo>
                    <a:cubicBezTo>
                      <a:pt x="1394" y="9414"/>
                      <a:pt x="1" y="16403"/>
                      <a:pt x="2525" y="22476"/>
                    </a:cubicBezTo>
                    <a:cubicBezTo>
                      <a:pt x="5037" y="28548"/>
                      <a:pt x="10966" y="32513"/>
                      <a:pt x="17539" y="32513"/>
                    </a:cubicBezTo>
                    <a:cubicBezTo>
                      <a:pt x="26516" y="32501"/>
                      <a:pt x="33779" y="25226"/>
                      <a:pt x="33791" y="16249"/>
                    </a:cubicBezTo>
                    <a:cubicBezTo>
                      <a:pt x="33791" y="9676"/>
                      <a:pt x="29826" y="3747"/>
                      <a:pt x="23754" y="1235"/>
                    </a:cubicBezTo>
                    <a:cubicBezTo>
                      <a:pt x="21745" y="404"/>
                      <a:pt x="19636" y="0"/>
                      <a:pt x="175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1"/>
              <p:cNvSpPr/>
              <p:nvPr/>
            </p:nvSpPr>
            <p:spPr>
              <a:xfrm>
                <a:off x="3598084" y="4406354"/>
                <a:ext cx="992793" cy="955321"/>
              </a:xfrm>
              <a:custGeom>
                <a:avLst/>
                <a:gdLst/>
                <a:ahLst/>
                <a:cxnLst/>
                <a:rect l="l" t="t" r="r" b="b"/>
                <a:pathLst>
                  <a:path w="30945" h="29777" extrusionOk="0">
                    <a:moveTo>
                      <a:pt x="16062" y="201"/>
                    </a:moveTo>
                    <a:cubicBezTo>
                      <a:pt x="24170" y="213"/>
                      <a:pt x="30742" y="6773"/>
                      <a:pt x="30754" y="14894"/>
                    </a:cubicBezTo>
                    <a:cubicBezTo>
                      <a:pt x="30754" y="20835"/>
                      <a:pt x="27170" y="26181"/>
                      <a:pt x="21681" y="28455"/>
                    </a:cubicBezTo>
                    <a:cubicBezTo>
                      <a:pt x="19862" y="29209"/>
                      <a:pt x="17950" y="29575"/>
                      <a:pt x="16055" y="29575"/>
                    </a:cubicBezTo>
                    <a:cubicBezTo>
                      <a:pt x="12235" y="29575"/>
                      <a:pt x="8481" y="28085"/>
                      <a:pt x="5679" y="25276"/>
                    </a:cubicBezTo>
                    <a:cubicBezTo>
                      <a:pt x="1476" y="21073"/>
                      <a:pt x="214" y="14751"/>
                      <a:pt x="2488" y="9262"/>
                    </a:cubicBezTo>
                    <a:cubicBezTo>
                      <a:pt x="4763" y="3773"/>
                      <a:pt x="10120" y="201"/>
                      <a:pt x="16062" y="201"/>
                    </a:cubicBezTo>
                    <a:close/>
                    <a:moveTo>
                      <a:pt x="16066" y="1"/>
                    </a:moveTo>
                    <a:cubicBezTo>
                      <a:pt x="12191" y="1"/>
                      <a:pt x="8381" y="1512"/>
                      <a:pt x="5536" y="4357"/>
                    </a:cubicBezTo>
                    <a:cubicBezTo>
                      <a:pt x="1274" y="8619"/>
                      <a:pt x="0" y="15024"/>
                      <a:pt x="2310" y="20585"/>
                    </a:cubicBezTo>
                    <a:cubicBezTo>
                      <a:pt x="4608" y="26145"/>
                      <a:pt x="10037" y="29776"/>
                      <a:pt x="16062" y="29776"/>
                    </a:cubicBezTo>
                    <a:cubicBezTo>
                      <a:pt x="24277" y="29764"/>
                      <a:pt x="30933" y="23109"/>
                      <a:pt x="30944" y="14882"/>
                    </a:cubicBezTo>
                    <a:cubicBezTo>
                      <a:pt x="30944" y="8869"/>
                      <a:pt x="27325" y="3440"/>
                      <a:pt x="21753" y="1130"/>
                    </a:cubicBezTo>
                    <a:cubicBezTo>
                      <a:pt x="19914" y="370"/>
                      <a:pt x="17982" y="1"/>
                      <a:pt x="160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1"/>
              <p:cNvSpPr/>
              <p:nvPr/>
            </p:nvSpPr>
            <p:spPr>
              <a:xfrm>
                <a:off x="3645437" y="4450339"/>
                <a:ext cx="901518" cy="867415"/>
              </a:xfrm>
              <a:custGeom>
                <a:avLst/>
                <a:gdLst/>
                <a:ahLst/>
                <a:cxnLst/>
                <a:rect l="l" t="t" r="r" b="b"/>
                <a:pathLst>
                  <a:path w="28100" h="27037" extrusionOk="0">
                    <a:moveTo>
                      <a:pt x="14586" y="199"/>
                    </a:moveTo>
                    <a:cubicBezTo>
                      <a:pt x="21944" y="199"/>
                      <a:pt x="27897" y="6164"/>
                      <a:pt x="27909" y="13523"/>
                    </a:cubicBezTo>
                    <a:cubicBezTo>
                      <a:pt x="27909" y="18904"/>
                      <a:pt x="24658" y="23762"/>
                      <a:pt x="19681" y="25822"/>
                    </a:cubicBezTo>
                    <a:cubicBezTo>
                      <a:pt x="18031" y="26505"/>
                      <a:pt x="16299" y="26837"/>
                      <a:pt x="14581" y="26837"/>
                    </a:cubicBezTo>
                    <a:cubicBezTo>
                      <a:pt x="11118" y="26837"/>
                      <a:pt x="7714" y="25487"/>
                      <a:pt x="5168" y="22940"/>
                    </a:cubicBezTo>
                    <a:cubicBezTo>
                      <a:pt x="1358" y="19130"/>
                      <a:pt x="215" y="13392"/>
                      <a:pt x="2275" y="8415"/>
                    </a:cubicBezTo>
                    <a:cubicBezTo>
                      <a:pt x="4334" y="3438"/>
                      <a:pt x="9192" y="199"/>
                      <a:pt x="14586" y="199"/>
                    </a:cubicBezTo>
                    <a:close/>
                    <a:moveTo>
                      <a:pt x="14581" y="1"/>
                    </a:moveTo>
                    <a:cubicBezTo>
                      <a:pt x="11067" y="1"/>
                      <a:pt x="7612" y="1375"/>
                      <a:pt x="5025" y="3962"/>
                    </a:cubicBezTo>
                    <a:cubicBezTo>
                      <a:pt x="1155" y="7819"/>
                      <a:pt x="0" y="13642"/>
                      <a:pt x="2096" y="18690"/>
                    </a:cubicBezTo>
                    <a:cubicBezTo>
                      <a:pt x="4191" y="23738"/>
                      <a:pt x="9121" y="27036"/>
                      <a:pt x="14586" y="27036"/>
                    </a:cubicBezTo>
                    <a:cubicBezTo>
                      <a:pt x="22051" y="27024"/>
                      <a:pt x="28099" y="20976"/>
                      <a:pt x="28099" y="13523"/>
                    </a:cubicBezTo>
                    <a:cubicBezTo>
                      <a:pt x="28099" y="8046"/>
                      <a:pt x="24813" y="3116"/>
                      <a:pt x="19753" y="1033"/>
                    </a:cubicBezTo>
                    <a:cubicBezTo>
                      <a:pt x="18080" y="338"/>
                      <a:pt x="16323" y="1"/>
                      <a:pt x="14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1"/>
              <p:cNvSpPr/>
              <p:nvPr/>
            </p:nvSpPr>
            <p:spPr>
              <a:xfrm>
                <a:off x="3692791" y="4494228"/>
                <a:ext cx="810211" cy="779573"/>
              </a:xfrm>
              <a:custGeom>
                <a:avLst/>
                <a:gdLst/>
                <a:ahLst/>
                <a:cxnLst/>
                <a:rect l="l" t="t" r="r" b="b"/>
                <a:pathLst>
                  <a:path w="25254" h="24299" extrusionOk="0">
                    <a:moveTo>
                      <a:pt x="13110" y="201"/>
                    </a:moveTo>
                    <a:cubicBezTo>
                      <a:pt x="19706" y="201"/>
                      <a:pt x="25052" y="5547"/>
                      <a:pt x="25063" y="12155"/>
                    </a:cubicBezTo>
                    <a:cubicBezTo>
                      <a:pt x="25063" y="16988"/>
                      <a:pt x="22146" y="21346"/>
                      <a:pt x="17682" y="23192"/>
                    </a:cubicBezTo>
                    <a:cubicBezTo>
                      <a:pt x="16202" y="23803"/>
                      <a:pt x="14648" y="24101"/>
                      <a:pt x="13107" y="24101"/>
                    </a:cubicBezTo>
                    <a:cubicBezTo>
                      <a:pt x="9997" y="24101"/>
                      <a:pt x="6941" y="22889"/>
                      <a:pt x="4656" y="20596"/>
                    </a:cubicBezTo>
                    <a:cubicBezTo>
                      <a:pt x="1239" y="17179"/>
                      <a:pt x="215" y="12035"/>
                      <a:pt x="2061" y="7571"/>
                    </a:cubicBezTo>
                    <a:cubicBezTo>
                      <a:pt x="3918" y="3106"/>
                      <a:pt x="8276" y="201"/>
                      <a:pt x="13110" y="201"/>
                    </a:cubicBezTo>
                    <a:close/>
                    <a:moveTo>
                      <a:pt x="13108" y="0"/>
                    </a:moveTo>
                    <a:cubicBezTo>
                      <a:pt x="9944" y="0"/>
                      <a:pt x="6838" y="1234"/>
                      <a:pt x="4513" y="3558"/>
                    </a:cubicBezTo>
                    <a:cubicBezTo>
                      <a:pt x="1049" y="7035"/>
                      <a:pt x="1" y="12262"/>
                      <a:pt x="1882" y="16798"/>
                    </a:cubicBezTo>
                    <a:cubicBezTo>
                      <a:pt x="3763" y="21334"/>
                      <a:pt x="8192" y="24299"/>
                      <a:pt x="13110" y="24299"/>
                    </a:cubicBezTo>
                    <a:cubicBezTo>
                      <a:pt x="19813" y="24287"/>
                      <a:pt x="25254" y="18858"/>
                      <a:pt x="25254" y="12155"/>
                    </a:cubicBezTo>
                    <a:cubicBezTo>
                      <a:pt x="25254" y="7237"/>
                      <a:pt x="22301" y="2808"/>
                      <a:pt x="17765" y="927"/>
                    </a:cubicBezTo>
                    <a:cubicBezTo>
                      <a:pt x="16258" y="304"/>
                      <a:pt x="14676" y="0"/>
                      <a:pt x="131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1"/>
              <p:cNvSpPr/>
              <p:nvPr/>
            </p:nvSpPr>
            <p:spPr>
              <a:xfrm>
                <a:off x="3740177" y="4538084"/>
                <a:ext cx="719290" cy="691795"/>
              </a:xfrm>
              <a:custGeom>
                <a:avLst/>
                <a:gdLst/>
                <a:ahLst/>
                <a:cxnLst/>
                <a:rect l="l" t="t" r="r" b="b"/>
                <a:pathLst>
                  <a:path w="22420" h="21563" extrusionOk="0">
                    <a:moveTo>
                      <a:pt x="11633" y="191"/>
                    </a:moveTo>
                    <a:cubicBezTo>
                      <a:pt x="17479" y="203"/>
                      <a:pt x="22205" y="4942"/>
                      <a:pt x="22217" y="10776"/>
                    </a:cubicBezTo>
                    <a:cubicBezTo>
                      <a:pt x="22217" y="15062"/>
                      <a:pt x="19634" y="18919"/>
                      <a:pt x="15681" y="20563"/>
                    </a:cubicBezTo>
                    <a:cubicBezTo>
                      <a:pt x="14374" y="21102"/>
                      <a:pt x="13002" y="21364"/>
                      <a:pt x="11642" y="21364"/>
                    </a:cubicBezTo>
                    <a:cubicBezTo>
                      <a:pt x="8886" y="21364"/>
                      <a:pt x="6176" y="20289"/>
                      <a:pt x="4144" y="18265"/>
                    </a:cubicBezTo>
                    <a:cubicBezTo>
                      <a:pt x="1119" y="15240"/>
                      <a:pt x="215" y="10692"/>
                      <a:pt x="1858" y="6728"/>
                    </a:cubicBezTo>
                    <a:cubicBezTo>
                      <a:pt x="3489" y="2775"/>
                      <a:pt x="7346" y="191"/>
                      <a:pt x="11633" y="191"/>
                    </a:cubicBezTo>
                    <a:close/>
                    <a:moveTo>
                      <a:pt x="11626" y="1"/>
                    </a:moveTo>
                    <a:cubicBezTo>
                      <a:pt x="8821" y="1"/>
                      <a:pt x="6062" y="1094"/>
                      <a:pt x="4001" y="3156"/>
                    </a:cubicBezTo>
                    <a:cubicBezTo>
                      <a:pt x="917" y="6239"/>
                      <a:pt x="0" y="10883"/>
                      <a:pt x="1667" y="14907"/>
                    </a:cubicBezTo>
                    <a:cubicBezTo>
                      <a:pt x="3334" y="18943"/>
                      <a:pt x="7275" y="21563"/>
                      <a:pt x="11633" y="21563"/>
                    </a:cubicBezTo>
                    <a:cubicBezTo>
                      <a:pt x="17586" y="21563"/>
                      <a:pt x="22408" y="16729"/>
                      <a:pt x="22420" y="10788"/>
                    </a:cubicBezTo>
                    <a:cubicBezTo>
                      <a:pt x="22420" y="6418"/>
                      <a:pt x="19788" y="2489"/>
                      <a:pt x="15752" y="822"/>
                    </a:cubicBezTo>
                    <a:cubicBezTo>
                      <a:pt x="14418" y="270"/>
                      <a:pt x="13017" y="1"/>
                      <a:pt x="116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1"/>
              <p:cNvSpPr/>
              <p:nvPr/>
            </p:nvSpPr>
            <p:spPr>
              <a:xfrm>
                <a:off x="3787531" y="4581973"/>
                <a:ext cx="628015" cy="603985"/>
              </a:xfrm>
              <a:custGeom>
                <a:avLst/>
                <a:gdLst/>
                <a:ahLst/>
                <a:cxnLst/>
                <a:rect l="l" t="t" r="r" b="b"/>
                <a:pathLst>
                  <a:path w="19575" h="18826" extrusionOk="0">
                    <a:moveTo>
                      <a:pt x="10157" y="192"/>
                    </a:moveTo>
                    <a:cubicBezTo>
                      <a:pt x="15241" y="204"/>
                      <a:pt x="19372" y="4324"/>
                      <a:pt x="19372" y="9408"/>
                    </a:cubicBezTo>
                    <a:cubicBezTo>
                      <a:pt x="19372" y="13146"/>
                      <a:pt x="17122" y="16504"/>
                      <a:pt x="13681" y="17932"/>
                    </a:cubicBezTo>
                    <a:cubicBezTo>
                      <a:pt x="12544" y="18405"/>
                      <a:pt x="11349" y="18634"/>
                      <a:pt x="10164" y="18634"/>
                    </a:cubicBezTo>
                    <a:cubicBezTo>
                      <a:pt x="7764" y="18634"/>
                      <a:pt x="5402" y="17694"/>
                      <a:pt x="3632" y="15932"/>
                    </a:cubicBezTo>
                    <a:cubicBezTo>
                      <a:pt x="1001" y="13289"/>
                      <a:pt x="215" y="9336"/>
                      <a:pt x="1644" y="5883"/>
                    </a:cubicBezTo>
                    <a:cubicBezTo>
                      <a:pt x="3060" y="2442"/>
                      <a:pt x="6430" y="192"/>
                      <a:pt x="10157" y="192"/>
                    </a:cubicBezTo>
                    <a:close/>
                    <a:moveTo>
                      <a:pt x="10152" y="0"/>
                    </a:moveTo>
                    <a:cubicBezTo>
                      <a:pt x="7705" y="0"/>
                      <a:pt x="5300" y="953"/>
                      <a:pt x="3501" y="2752"/>
                    </a:cubicBezTo>
                    <a:cubicBezTo>
                      <a:pt x="810" y="5455"/>
                      <a:pt x="1" y="9503"/>
                      <a:pt x="1453" y="13015"/>
                    </a:cubicBezTo>
                    <a:cubicBezTo>
                      <a:pt x="2918" y="16539"/>
                      <a:pt x="6347" y="18825"/>
                      <a:pt x="10157" y="18825"/>
                    </a:cubicBezTo>
                    <a:cubicBezTo>
                      <a:pt x="15348" y="18825"/>
                      <a:pt x="19563" y="14611"/>
                      <a:pt x="19574" y="9408"/>
                    </a:cubicBezTo>
                    <a:cubicBezTo>
                      <a:pt x="19574" y="5610"/>
                      <a:pt x="17277" y="2169"/>
                      <a:pt x="13752" y="716"/>
                    </a:cubicBezTo>
                    <a:cubicBezTo>
                      <a:pt x="12588" y="235"/>
                      <a:pt x="11365" y="0"/>
                      <a:pt x="101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1"/>
              <p:cNvSpPr/>
              <p:nvPr/>
            </p:nvSpPr>
            <p:spPr>
              <a:xfrm>
                <a:off x="3834885" y="4625862"/>
                <a:ext cx="536740" cy="516175"/>
              </a:xfrm>
              <a:custGeom>
                <a:avLst/>
                <a:gdLst/>
                <a:ahLst/>
                <a:cxnLst/>
                <a:rect l="l" t="t" r="r" b="b"/>
                <a:pathLst>
                  <a:path w="16730" h="16089" extrusionOk="0">
                    <a:moveTo>
                      <a:pt x="8681" y="193"/>
                    </a:moveTo>
                    <a:cubicBezTo>
                      <a:pt x="13014" y="205"/>
                      <a:pt x="16527" y="3718"/>
                      <a:pt x="16527" y="8052"/>
                    </a:cubicBezTo>
                    <a:cubicBezTo>
                      <a:pt x="16527" y="11219"/>
                      <a:pt x="14622" y="14088"/>
                      <a:pt x="11681" y="15302"/>
                    </a:cubicBezTo>
                    <a:cubicBezTo>
                      <a:pt x="10713" y="15704"/>
                      <a:pt x="9696" y="15898"/>
                      <a:pt x="8688" y="15898"/>
                    </a:cubicBezTo>
                    <a:cubicBezTo>
                      <a:pt x="6643" y="15898"/>
                      <a:pt x="4631" y="15099"/>
                      <a:pt x="3132" y="13600"/>
                    </a:cubicBezTo>
                    <a:cubicBezTo>
                      <a:pt x="882" y="11350"/>
                      <a:pt x="215" y="7980"/>
                      <a:pt x="1430" y="5039"/>
                    </a:cubicBezTo>
                    <a:cubicBezTo>
                      <a:pt x="2644" y="2110"/>
                      <a:pt x="5502" y="193"/>
                      <a:pt x="8681" y="193"/>
                    </a:cubicBezTo>
                    <a:close/>
                    <a:moveTo>
                      <a:pt x="8678" y="0"/>
                    </a:moveTo>
                    <a:cubicBezTo>
                      <a:pt x="6585" y="0"/>
                      <a:pt x="4526" y="815"/>
                      <a:pt x="2989" y="2360"/>
                    </a:cubicBezTo>
                    <a:cubicBezTo>
                      <a:pt x="692" y="4658"/>
                      <a:pt x="1" y="8123"/>
                      <a:pt x="1251" y="11123"/>
                    </a:cubicBezTo>
                    <a:cubicBezTo>
                      <a:pt x="2489" y="14136"/>
                      <a:pt x="5430" y="16088"/>
                      <a:pt x="8681" y="16088"/>
                    </a:cubicBezTo>
                    <a:cubicBezTo>
                      <a:pt x="13122" y="16088"/>
                      <a:pt x="16717" y="12493"/>
                      <a:pt x="16729" y="8052"/>
                    </a:cubicBezTo>
                    <a:cubicBezTo>
                      <a:pt x="16729" y="4789"/>
                      <a:pt x="14765" y="1860"/>
                      <a:pt x="11752" y="610"/>
                    </a:cubicBezTo>
                    <a:cubicBezTo>
                      <a:pt x="10759" y="200"/>
                      <a:pt x="9714" y="0"/>
                      <a:pt x="86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1"/>
              <p:cNvSpPr/>
              <p:nvPr/>
            </p:nvSpPr>
            <p:spPr>
              <a:xfrm>
                <a:off x="3882270" y="4669558"/>
                <a:ext cx="445401" cy="428558"/>
              </a:xfrm>
              <a:custGeom>
                <a:avLst/>
                <a:gdLst/>
                <a:ahLst/>
                <a:cxnLst/>
                <a:rect l="l" t="t" r="r" b="b"/>
                <a:pathLst>
                  <a:path w="13883" h="13358" extrusionOk="0">
                    <a:moveTo>
                      <a:pt x="7204" y="201"/>
                    </a:moveTo>
                    <a:cubicBezTo>
                      <a:pt x="10775" y="201"/>
                      <a:pt x="13681" y="3106"/>
                      <a:pt x="13681" y="6690"/>
                    </a:cubicBezTo>
                    <a:cubicBezTo>
                      <a:pt x="13681" y="9309"/>
                      <a:pt x="12109" y="11666"/>
                      <a:pt x="9680" y="12666"/>
                    </a:cubicBezTo>
                    <a:cubicBezTo>
                      <a:pt x="8879" y="13002"/>
                      <a:pt x="8037" y="13165"/>
                      <a:pt x="7202" y="13165"/>
                    </a:cubicBezTo>
                    <a:cubicBezTo>
                      <a:pt x="5518" y="13165"/>
                      <a:pt x="3861" y="12503"/>
                      <a:pt x="2620" y="11262"/>
                    </a:cubicBezTo>
                    <a:cubicBezTo>
                      <a:pt x="762" y="9416"/>
                      <a:pt x="215" y="6630"/>
                      <a:pt x="1215" y="4201"/>
                    </a:cubicBezTo>
                    <a:cubicBezTo>
                      <a:pt x="2215" y="1784"/>
                      <a:pt x="4584" y="201"/>
                      <a:pt x="7204" y="201"/>
                    </a:cubicBezTo>
                    <a:close/>
                    <a:moveTo>
                      <a:pt x="7202" y="0"/>
                    </a:moveTo>
                    <a:cubicBezTo>
                      <a:pt x="5467" y="0"/>
                      <a:pt x="3759" y="681"/>
                      <a:pt x="2477" y="1963"/>
                    </a:cubicBezTo>
                    <a:cubicBezTo>
                      <a:pt x="572" y="3868"/>
                      <a:pt x="0" y="6749"/>
                      <a:pt x="1036" y="9237"/>
                    </a:cubicBezTo>
                    <a:cubicBezTo>
                      <a:pt x="2056" y="11729"/>
                      <a:pt x="4483" y="13357"/>
                      <a:pt x="7174" y="13357"/>
                    </a:cubicBezTo>
                    <a:cubicBezTo>
                      <a:pt x="7184" y="13357"/>
                      <a:pt x="7194" y="13357"/>
                      <a:pt x="7204" y="13357"/>
                    </a:cubicBezTo>
                    <a:cubicBezTo>
                      <a:pt x="10895" y="13357"/>
                      <a:pt x="13871" y="10369"/>
                      <a:pt x="13883" y="6690"/>
                    </a:cubicBezTo>
                    <a:cubicBezTo>
                      <a:pt x="13883" y="3987"/>
                      <a:pt x="12252" y="1546"/>
                      <a:pt x="9752" y="510"/>
                    </a:cubicBezTo>
                    <a:cubicBezTo>
                      <a:pt x="8927" y="167"/>
                      <a:pt x="8062" y="0"/>
                      <a:pt x="7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1"/>
              <p:cNvSpPr/>
              <p:nvPr/>
            </p:nvSpPr>
            <p:spPr>
              <a:xfrm>
                <a:off x="3929624" y="4713511"/>
                <a:ext cx="354127" cy="341037"/>
              </a:xfrm>
              <a:custGeom>
                <a:avLst/>
                <a:gdLst/>
                <a:ahLst/>
                <a:cxnLst/>
                <a:rect l="l" t="t" r="r" b="b"/>
                <a:pathLst>
                  <a:path w="11038" h="10630" extrusionOk="0">
                    <a:moveTo>
                      <a:pt x="5728" y="200"/>
                    </a:moveTo>
                    <a:cubicBezTo>
                      <a:pt x="8549" y="200"/>
                      <a:pt x="10835" y="2486"/>
                      <a:pt x="10835" y="5308"/>
                    </a:cubicBezTo>
                    <a:cubicBezTo>
                      <a:pt x="10835" y="7379"/>
                      <a:pt x="9597" y="9249"/>
                      <a:pt x="7680" y="10034"/>
                    </a:cubicBezTo>
                    <a:cubicBezTo>
                      <a:pt x="7048" y="10299"/>
                      <a:pt x="6384" y="10427"/>
                      <a:pt x="5725" y="10427"/>
                    </a:cubicBezTo>
                    <a:cubicBezTo>
                      <a:pt x="4395" y="10427"/>
                      <a:pt x="3087" y="9906"/>
                      <a:pt x="2108" y="8927"/>
                    </a:cubicBezTo>
                    <a:cubicBezTo>
                      <a:pt x="644" y="7463"/>
                      <a:pt x="215" y="5272"/>
                      <a:pt x="1001" y="3355"/>
                    </a:cubicBezTo>
                    <a:cubicBezTo>
                      <a:pt x="1799" y="1450"/>
                      <a:pt x="3656" y="200"/>
                      <a:pt x="5728" y="200"/>
                    </a:cubicBezTo>
                    <a:close/>
                    <a:moveTo>
                      <a:pt x="5739" y="0"/>
                    </a:moveTo>
                    <a:cubicBezTo>
                      <a:pt x="4353" y="0"/>
                      <a:pt x="2991" y="543"/>
                      <a:pt x="1977" y="1557"/>
                    </a:cubicBezTo>
                    <a:cubicBezTo>
                      <a:pt x="453" y="3081"/>
                      <a:pt x="1" y="5367"/>
                      <a:pt x="822" y="7344"/>
                    </a:cubicBezTo>
                    <a:cubicBezTo>
                      <a:pt x="1644" y="9332"/>
                      <a:pt x="3584" y="10618"/>
                      <a:pt x="5728" y="10630"/>
                    </a:cubicBezTo>
                    <a:cubicBezTo>
                      <a:pt x="8657" y="10618"/>
                      <a:pt x="11038" y="8248"/>
                      <a:pt x="11038" y="5308"/>
                    </a:cubicBezTo>
                    <a:cubicBezTo>
                      <a:pt x="11038" y="3164"/>
                      <a:pt x="9740" y="1224"/>
                      <a:pt x="7764" y="402"/>
                    </a:cubicBezTo>
                    <a:cubicBezTo>
                      <a:pt x="7108" y="132"/>
                      <a:pt x="6421" y="0"/>
                      <a:pt x="57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1"/>
              <p:cNvSpPr/>
              <p:nvPr/>
            </p:nvSpPr>
            <p:spPr>
              <a:xfrm>
                <a:off x="3944158" y="4757208"/>
                <a:ext cx="295672" cy="253420"/>
              </a:xfrm>
              <a:custGeom>
                <a:avLst/>
                <a:gdLst/>
                <a:ahLst/>
                <a:cxnLst/>
                <a:rect l="l" t="t" r="r" b="b"/>
                <a:pathLst>
                  <a:path w="9216" h="7899" extrusionOk="0">
                    <a:moveTo>
                      <a:pt x="5275" y="207"/>
                    </a:moveTo>
                    <a:cubicBezTo>
                      <a:pt x="7346" y="207"/>
                      <a:pt x="9013" y="1886"/>
                      <a:pt x="9013" y="3958"/>
                    </a:cubicBezTo>
                    <a:cubicBezTo>
                      <a:pt x="9013" y="6213"/>
                      <a:pt x="7172" y="7705"/>
                      <a:pt x="5247" y="7705"/>
                    </a:cubicBezTo>
                    <a:cubicBezTo>
                      <a:pt x="4326" y="7705"/>
                      <a:pt x="3386" y="7363"/>
                      <a:pt x="2620" y="6601"/>
                    </a:cubicBezTo>
                    <a:cubicBezTo>
                      <a:pt x="262" y="4243"/>
                      <a:pt x="1941" y="207"/>
                      <a:pt x="5275" y="207"/>
                    </a:cubicBezTo>
                    <a:close/>
                    <a:moveTo>
                      <a:pt x="5243" y="0"/>
                    </a:moveTo>
                    <a:cubicBezTo>
                      <a:pt x="4275" y="0"/>
                      <a:pt x="3289" y="359"/>
                      <a:pt x="2489" y="1160"/>
                    </a:cubicBezTo>
                    <a:cubicBezTo>
                      <a:pt x="0" y="3648"/>
                      <a:pt x="1762" y="7898"/>
                      <a:pt x="5275" y="7898"/>
                    </a:cubicBezTo>
                    <a:cubicBezTo>
                      <a:pt x="7453" y="7887"/>
                      <a:pt x="9216" y="6124"/>
                      <a:pt x="9216" y="3958"/>
                    </a:cubicBezTo>
                    <a:cubicBezTo>
                      <a:pt x="9216" y="1573"/>
                      <a:pt x="7269" y="0"/>
                      <a:pt x="52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1"/>
              <p:cNvSpPr/>
              <p:nvPr/>
            </p:nvSpPr>
            <p:spPr>
              <a:xfrm>
                <a:off x="4002965" y="4801193"/>
                <a:ext cx="192944" cy="165514"/>
              </a:xfrm>
              <a:custGeom>
                <a:avLst/>
                <a:gdLst/>
                <a:ahLst/>
                <a:cxnLst/>
                <a:rect l="l" t="t" r="r" b="b"/>
                <a:pathLst>
                  <a:path w="6014" h="5159" extrusionOk="0">
                    <a:moveTo>
                      <a:pt x="3442" y="205"/>
                    </a:moveTo>
                    <a:cubicBezTo>
                      <a:pt x="4751" y="205"/>
                      <a:pt x="5811" y="1265"/>
                      <a:pt x="5823" y="2587"/>
                    </a:cubicBezTo>
                    <a:cubicBezTo>
                      <a:pt x="5823" y="4014"/>
                      <a:pt x="4643" y="4961"/>
                      <a:pt x="3419" y="4961"/>
                    </a:cubicBezTo>
                    <a:cubicBezTo>
                      <a:pt x="2836" y="4961"/>
                      <a:pt x="2243" y="4746"/>
                      <a:pt x="1763" y="4265"/>
                    </a:cubicBezTo>
                    <a:cubicBezTo>
                      <a:pt x="263" y="2765"/>
                      <a:pt x="1322" y="205"/>
                      <a:pt x="3442" y="205"/>
                    </a:cubicBezTo>
                    <a:close/>
                    <a:moveTo>
                      <a:pt x="3422" y="1"/>
                    </a:moveTo>
                    <a:cubicBezTo>
                      <a:pt x="2789" y="1"/>
                      <a:pt x="2144" y="237"/>
                      <a:pt x="1620" y="765"/>
                    </a:cubicBezTo>
                    <a:cubicBezTo>
                      <a:pt x="1" y="2384"/>
                      <a:pt x="1144" y="5158"/>
                      <a:pt x="3442" y="5158"/>
                    </a:cubicBezTo>
                    <a:cubicBezTo>
                      <a:pt x="4858" y="5158"/>
                      <a:pt x="6013" y="4003"/>
                      <a:pt x="6013" y="2587"/>
                    </a:cubicBezTo>
                    <a:cubicBezTo>
                      <a:pt x="6013" y="1032"/>
                      <a:pt x="4744" y="1"/>
                      <a:pt x="34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1"/>
              <p:cNvSpPr/>
              <p:nvPr/>
            </p:nvSpPr>
            <p:spPr>
              <a:xfrm>
                <a:off x="4061804" y="4845178"/>
                <a:ext cx="90184" cy="77608"/>
              </a:xfrm>
              <a:custGeom>
                <a:avLst/>
                <a:gdLst/>
                <a:ahLst/>
                <a:cxnLst/>
                <a:rect l="l" t="t" r="r" b="b"/>
                <a:pathLst>
                  <a:path w="2811" h="2419" extrusionOk="0">
                    <a:moveTo>
                      <a:pt x="1608" y="203"/>
                    </a:moveTo>
                    <a:cubicBezTo>
                      <a:pt x="2167" y="203"/>
                      <a:pt x="2620" y="656"/>
                      <a:pt x="2620" y="1204"/>
                    </a:cubicBezTo>
                    <a:cubicBezTo>
                      <a:pt x="2620" y="1815"/>
                      <a:pt x="2120" y="2220"/>
                      <a:pt x="1601" y="2220"/>
                    </a:cubicBezTo>
                    <a:cubicBezTo>
                      <a:pt x="1351" y="2220"/>
                      <a:pt x="1098" y="2127"/>
                      <a:pt x="893" y="1918"/>
                    </a:cubicBezTo>
                    <a:cubicBezTo>
                      <a:pt x="262" y="1287"/>
                      <a:pt x="703" y="203"/>
                      <a:pt x="1608" y="203"/>
                    </a:cubicBezTo>
                    <a:close/>
                    <a:moveTo>
                      <a:pt x="1597" y="1"/>
                    </a:moveTo>
                    <a:cubicBezTo>
                      <a:pt x="1300" y="1"/>
                      <a:pt x="997" y="111"/>
                      <a:pt x="750" y="358"/>
                    </a:cubicBezTo>
                    <a:cubicBezTo>
                      <a:pt x="0" y="1120"/>
                      <a:pt x="536" y="2418"/>
                      <a:pt x="1608" y="2418"/>
                    </a:cubicBezTo>
                    <a:cubicBezTo>
                      <a:pt x="2274" y="2418"/>
                      <a:pt x="2810" y="1870"/>
                      <a:pt x="2810" y="1216"/>
                    </a:cubicBezTo>
                    <a:cubicBezTo>
                      <a:pt x="2810" y="483"/>
                      <a:pt x="2217" y="1"/>
                      <a:pt x="15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1"/>
              <p:cNvSpPr/>
              <p:nvPr/>
            </p:nvSpPr>
            <p:spPr>
              <a:xfrm>
                <a:off x="3784098" y="4578572"/>
                <a:ext cx="634496" cy="610787"/>
              </a:xfrm>
              <a:custGeom>
                <a:avLst/>
                <a:gdLst/>
                <a:ahLst/>
                <a:cxnLst/>
                <a:rect l="l" t="t" r="r" b="b"/>
                <a:pathLst>
                  <a:path w="19777" h="19038" extrusionOk="0">
                    <a:moveTo>
                      <a:pt x="10264" y="1"/>
                    </a:moveTo>
                    <a:cubicBezTo>
                      <a:pt x="6418" y="1"/>
                      <a:pt x="2941" y="2322"/>
                      <a:pt x="1477" y="5882"/>
                    </a:cubicBezTo>
                    <a:cubicBezTo>
                      <a:pt x="0" y="9430"/>
                      <a:pt x="810" y="13526"/>
                      <a:pt x="3537" y="16253"/>
                    </a:cubicBezTo>
                    <a:cubicBezTo>
                      <a:pt x="5353" y="18069"/>
                      <a:pt x="7788" y="19038"/>
                      <a:pt x="10267" y="19038"/>
                    </a:cubicBezTo>
                    <a:cubicBezTo>
                      <a:pt x="11492" y="19038"/>
                      <a:pt x="12729" y="18801"/>
                      <a:pt x="13907" y="18312"/>
                    </a:cubicBezTo>
                    <a:cubicBezTo>
                      <a:pt x="17455" y="16836"/>
                      <a:pt x="19777" y="13371"/>
                      <a:pt x="19777" y="9514"/>
                    </a:cubicBezTo>
                    <a:cubicBezTo>
                      <a:pt x="19777" y="4263"/>
                      <a:pt x="15514" y="1"/>
                      <a:pt x="102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7" name="Google Shape;2087;p51"/>
            <p:cNvSpPr/>
            <p:nvPr/>
          </p:nvSpPr>
          <p:spPr>
            <a:xfrm>
              <a:off x="713232" y="791782"/>
              <a:ext cx="600900" cy="1289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8" name="Google Shape;2088;p51"/>
          <p:cNvGrpSpPr/>
          <p:nvPr/>
        </p:nvGrpSpPr>
        <p:grpSpPr>
          <a:xfrm>
            <a:off x="8369505" y="4354255"/>
            <a:ext cx="588555" cy="677357"/>
            <a:chOff x="8369505" y="4354255"/>
            <a:chExt cx="588555" cy="677357"/>
          </a:xfrm>
        </p:grpSpPr>
        <p:sp>
          <p:nvSpPr>
            <p:cNvPr id="2089" name="Google Shape;2089;p51"/>
            <p:cNvSpPr/>
            <p:nvPr/>
          </p:nvSpPr>
          <p:spPr>
            <a:xfrm>
              <a:off x="8881800" y="4888380"/>
              <a:ext cx="38162" cy="32687"/>
            </a:xfrm>
            <a:custGeom>
              <a:avLst/>
              <a:gdLst/>
              <a:ahLst/>
              <a:cxnLst/>
              <a:rect l="l" t="t" r="r" b="b"/>
              <a:pathLst>
                <a:path w="1192" h="1021" extrusionOk="0">
                  <a:moveTo>
                    <a:pt x="512" y="1"/>
                  </a:moveTo>
                  <a:cubicBezTo>
                    <a:pt x="251" y="1"/>
                    <a:pt x="1" y="203"/>
                    <a:pt x="1" y="509"/>
                  </a:cubicBezTo>
                  <a:cubicBezTo>
                    <a:pt x="1" y="794"/>
                    <a:pt x="227" y="1021"/>
                    <a:pt x="501" y="1021"/>
                  </a:cubicBezTo>
                  <a:cubicBezTo>
                    <a:pt x="965" y="1021"/>
                    <a:pt x="1191" y="473"/>
                    <a:pt x="870" y="152"/>
                  </a:cubicBezTo>
                  <a:cubicBezTo>
                    <a:pt x="765" y="47"/>
                    <a:pt x="637" y="1"/>
                    <a:pt x="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1"/>
            <p:cNvSpPr/>
            <p:nvPr/>
          </p:nvSpPr>
          <p:spPr>
            <a:xfrm>
              <a:off x="8764403" y="4888380"/>
              <a:ext cx="38162" cy="32687"/>
            </a:xfrm>
            <a:custGeom>
              <a:avLst/>
              <a:gdLst/>
              <a:ahLst/>
              <a:cxnLst/>
              <a:rect l="l" t="t" r="r" b="b"/>
              <a:pathLst>
                <a:path w="1192" h="1021" extrusionOk="0">
                  <a:moveTo>
                    <a:pt x="512" y="1"/>
                  </a:moveTo>
                  <a:cubicBezTo>
                    <a:pt x="250" y="1"/>
                    <a:pt x="0" y="203"/>
                    <a:pt x="0" y="509"/>
                  </a:cubicBezTo>
                  <a:cubicBezTo>
                    <a:pt x="0" y="794"/>
                    <a:pt x="227" y="1021"/>
                    <a:pt x="512" y="1021"/>
                  </a:cubicBezTo>
                  <a:cubicBezTo>
                    <a:pt x="965" y="1021"/>
                    <a:pt x="1191" y="473"/>
                    <a:pt x="870" y="152"/>
                  </a:cubicBezTo>
                  <a:cubicBezTo>
                    <a:pt x="765" y="47"/>
                    <a:pt x="637" y="1"/>
                    <a:pt x="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1"/>
            <p:cNvSpPr/>
            <p:nvPr/>
          </p:nvSpPr>
          <p:spPr>
            <a:xfrm>
              <a:off x="8647391" y="4888380"/>
              <a:ext cx="38130" cy="32687"/>
            </a:xfrm>
            <a:custGeom>
              <a:avLst/>
              <a:gdLst/>
              <a:ahLst/>
              <a:cxnLst/>
              <a:rect l="l" t="t" r="r" b="b"/>
              <a:pathLst>
                <a:path w="1191" h="1021" extrusionOk="0">
                  <a:moveTo>
                    <a:pt x="512" y="1"/>
                  </a:moveTo>
                  <a:cubicBezTo>
                    <a:pt x="250" y="1"/>
                    <a:pt x="0" y="203"/>
                    <a:pt x="0" y="509"/>
                  </a:cubicBezTo>
                  <a:cubicBezTo>
                    <a:pt x="0" y="794"/>
                    <a:pt x="226" y="1021"/>
                    <a:pt x="512" y="1021"/>
                  </a:cubicBezTo>
                  <a:cubicBezTo>
                    <a:pt x="965" y="1021"/>
                    <a:pt x="1191" y="473"/>
                    <a:pt x="869" y="152"/>
                  </a:cubicBezTo>
                  <a:cubicBezTo>
                    <a:pt x="765" y="47"/>
                    <a:pt x="637" y="1"/>
                    <a:pt x="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1"/>
            <p:cNvSpPr/>
            <p:nvPr/>
          </p:nvSpPr>
          <p:spPr>
            <a:xfrm>
              <a:off x="8530346" y="4888380"/>
              <a:ext cx="38162" cy="32687"/>
            </a:xfrm>
            <a:custGeom>
              <a:avLst/>
              <a:gdLst/>
              <a:ahLst/>
              <a:cxnLst/>
              <a:rect l="l" t="t" r="r" b="b"/>
              <a:pathLst>
                <a:path w="1192" h="1021" extrusionOk="0">
                  <a:moveTo>
                    <a:pt x="512" y="1"/>
                  </a:moveTo>
                  <a:cubicBezTo>
                    <a:pt x="251" y="1"/>
                    <a:pt x="1" y="203"/>
                    <a:pt x="1" y="509"/>
                  </a:cubicBezTo>
                  <a:cubicBezTo>
                    <a:pt x="1" y="794"/>
                    <a:pt x="227" y="1021"/>
                    <a:pt x="513" y="1021"/>
                  </a:cubicBezTo>
                  <a:cubicBezTo>
                    <a:pt x="965" y="1021"/>
                    <a:pt x="1192" y="473"/>
                    <a:pt x="870" y="152"/>
                  </a:cubicBezTo>
                  <a:cubicBezTo>
                    <a:pt x="766" y="47"/>
                    <a:pt x="638" y="1"/>
                    <a:pt x="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1"/>
            <p:cNvSpPr/>
            <p:nvPr/>
          </p:nvSpPr>
          <p:spPr>
            <a:xfrm>
              <a:off x="8413333" y="4888380"/>
              <a:ext cx="38162" cy="32687"/>
            </a:xfrm>
            <a:custGeom>
              <a:avLst/>
              <a:gdLst/>
              <a:ahLst/>
              <a:cxnLst/>
              <a:rect l="l" t="t" r="r" b="b"/>
              <a:pathLst>
                <a:path w="1192" h="1021" extrusionOk="0">
                  <a:moveTo>
                    <a:pt x="512" y="1"/>
                  </a:moveTo>
                  <a:cubicBezTo>
                    <a:pt x="251" y="1"/>
                    <a:pt x="1" y="203"/>
                    <a:pt x="1" y="509"/>
                  </a:cubicBezTo>
                  <a:cubicBezTo>
                    <a:pt x="1" y="794"/>
                    <a:pt x="227" y="1021"/>
                    <a:pt x="501" y="1021"/>
                  </a:cubicBezTo>
                  <a:cubicBezTo>
                    <a:pt x="965" y="1021"/>
                    <a:pt x="1191" y="473"/>
                    <a:pt x="870" y="152"/>
                  </a:cubicBezTo>
                  <a:cubicBezTo>
                    <a:pt x="766" y="47"/>
                    <a:pt x="638" y="1"/>
                    <a:pt x="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1"/>
            <p:cNvSpPr/>
            <p:nvPr/>
          </p:nvSpPr>
          <p:spPr>
            <a:xfrm>
              <a:off x="8881800" y="4777867"/>
              <a:ext cx="38162" cy="33039"/>
            </a:xfrm>
            <a:custGeom>
              <a:avLst/>
              <a:gdLst/>
              <a:ahLst/>
              <a:cxnLst/>
              <a:rect l="l" t="t" r="r" b="b"/>
              <a:pathLst>
                <a:path w="1192" h="1032" extrusionOk="0">
                  <a:moveTo>
                    <a:pt x="514" y="0"/>
                  </a:moveTo>
                  <a:cubicBezTo>
                    <a:pt x="252" y="0"/>
                    <a:pt x="1" y="205"/>
                    <a:pt x="1" y="520"/>
                  </a:cubicBezTo>
                  <a:cubicBezTo>
                    <a:pt x="1" y="794"/>
                    <a:pt x="227" y="1032"/>
                    <a:pt x="501" y="1032"/>
                  </a:cubicBezTo>
                  <a:cubicBezTo>
                    <a:pt x="965" y="1032"/>
                    <a:pt x="1191" y="472"/>
                    <a:pt x="870" y="151"/>
                  </a:cubicBezTo>
                  <a:cubicBezTo>
                    <a:pt x="766" y="47"/>
                    <a:pt x="638" y="0"/>
                    <a:pt x="5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1"/>
            <p:cNvSpPr/>
            <p:nvPr/>
          </p:nvSpPr>
          <p:spPr>
            <a:xfrm>
              <a:off x="8764403" y="4777867"/>
              <a:ext cx="38162" cy="33039"/>
            </a:xfrm>
            <a:custGeom>
              <a:avLst/>
              <a:gdLst/>
              <a:ahLst/>
              <a:cxnLst/>
              <a:rect l="l" t="t" r="r" b="b"/>
              <a:pathLst>
                <a:path w="1192" h="1032" extrusionOk="0">
                  <a:moveTo>
                    <a:pt x="513" y="0"/>
                  </a:moveTo>
                  <a:cubicBezTo>
                    <a:pt x="251" y="0"/>
                    <a:pt x="0" y="205"/>
                    <a:pt x="0" y="520"/>
                  </a:cubicBezTo>
                  <a:cubicBezTo>
                    <a:pt x="0" y="794"/>
                    <a:pt x="227" y="1032"/>
                    <a:pt x="512" y="1032"/>
                  </a:cubicBezTo>
                  <a:cubicBezTo>
                    <a:pt x="965" y="1032"/>
                    <a:pt x="1191" y="472"/>
                    <a:pt x="870" y="151"/>
                  </a:cubicBezTo>
                  <a:cubicBezTo>
                    <a:pt x="766" y="47"/>
                    <a:pt x="638" y="0"/>
                    <a:pt x="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1"/>
            <p:cNvSpPr/>
            <p:nvPr/>
          </p:nvSpPr>
          <p:spPr>
            <a:xfrm>
              <a:off x="8647391" y="4777867"/>
              <a:ext cx="38130" cy="33039"/>
            </a:xfrm>
            <a:custGeom>
              <a:avLst/>
              <a:gdLst/>
              <a:ahLst/>
              <a:cxnLst/>
              <a:rect l="l" t="t" r="r" b="b"/>
              <a:pathLst>
                <a:path w="1191" h="1032" extrusionOk="0">
                  <a:moveTo>
                    <a:pt x="513" y="0"/>
                  </a:moveTo>
                  <a:cubicBezTo>
                    <a:pt x="251" y="0"/>
                    <a:pt x="0" y="205"/>
                    <a:pt x="0" y="520"/>
                  </a:cubicBezTo>
                  <a:cubicBezTo>
                    <a:pt x="0" y="794"/>
                    <a:pt x="226" y="1032"/>
                    <a:pt x="512" y="1032"/>
                  </a:cubicBezTo>
                  <a:cubicBezTo>
                    <a:pt x="965" y="1032"/>
                    <a:pt x="1191" y="472"/>
                    <a:pt x="869" y="151"/>
                  </a:cubicBezTo>
                  <a:cubicBezTo>
                    <a:pt x="766" y="47"/>
                    <a:pt x="638" y="0"/>
                    <a:pt x="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1"/>
            <p:cNvSpPr/>
            <p:nvPr/>
          </p:nvSpPr>
          <p:spPr>
            <a:xfrm>
              <a:off x="8530346" y="4777867"/>
              <a:ext cx="38162" cy="33039"/>
            </a:xfrm>
            <a:custGeom>
              <a:avLst/>
              <a:gdLst/>
              <a:ahLst/>
              <a:cxnLst/>
              <a:rect l="l" t="t" r="r" b="b"/>
              <a:pathLst>
                <a:path w="1192" h="1032" extrusionOk="0">
                  <a:moveTo>
                    <a:pt x="514" y="0"/>
                  </a:moveTo>
                  <a:cubicBezTo>
                    <a:pt x="252" y="0"/>
                    <a:pt x="1" y="205"/>
                    <a:pt x="1" y="520"/>
                  </a:cubicBezTo>
                  <a:cubicBezTo>
                    <a:pt x="1" y="794"/>
                    <a:pt x="227" y="1032"/>
                    <a:pt x="513" y="1032"/>
                  </a:cubicBezTo>
                  <a:cubicBezTo>
                    <a:pt x="965" y="1032"/>
                    <a:pt x="1192" y="472"/>
                    <a:pt x="870" y="151"/>
                  </a:cubicBezTo>
                  <a:cubicBezTo>
                    <a:pt x="766" y="47"/>
                    <a:pt x="639" y="0"/>
                    <a:pt x="5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1"/>
            <p:cNvSpPr/>
            <p:nvPr/>
          </p:nvSpPr>
          <p:spPr>
            <a:xfrm>
              <a:off x="8413333" y="4777867"/>
              <a:ext cx="38162" cy="33039"/>
            </a:xfrm>
            <a:custGeom>
              <a:avLst/>
              <a:gdLst/>
              <a:ahLst/>
              <a:cxnLst/>
              <a:rect l="l" t="t" r="r" b="b"/>
              <a:pathLst>
                <a:path w="1192" h="1032" extrusionOk="0">
                  <a:moveTo>
                    <a:pt x="514" y="0"/>
                  </a:moveTo>
                  <a:cubicBezTo>
                    <a:pt x="252" y="0"/>
                    <a:pt x="1" y="205"/>
                    <a:pt x="1" y="520"/>
                  </a:cubicBezTo>
                  <a:cubicBezTo>
                    <a:pt x="1" y="794"/>
                    <a:pt x="227" y="1032"/>
                    <a:pt x="501" y="1032"/>
                  </a:cubicBezTo>
                  <a:cubicBezTo>
                    <a:pt x="965" y="1032"/>
                    <a:pt x="1191" y="472"/>
                    <a:pt x="870" y="151"/>
                  </a:cubicBezTo>
                  <a:cubicBezTo>
                    <a:pt x="766" y="47"/>
                    <a:pt x="639" y="0"/>
                    <a:pt x="5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1"/>
            <p:cNvSpPr/>
            <p:nvPr/>
          </p:nvSpPr>
          <p:spPr>
            <a:xfrm>
              <a:off x="8881800" y="4998637"/>
              <a:ext cx="38162" cy="32975"/>
            </a:xfrm>
            <a:custGeom>
              <a:avLst/>
              <a:gdLst/>
              <a:ahLst/>
              <a:cxnLst/>
              <a:rect l="l" t="t" r="r" b="b"/>
              <a:pathLst>
                <a:path w="1192" h="1030" extrusionOk="0">
                  <a:moveTo>
                    <a:pt x="519" y="0"/>
                  </a:moveTo>
                  <a:cubicBezTo>
                    <a:pt x="255" y="0"/>
                    <a:pt x="1" y="209"/>
                    <a:pt x="1" y="518"/>
                  </a:cubicBezTo>
                  <a:cubicBezTo>
                    <a:pt x="1" y="791"/>
                    <a:pt x="227" y="1029"/>
                    <a:pt x="501" y="1029"/>
                  </a:cubicBezTo>
                  <a:cubicBezTo>
                    <a:pt x="965" y="1029"/>
                    <a:pt x="1191" y="470"/>
                    <a:pt x="870" y="148"/>
                  </a:cubicBezTo>
                  <a:cubicBezTo>
                    <a:pt x="767" y="46"/>
                    <a:pt x="642"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1"/>
            <p:cNvSpPr/>
            <p:nvPr/>
          </p:nvSpPr>
          <p:spPr>
            <a:xfrm>
              <a:off x="8764403" y="4998637"/>
              <a:ext cx="38162" cy="32975"/>
            </a:xfrm>
            <a:custGeom>
              <a:avLst/>
              <a:gdLst/>
              <a:ahLst/>
              <a:cxnLst/>
              <a:rect l="l" t="t" r="r" b="b"/>
              <a:pathLst>
                <a:path w="1192" h="1030" extrusionOk="0">
                  <a:moveTo>
                    <a:pt x="519" y="0"/>
                  </a:moveTo>
                  <a:cubicBezTo>
                    <a:pt x="255" y="0"/>
                    <a:pt x="0" y="209"/>
                    <a:pt x="0" y="518"/>
                  </a:cubicBezTo>
                  <a:cubicBezTo>
                    <a:pt x="0" y="791"/>
                    <a:pt x="239" y="1029"/>
                    <a:pt x="512" y="1029"/>
                  </a:cubicBezTo>
                  <a:cubicBezTo>
                    <a:pt x="965" y="1029"/>
                    <a:pt x="1191" y="470"/>
                    <a:pt x="870" y="148"/>
                  </a:cubicBezTo>
                  <a:cubicBezTo>
                    <a:pt x="767" y="46"/>
                    <a:pt x="642"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1"/>
            <p:cNvSpPr/>
            <p:nvPr/>
          </p:nvSpPr>
          <p:spPr>
            <a:xfrm>
              <a:off x="8647391" y="4998637"/>
              <a:ext cx="38130" cy="32975"/>
            </a:xfrm>
            <a:custGeom>
              <a:avLst/>
              <a:gdLst/>
              <a:ahLst/>
              <a:cxnLst/>
              <a:rect l="l" t="t" r="r" b="b"/>
              <a:pathLst>
                <a:path w="1191" h="1030" extrusionOk="0">
                  <a:moveTo>
                    <a:pt x="518" y="0"/>
                  </a:moveTo>
                  <a:cubicBezTo>
                    <a:pt x="255" y="0"/>
                    <a:pt x="0" y="209"/>
                    <a:pt x="0" y="518"/>
                  </a:cubicBezTo>
                  <a:cubicBezTo>
                    <a:pt x="0" y="791"/>
                    <a:pt x="226" y="1029"/>
                    <a:pt x="512" y="1029"/>
                  </a:cubicBezTo>
                  <a:cubicBezTo>
                    <a:pt x="965" y="1029"/>
                    <a:pt x="1191" y="470"/>
                    <a:pt x="869" y="148"/>
                  </a:cubicBezTo>
                  <a:cubicBezTo>
                    <a:pt x="767" y="46"/>
                    <a:pt x="642" y="0"/>
                    <a:pt x="5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1"/>
            <p:cNvSpPr/>
            <p:nvPr/>
          </p:nvSpPr>
          <p:spPr>
            <a:xfrm>
              <a:off x="8530346" y="4998637"/>
              <a:ext cx="38162" cy="32975"/>
            </a:xfrm>
            <a:custGeom>
              <a:avLst/>
              <a:gdLst/>
              <a:ahLst/>
              <a:cxnLst/>
              <a:rect l="l" t="t" r="r" b="b"/>
              <a:pathLst>
                <a:path w="1192" h="1030" extrusionOk="0">
                  <a:moveTo>
                    <a:pt x="519" y="0"/>
                  </a:moveTo>
                  <a:cubicBezTo>
                    <a:pt x="255" y="0"/>
                    <a:pt x="1" y="209"/>
                    <a:pt x="1" y="518"/>
                  </a:cubicBezTo>
                  <a:cubicBezTo>
                    <a:pt x="1" y="791"/>
                    <a:pt x="227" y="1029"/>
                    <a:pt x="513" y="1029"/>
                  </a:cubicBezTo>
                  <a:cubicBezTo>
                    <a:pt x="965" y="1029"/>
                    <a:pt x="1192" y="470"/>
                    <a:pt x="870" y="148"/>
                  </a:cubicBezTo>
                  <a:cubicBezTo>
                    <a:pt x="768" y="46"/>
                    <a:pt x="642"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1"/>
            <p:cNvSpPr/>
            <p:nvPr/>
          </p:nvSpPr>
          <p:spPr>
            <a:xfrm>
              <a:off x="8413333" y="4998637"/>
              <a:ext cx="38162" cy="32975"/>
            </a:xfrm>
            <a:custGeom>
              <a:avLst/>
              <a:gdLst/>
              <a:ahLst/>
              <a:cxnLst/>
              <a:rect l="l" t="t" r="r" b="b"/>
              <a:pathLst>
                <a:path w="1192" h="1030" extrusionOk="0">
                  <a:moveTo>
                    <a:pt x="519" y="0"/>
                  </a:moveTo>
                  <a:cubicBezTo>
                    <a:pt x="255" y="0"/>
                    <a:pt x="1" y="209"/>
                    <a:pt x="1" y="518"/>
                  </a:cubicBezTo>
                  <a:cubicBezTo>
                    <a:pt x="1" y="791"/>
                    <a:pt x="227" y="1029"/>
                    <a:pt x="501" y="1029"/>
                  </a:cubicBezTo>
                  <a:cubicBezTo>
                    <a:pt x="965" y="1029"/>
                    <a:pt x="1191" y="470"/>
                    <a:pt x="870" y="148"/>
                  </a:cubicBezTo>
                  <a:cubicBezTo>
                    <a:pt x="768" y="46"/>
                    <a:pt x="642"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1"/>
            <p:cNvSpPr/>
            <p:nvPr/>
          </p:nvSpPr>
          <p:spPr>
            <a:xfrm>
              <a:off x="8369505" y="4354255"/>
              <a:ext cx="585138" cy="79685"/>
            </a:xfrm>
            <a:custGeom>
              <a:avLst/>
              <a:gdLst/>
              <a:ahLst/>
              <a:cxnLst/>
              <a:rect l="l" t="t" r="r" b="b"/>
              <a:pathLst>
                <a:path w="18277" h="2489" extrusionOk="0">
                  <a:moveTo>
                    <a:pt x="1882" y="0"/>
                  </a:moveTo>
                  <a:lnTo>
                    <a:pt x="1" y="1893"/>
                  </a:lnTo>
                  <a:lnTo>
                    <a:pt x="334" y="2215"/>
                  </a:lnTo>
                  <a:lnTo>
                    <a:pt x="1882" y="655"/>
                  </a:lnTo>
                  <a:lnTo>
                    <a:pt x="3691" y="2489"/>
                  </a:lnTo>
                  <a:lnTo>
                    <a:pt x="5513" y="655"/>
                  </a:lnTo>
                  <a:lnTo>
                    <a:pt x="7323" y="2489"/>
                  </a:lnTo>
                  <a:lnTo>
                    <a:pt x="9145" y="655"/>
                  </a:lnTo>
                  <a:lnTo>
                    <a:pt x="10966" y="2489"/>
                  </a:lnTo>
                  <a:lnTo>
                    <a:pt x="12776" y="655"/>
                  </a:lnTo>
                  <a:lnTo>
                    <a:pt x="14598" y="2489"/>
                  </a:lnTo>
                  <a:lnTo>
                    <a:pt x="16407" y="655"/>
                  </a:lnTo>
                  <a:lnTo>
                    <a:pt x="17955" y="2215"/>
                  </a:lnTo>
                  <a:lnTo>
                    <a:pt x="18277" y="1893"/>
                  </a:lnTo>
                  <a:lnTo>
                    <a:pt x="16407" y="0"/>
                  </a:lnTo>
                  <a:lnTo>
                    <a:pt x="14598" y="1834"/>
                  </a:lnTo>
                  <a:lnTo>
                    <a:pt x="12776" y="0"/>
                  </a:lnTo>
                  <a:lnTo>
                    <a:pt x="10966" y="1846"/>
                  </a:lnTo>
                  <a:lnTo>
                    <a:pt x="9145" y="0"/>
                  </a:lnTo>
                  <a:lnTo>
                    <a:pt x="7323" y="1834"/>
                  </a:lnTo>
                  <a:lnTo>
                    <a:pt x="5513" y="0"/>
                  </a:lnTo>
                  <a:lnTo>
                    <a:pt x="3691" y="1846"/>
                  </a:lnTo>
                  <a:lnTo>
                    <a:pt x="18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1"/>
            <p:cNvSpPr/>
            <p:nvPr/>
          </p:nvSpPr>
          <p:spPr>
            <a:xfrm>
              <a:off x="8834931" y="4507091"/>
              <a:ext cx="123130" cy="123162"/>
            </a:xfrm>
            <a:custGeom>
              <a:avLst/>
              <a:gdLst/>
              <a:ahLst/>
              <a:cxnLst/>
              <a:rect l="l" t="t" r="r" b="b"/>
              <a:pathLst>
                <a:path w="3846" h="3847" extrusionOk="0">
                  <a:moveTo>
                    <a:pt x="1560" y="1"/>
                  </a:moveTo>
                  <a:lnTo>
                    <a:pt x="1560" y="1560"/>
                  </a:lnTo>
                  <a:lnTo>
                    <a:pt x="0" y="1560"/>
                  </a:lnTo>
                  <a:lnTo>
                    <a:pt x="0" y="2287"/>
                  </a:lnTo>
                  <a:lnTo>
                    <a:pt x="1560" y="2287"/>
                  </a:lnTo>
                  <a:lnTo>
                    <a:pt x="1560" y="3846"/>
                  </a:lnTo>
                  <a:lnTo>
                    <a:pt x="2286" y="3846"/>
                  </a:lnTo>
                  <a:lnTo>
                    <a:pt x="2286" y="2287"/>
                  </a:lnTo>
                  <a:lnTo>
                    <a:pt x="3846" y="2287"/>
                  </a:lnTo>
                  <a:lnTo>
                    <a:pt x="3846" y="1560"/>
                  </a:lnTo>
                  <a:lnTo>
                    <a:pt x="2286" y="1560"/>
                  </a:lnTo>
                  <a:lnTo>
                    <a:pt x="22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6" name="Google Shape;2106;p51"/>
          <p:cNvGrpSpPr/>
          <p:nvPr/>
        </p:nvGrpSpPr>
        <p:grpSpPr>
          <a:xfrm flipH="1">
            <a:off x="8194968" y="4224081"/>
            <a:ext cx="937621" cy="937730"/>
            <a:chOff x="-9" y="1693952"/>
            <a:chExt cx="3445869" cy="3446269"/>
          </a:xfrm>
        </p:grpSpPr>
        <p:sp>
          <p:nvSpPr>
            <p:cNvPr id="2107" name="Google Shape;2107;p51"/>
            <p:cNvSpPr/>
            <p:nvPr/>
          </p:nvSpPr>
          <p:spPr>
            <a:xfrm>
              <a:off x="-9" y="2194746"/>
              <a:ext cx="2945507" cy="2945475"/>
            </a:xfrm>
            <a:custGeom>
              <a:avLst/>
              <a:gdLst/>
              <a:ahLst/>
              <a:cxnLst/>
              <a:rect l="l" t="t" r="r" b="b"/>
              <a:pathLst>
                <a:path w="91882" h="91881" extrusionOk="0">
                  <a:moveTo>
                    <a:pt x="30623" y="0"/>
                  </a:moveTo>
                  <a:lnTo>
                    <a:pt x="1" y="30635"/>
                  </a:lnTo>
                  <a:lnTo>
                    <a:pt x="61246" y="91881"/>
                  </a:lnTo>
                  <a:lnTo>
                    <a:pt x="91881" y="61258"/>
                  </a:lnTo>
                  <a:lnTo>
                    <a:pt x="3062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1"/>
            <p:cNvSpPr/>
            <p:nvPr/>
          </p:nvSpPr>
          <p:spPr>
            <a:xfrm>
              <a:off x="-9" y="3176828"/>
              <a:ext cx="1963426" cy="1963394"/>
            </a:xfrm>
            <a:custGeom>
              <a:avLst/>
              <a:gdLst/>
              <a:ahLst/>
              <a:cxnLst/>
              <a:rect l="l" t="t" r="r" b="b"/>
              <a:pathLst>
                <a:path w="61247" h="61246" extrusionOk="0">
                  <a:moveTo>
                    <a:pt x="1" y="0"/>
                  </a:moveTo>
                  <a:lnTo>
                    <a:pt x="1" y="61246"/>
                  </a:lnTo>
                  <a:lnTo>
                    <a:pt x="61246" y="61246"/>
                  </a:lnTo>
                  <a:lnTo>
                    <a:pt x="1" y="0"/>
                  </a:lnTo>
                  <a:close/>
                </a:path>
              </a:pathLst>
            </a:custGeom>
            <a:solidFill>
              <a:schemeClr val="accent6"/>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1"/>
            <p:cNvSpPr/>
            <p:nvPr/>
          </p:nvSpPr>
          <p:spPr>
            <a:xfrm>
              <a:off x="485094" y="1693952"/>
              <a:ext cx="2960767" cy="2960767"/>
            </a:xfrm>
            <a:custGeom>
              <a:avLst/>
              <a:gdLst/>
              <a:ahLst/>
              <a:cxnLst/>
              <a:rect l="l" t="t" r="r" b="b"/>
              <a:pathLst>
                <a:path w="92358" h="92358" extrusionOk="0">
                  <a:moveTo>
                    <a:pt x="1" y="1"/>
                  </a:moveTo>
                  <a:lnTo>
                    <a:pt x="1" y="92357"/>
                  </a:lnTo>
                  <a:lnTo>
                    <a:pt x="92358" y="92357"/>
                  </a:lnTo>
                  <a:lnTo>
                    <a:pt x="9235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0" name="Google Shape;2110;p51"/>
          <p:cNvSpPr/>
          <p:nvPr/>
        </p:nvSpPr>
        <p:spPr>
          <a:xfrm flipH="1">
            <a:off x="8880420" y="2306026"/>
            <a:ext cx="134279" cy="134531"/>
          </a:xfrm>
          <a:custGeom>
            <a:avLst/>
            <a:gdLst/>
            <a:ahLst/>
            <a:cxnLst/>
            <a:rect l="l" t="t" r="r" b="b"/>
            <a:pathLst>
              <a:path w="5883" h="5894" extrusionOk="0">
                <a:moveTo>
                  <a:pt x="1" y="0"/>
                </a:moveTo>
                <a:lnTo>
                  <a:pt x="1" y="5894"/>
                </a:lnTo>
                <a:lnTo>
                  <a:pt x="5882" y="5894"/>
                </a:lnTo>
                <a:lnTo>
                  <a:pt x="588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1"/>
          <p:cNvSpPr/>
          <p:nvPr/>
        </p:nvSpPr>
        <p:spPr>
          <a:xfrm flipH="1">
            <a:off x="7117605" y="4851179"/>
            <a:ext cx="180477" cy="180454"/>
          </a:xfrm>
          <a:custGeom>
            <a:avLst/>
            <a:gdLst/>
            <a:ahLst/>
            <a:cxnLst/>
            <a:rect l="l" t="t" r="r" b="b"/>
            <a:pathLst>
              <a:path w="7907" h="7906" extrusionOk="0">
                <a:moveTo>
                  <a:pt x="3203" y="0"/>
                </a:moveTo>
                <a:lnTo>
                  <a:pt x="3203" y="3203"/>
                </a:lnTo>
                <a:lnTo>
                  <a:pt x="1" y="3203"/>
                </a:lnTo>
                <a:lnTo>
                  <a:pt x="1" y="4691"/>
                </a:lnTo>
                <a:lnTo>
                  <a:pt x="3203" y="4691"/>
                </a:lnTo>
                <a:lnTo>
                  <a:pt x="3203" y="7906"/>
                </a:lnTo>
                <a:lnTo>
                  <a:pt x="4704" y="7906"/>
                </a:lnTo>
                <a:lnTo>
                  <a:pt x="4704" y="4691"/>
                </a:lnTo>
                <a:lnTo>
                  <a:pt x="7906" y="4691"/>
                </a:lnTo>
                <a:lnTo>
                  <a:pt x="7906" y="3203"/>
                </a:lnTo>
                <a:lnTo>
                  <a:pt x="4704" y="3203"/>
                </a:lnTo>
                <a:lnTo>
                  <a:pt x="470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2" name="Google Shape;2112;p51"/>
          <p:cNvGrpSpPr/>
          <p:nvPr/>
        </p:nvGrpSpPr>
        <p:grpSpPr>
          <a:xfrm flipH="1">
            <a:off x="8879592" y="2925133"/>
            <a:ext cx="135900" cy="390284"/>
            <a:chOff x="179009" y="2072968"/>
            <a:chExt cx="190870" cy="548151"/>
          </a:xfrm>
        </p:grpSpPr>
        <p:sp>
          <p:nvSpPr>
            <p:cNvPr id="2113" name="Google Shape;2113;p51"/>
            <p:cNvSpPr/>
            <p:nvPr/>
          </p:nvSpPr>
          <p:spPr>
            <a:xfrm>
              <a:off x="179009" y="2072968"/>
              <a:ext cx="190870" cy="190870"/>
            </a:xfrm>
            <a:custGeom>
              <a:avLst/>
              <a:gdLst/>
              <a:ahLst/>
              <a:cxnLst/>
              <a:rect l="l" t="t" r="r" b="b"/>
              <a:pathLst>
                <a:path w="5954" h="5954" extrusionOk="0">
                  <a:moveTo>
                    <a:pt x="941" y="1"/>
                  </a:moveTo>
                  <a:lnTo>
                    <a:pt x="0" y="953"/>
                  </a:lnTo>
                  <a:lnTo>
                    <a:pt x="2036" y="2977"/>
                  </a:lnTo>
                  <a:lnTo>
                    <a:pt x="0" y="5013"/>
                  </a:lnTo>
                  <a:lnTo>
                    <a:pt x="941" y="5954"/>
                  </a:lnTo>
                  <a:lnTo>
                    <a:pt x="2977" y="3930"/>
                  </a:lnTo>
                  <a:lnTo>
                    <a:pt x="5013" y="5954"/>
                  </a:lnTo>
                  <a:lnTo>
                    <a:pt x="5953" y="5013"/>
                  </a:lnTo>
                  <a:lnTo>
                    <a:pt x="3929" y="2977"/>
                  </a:lnTo>
                  <a:lnTo>
                    <a:pt x="5953" y="953"/>
                  </a:lnTo>
                  <a:lnTo>
                    <a:pt x="5013" y="1"/>
                  </a:lnTo>
                  <a:lnTo>
                    <a:pt x="2977" y="2037"/>
                  </a:lnTo>
                  <a:lnTo>
                    <a:pt x="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1"/>
            <p:cNvSpPr/>
            <p:nvPr/>
          </p:nvSpPr>
          <p:spPr>
            <a:xfrm>
              <a:off x="179009" y="2429864"/>
              <a:ext cx="190870" cy="191255"/>
            </a:xfrm>
            <a:custGeom>
              <a:avLst/>
              <a:gdLst/>
              <a:ahLst/>
              <a:cxnLst/>
              <a:rect l="l" t="t" r="r" b="b"/>
              <a:pathLst>
                <a:path w="5954" h="5966" extrusionOk="0">
                  <a:moveTo>
                    <a:pt x="941" y="0"/>
                  </a:moveTo>
                  <a:lnTo>
                    <a:pt x="0" y="953"/>
                  </a:lnTo>
                  <a:lnTo>
                    <a:pt x="2036" y="2988"/>
                  </a:lnTo>
                  <a:lnTo>
                    <a:pt x="0" y="5013"/>
                  </a:lnTo>
                  <a:lnTo>
                    <a:pt x="941" y="5965"/>
                  </a:lnTo>
                  <a:lnTo>
                    <a:pt x="2977" y="3929"/>
                  </a:lnTo>
                  <a:lnTo>
                    <a:pt x="5013" y="5965"/>
                  </a:lnTo>
                  <a:lnTo>
                    <a:pt x="5953" y="5013"/>
                  </a:lnTo>
                  <a:lnTo>
                    <a:pt x="3929" y="2988"/>
                  </a:lnTo>
                  <a:lnTo>
                    <a:pt x="5953" y="953"/>
                  </a:lnTo>
                  <a:lnTo>
                    <a:pt x="5013" y="0"/>
                  </a:lnTo>
                  <a:lnTo>
                    <a:pt x="2977" y="2036"/>
                  </a:lnTo>
                  <a:lnTo>
                    <a:pt x="9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5" name="Google Shape;2115;p51"/>
          <p:cNvGrpSpPr/>
          <p:nvPr/>
        </p:nvGrpSpPr>
        <p:grpSpPr>
          <a:xfrm flipH="1">
            <a:off x="8430780" y="162668"/>
            <a:ext cx="588555" cy="677357"/>
            <a:chOff x="8369505" y="4354255"/>
            <a:chExt cx="588555" cy="677357"/>
          </a:xfrm>
        </p:grpSpPr>
        <p:sp>
          <p:nvSpPr>
            <p:cNvPr id="2116" name="Google Shape;2116;p51"/>
            <p:cNvSpPr/>
            <p:nvPr/>
          </p:nvSpPr>
          <p:spPr>
            <a:xfrm>
              <a:off x="8881800" y="4888380"/>
              <a:ext cx="38162" cy="32687"/>
            </a:xfrm>
            <a:custGeom>
              <a:avLst/>
              <a:gdLst/>
              <a:ahLst/>
              <a:cxnLst/>
              <a:rect l="l" t="t" r="r" b="b"/>
              <a:pathLst>
                <a:path w="1192" h="1021" extrusionOk="0">
                  <a:moveTo>
                    <a:pt x="512" y="1"/>
                  </a:moveTo>
                  <a:cubicBezTo>
                    <a:pt x="251" y="1"/>
                    <a:pt x="1" y="203"/>
                    <a:pt x="1" y="509"/>
                  </a:cubicBezTo>
                  <a:cubicBezTo>
                    <a:pt x="1" y="794"/>
                    <a:pt x="227" y="1021"/>
                    <a:pt x="501" y="1021"/>
                  </a:cubicBezTo>
                  <a:cubicBezTo>
                    <a:pt x="965" y="1021"/>
                    <a:pt x="1191" y="473"/>
                    <a:pt x="870" y="152"/>
                  </a:cubicBezTo>
                  <a:cubicBezTo>
                    <a:pt x="765" y="47"/>
                    <a:pt x="637" y="1"/>
                    <a:pt x="5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1"/>
            <p:cNvSpPr/>
            <p:nvPr/>
          </p:nvSpPr>
          <p:spPr>
            <a:xfrm>
              <a:off x="8764403" y="4888380"/>
              <a:ext cx="38162" cy="32687"/>
            </a:xfrm>
            <a:custGeom>
              <a:avLst/>
              <a:gdLst/>
              <a:ahLst/>
              <a:cxnLst/>
              <a:rect l="l" t="t" r="r" b="b"/>
              <a:pathLst>
                <a:path w="1192" h="1021" extrusionOk="0">
                  <a:moveTo>
                    <a:pt x="512" y="1"/>
                  </a:moveTo>
                  <a:cubicBezTo>
                    <a:pt x="250" y="1"/>
                    <a:pt x="0" y="203"/>
                    <a:pt x="0" y="509"/>
                  </a:cubicBezTo>
                  <a:cubicBezTo>
                    <a:pt x="0" y="794"/>
                    <a:pt x="227" y="1021"/>
                    <a:pt x="512" y="1021"/>
                  </a:cubicBezTo>
                  <a:cubicBezTo>
                    <a:pt x="965" y="1021"/>
                    <a:pt x="1191" y="473"/>
                    <a:pt x="870" y="152"/>
                  </a:cubicBezTo>
                  <a:cubicBezTo>
                    <a:pt x="765" y="47"/>
                    <a:pt x="637" y="1"/>
                    <a:pt x="5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1"/>
            <p:cNvSpPr/>
            <p:nvPr/>
          </p:nvSpPr>
          <p:spPr>
            <a:xfrm>
              <a:off x="8647391" y="4888380"/>
              <a:ext cx="38130" cy="32687"/>
            </a:xfrm>
            <a:custGeom>
              <a:avLst/>
              <a:gdLst/>
              <a:ahLst/>
              <a:cxnLst/>
              <a:rect l="l" t="t" r="r" b="b"/>
              <a:pathLst>
                <a:path w="1191" h="1021" extrusionOk="0">
                  <a:moveTo>
                    <a:pt x="512" y="1"/>
                  </a:moveTo>
                  <a:cubicBezTo>
                    <a:pt x="250" y="1"/>
                    <a:pt x="0" y="203"/>
                    <a:pt x="0" y="509"/>
                  </a:cubicBezTo>
                  <a:cubicBezTo>
                    <a:pt x="0" y="794"/>
                    <a:pt x="226" y="1021"/>
                    <a:pt x="512" y="1021"/>
                  </a:cubicBezTo>
                  <a:cubicBezTo>
                    <a:pt x="965" y="1021"/>
                    <a:pt x="1191" y="473"/>
                    <a:pt x="869" y="152"/>
                  </a:cubicBezTo>
                  <a:cubicBezTo>
                    <a:pt x="765" y="47"/>
                    <a:pt x="637" y="1"/>
                    <a:pt x="5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1"/>
            <p:cNvSpPr/>
            <p:nvPr/>
          </p:nvSpPr>
          <p:spPr>
            <a:xfrm>
              <a:off x="8530346" y="4888380"/>
              <a:ext cx="38162" cy="32687"/>
            </a:xfrm>
            <a:custGeom>
              <a:avLst/>
              <a:gdLst/>
              <a:ahLst/>
              <a:cxnLst/>
              <a:rect l="l" t="t" r="r" b="b"/>
              <a:pathLst>
                <a:path w="1192" h="1021" extrusionOk="0">
                  <a:moveTo>
                    <a:pt x="512" y="1"/>
                  </a:moveTo>
                  <a:cubicBezTo>
                    <a:pt x="251" y="1"/>
                    <a:pt x="1" y="203"/>
                    <a:pt x="1" y="509"/>
                  </a:cubicBezTo>
                  <a:cubicBezTo>
                    <a:pt x="1" y="794"/>
                    <a:pt x="227" y="1021"/>
                    <a:pt x="513" y="1021"/>
                  </a:cubicBezTo>
                  <a:cubicBezTo>
                    <a:pt x="965" y="1021"/>
                    <a:pt x="1192" y="473"/>
                    <a:pt x="870" y="152"/>
                  </a:cubicBezTo>
                  <a:cubicBezTo>
                    <a:pt x="766" y="47"/>
                    <a:pt x="638" y="1"/>
                    <a:pt x="5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1"/>
            <p:cNvSpPr/>
            <p:nvPr/>
          </p:nvSpPr>
          <p:spPr>
            <a:xfrm>
              <a:off x="8413333" y="4888380"/>
              <a:ext cx="38162" cy="32687"/>
            </a:xfrm>
            <a:custGeom>
              <a:avLst/>
              <a:gdLst/>
              <a:ahLst/>
              <a:cxnLst/>
              <a:rect l="l" t="t" r="r" b="b"/>
              <a:pathLst>
                <a:path w="1192" h="1021" extrusionOk="0">
                  <a:moveTo>
                    <a:pt x="512" y="1"/>
                  </a:moveTo>
                  <a:cubicBezTo>
                    <a:pt x="251" y="1"/>
                    <a:pt x="1" y="203"/>
                    <a:pt x="1" y="509"/>
                  </a:cubicBezTo>
                  <a:cubicBezTo>
                    <a:pt x="1" y="794"/>
                    <a:pt x="227" y="1021"/>
                    <a:pt x="501" y="1021"/>
                  </a:cubicBezTo>
                  <a:cubicBezTo>
                    <a:pt x="965" y="1021"/>
                    <a:pt x="1191" y="473"/>
                    <a:pt x="870" y="152"/>
                  </a:cubicBezTo>
                  <a:cubicBezTo>
                    <a:pt x="766" y="47"/>
                    <a:pt x="638" y="1"/>
                    <a:pt x="5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1"/>
            <p:cNvSpPr/>
            <p:nvPr/>
          </p:nvSpPr>
          <p:spPr>
            <a:xfrm>
              <a:off x="8881800" y="4777867"/>
              <a:ext cx="38162" cy="33039"/>
            </a:xfrm>
            <a:custGeom>
              <a:avLst/>
              <a:gdLst/>
              <a:ahLst/>
              <a:cxnLst/>
              <a:rect l="l" t="t" r="r" b="b"/>
              <a:pathLst>
                <a:path w="1192" h="1032" extrusionOk="0">
                  <a:moveTo>
                    <a:pt x="514" y="0"/>
                  </a:moveTo>
                  <a:cubicBezTo>
                    <a:pt x="252" y="0"/>
                    <a:pt x="1" y="205"/>
                    <a:pt x="1" y="520"/>
                  </a:cubicBezTo>
                  <a:cubicBezTo>
                    <a:pt x="1" y="794"/>
                    <a:pt x="227" y="1032"/>
                    <a:pt x="501" y="1032"/>
                  </a:cubicBezTo>
                  <a:cubicBezTo>
                    <a:pt x="965" y="1032"/>
                    <a:pt x="1191" y="472"/>
                    <a:pt x="870" y="151"/>
                  </a:cubicBezTo>
                  <a:cubicBezTo>
                    <a:pt x="766" y="47"/>
                    <a:pt x="638" y="0"/>
                    <a:pt x="5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1"/>
            <p:cNvSpPr/>
            <p:nvPr/>
          </p:nvSpPr>
          <p:spPr>
            <a:xfrm>
              <a:off x="8764403" y="4777867"/>
              <a:ext cx="38162" cy="33039"/>
            </a:xfrm>
            <a:custGeom>
              <a:avLst/>
              <a:gdLst/>
              <a:ahLst/>
              <a:cxnLst/>
              <a:rect l="l" t="t" r="r" b="b"/>
              <a:pathLst>
                <a:path w="1192" h="1032" extrusionOk="0">
                  <a:moveTo>
                    <a:pt x="513" y="0"/>
                  </a:moveTo>
                  <a:cubicBezTo>
                    <a:pt x="251" y="0"/>
                    <a:pt x="0" y="205"/>
                    <a:pt x="0" y="520"/>
                  </a:cubicBezTo>
                  <a:cubicBezTo>
                    <a:pt x="0" y="794"/>
                    <a:pt x="227" y="1032"/>
                    <a:pt x="512" y="1032"/>
                  </a:cubicBezTo>
                  <a:cubicBezTo>
                    <a:pt x="965" y="1032"/>
                    <a:pt x="1191" y="472"/>
                    <a:pt x="870" y="151"/>
                  </a:cubicBezTo>
                  <a:cubicBezTo>
                    <a:pt x="766" y="47"/>
                    <a:pt x="638" y="0"/>
                    <a:pt x="5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1"/>
            <p:cNvSpPr/>
            <p:nvPr/>
          </p:nvSpPr>
          <p:spPr>
            <a:xfrm>
              <a:off x="8647391" y="4777867"/>
              <a:ext cx="38130" cy="33039"/>
            </a:xfrm>
            <a:custGeom>
              <a:avLst/>
              <a:gdLst/>
              <a:ahLst/>
              <a:cxnLst/>
              <a:rect l="l" t="t" r="r" b="b"/>
              <a:pathLst>
                <a:path w="1191" h="1032" extrusionOk="0">
                  <a:moveTo>
                    <a:pt x="513" y="0"/>
                  </a:moveTo>
                  <a:cubicBezTo>
                    <a:pt x="251" y="0"/>
                    <a:pt x="0" y="205"/>
                    <a:pt x="0" y="520"/>
                  </a:cubicBezTo>
                  <a:cubicBezTo>
                    <a:pt x="0" y="794"/>
                    <a:pt x="226" y="1032"/>
                    <a:pt x="512" y="1032"/>
                  </a:cubicBezTo>
                  <a:cubicBezTo>
                    <a:pt x="965" y="1032"/>
                    <a:pt x="1191" y="472"/>
                    <a:pt x="869" y="151"/>
                  </a:cubicBezTo>
                  <a:cubicBezTo>
                    <a:pt x="766" y="47"/>
                    <a:pt x="638" y="0"/>
                    <a:pt x="5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1"/>
            <p:cNvSpPr/>
            <p:nvPr/>
          </p:nvSpPr>
          <p:spPr>
            <a:xfrm>
              <a:off x="8530346" y="4777867"/>
              <a:ext cx="38162" cy="33039"/>
            </a:xfrm>
            <a:custGeom>
              <a:avLst/>
              <a:gdLst/>
              <a:ahLst/>
              <a:cxnLst/>
              <a:rect l="l" t="t" r="r" b="b"/>
              <a:pathLst>
                <a:path w="1192" h="1032" extrusionOk="0">
                  <a:moveTo>
                    <a:pt x="514" y="0"/>
                  </a:moveTo>
                  <a:cubicBezTo>
                    <a:pt x="252" y="0"/>
                    <a:pt x="1" y="205"/>
                    <a:pt x="1" y="520"/>
                  </a:cubicBezTo>
                  <a:cubicBezTo>
                    <a:pt x="1" y="794"/>
                    <a:pt x="227" y="1032"/>
                    <a:pt x="513" y="1032"/>
                  </a:cubicBezTo>
                  <a:cubicBezTo>
                    <a:pt x="965" y="1032"/>
                    <a:pt x="1192" y="472"/>
                    <a:pt x="870" y="151"/>
                  </a:cubicBezTo>
                  <a:cubicBezTo>
                    <a:pt x="766" y="47"/>
                    <a:pt x="639" y="0"/>
                    <a:pt x="5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1"/>
            <p:cNvSpPr/>
            <p:nvPr/>
          </p:nvSpPr>
          <p:spPr>
            <a:xfrm>
              <a:off x="8413333" y="4777867"/>
              <a:ext cx="38162" cy="33039"/>
            </a:xfrm>
            <a:custGeom>
              <a:avLst/>
              <a:gdLst/>
              <a:ahLst/>
              <a:cxnLst/>
              <a:rect l="l" t="t" r="r" b="b"/>
              <a:pathLst>
                <a:path w="1192" h="1032" extrusionOk="0">
                  <a:moveTo>
                    <a:pt x="514" y="0"/>
                  </a:moveTo>
                  <a:cubicBezTo>
                    <a:pt x="252" y="0"/>
                    <a:pt x="1" y="205"/>
                    <a:pt x="1" y="520"/>
                  </a:cubicBezTo>
                  <a:cubicBezTo>
                    <a:pt x="1" y="794"/>
                    <a:pt x="227" y="1032"/>
                    <a:pt x="501" y="1032"/>
                  </a:cubicBezTo>
                  <a:cubicBezTo>
                    <a:pt x="965" y="1032"/>
                    <a:pt x="1191" y="472"/>
                    <a:pt x="870" y="151"/>
                  </a:cubicBezTo>
                  <a:cubicBezTo>
                    <a:pt x="766" y="47"/>
                    <a:pt x="639" y="0"/>
                    <a:pt x="5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1"/>
            <p:cNvSpPr/>
            <p:nvPr/>
          </p:nvSpPr>
          <p:spPr>
            <a:xfrm>
              <a:off x="8881800" y="4998637"/>
              <a:ext cx="38162" cy="32975"/>
            </a:xfrm>
            <a:custGeom>
              <a:avLst/>
              <a:gdLst/>
              <a:ahLst/>
              <a:cxnLst/>
              <a:rect l="l" t="t" r="r" b="b"/>
              <a:pathLst>
                <a:path w="1192" h="1030" extrusionOk="0">
                  <a:moveTo>
                    <a:pt x="519" y="0"/>
                  </a:moveTo>
                  <a:cubicBezTo>
                    <a:pt x="255" y="0"/>
                    <a:pt x="1" y="209"/>
                    <a:pt x="1" y="518"/>
                  </a:cubicBezTo>
                  <a:cubicBezTo>
                    <a:pt x="1" y="791"/>
                    <a:pt x="227" y="1029"/>
                    <a:pt x="501" y="1029"/>
                  </a:cubicBezTo>
                  <a:cubicBezTo>
                    <a:pt x="965" y="1029"/>
                    <a:pt x="1191" y="470"/>
                    <a:pt x="870" y="148"/>
                  </a:cubicBezTo>
                  <a:cubicBezTo>
                    <a:pt x="767" y="46"/>
                    <a:pt x="642" y="0"/>
                    <a:pt x="5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1"/>
            <p:cNvSpPr/>
            <p:nvPr/>
          </p:nvSpPr>
          <p:spPr>
            <a:xfrm>
              <a:off x="8764403" y="4998637"/>
              <a:ext cx="38162" cy="32975"/>
            </a:xfrm>
            <a:custGeom>
              <a:avLst/>
              <a:gdLst/>
              <a:ahLst/>
              <a:cxnLst/>
              <a:rect l="l" t="t" r="r" b="b"/>
              <a:pathLst>
                <a:path w="1192" h="1030" extrusionOk="0">
                  <a:moveTo>
                    <a:pt x="519" y="0"/>
                  </a:moveTo>
                  <a:cubicBezTo>
                    <a:pt x="255" y="0"/>
                    <a:pt x="0" y="209"/>
                    <a:pt x="0" y="518"/>
                  </a:cubicBezTo>
                  <a:cubicBezTo>
                    <a:pt x="0" y="791"/>
                    <a:pt x="239" y="1029"/>
                    <a:pt x="512" y="1029"/>
                  </a:cubicBezTo>
                  <a:cubicBezTo>
                    <a:pt x="965" y="1029"/>
                    <a:pt x="1191" y="470"/>
                    <a:pt x="870" y="148"/>
                  </a:cubicBezTo>
                  <a:cubicBezTo>
                    <a:pt x="767" y="46"/>
                    <a:pt x="642" y="0"/>
                    <a:pt x="5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1"/>
            <p:cNvSpPr/>
            <p:nvPr/>
          </p:nvSpPr>
          <p:spPr>
            <a:xfrm>
              <a:off x="8647391" y="4998637"/>
              <a:ext cx="38130" cy="32975"/>
            </a:xfrm>
            <a:custGeom>
              <a:avLst/>
              <a:gdLst/>
              <a:ahLst/>
              <a:cxnLst/>
              <a:rect l="l" t="t" r="r" b="b"/>
              <a:pathLst>
                <a:path w="1191" h="1030" extrusionOk="0">
                  <a:moveTo>
                    <a:pt x="518" y="0"/>
                  </a:moveTo>
                  <a:cubicBezTo>
                    <a:pt x="255" y="0"/>
                    <a:pt x="0" y="209"/>
                    <a:pt x="0" y="518"/>
                  </a:cubicBezTo>
                  <a:cubicBezTo>
                    <a:pt x="0" y="791"/>
                    <a:pt x="226" y="1029"/>
                    <a:pt x="512" y="1029"/>
                  </a:cubicBezTo>
                  <a:cubicBezTo>
                    <a:pt x="965" y="1029"/>
                    <a:pt x="1191" y="470"/>
                    <a:pt x="869" y="148"/>
                  </a:cubicBezTo>
                  <a:cubicBezTo>
                    <a:pt x="767" y="46"/>
                    <a:pt x="642" y="0"/>
                    <a:pt x="5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1"/>
            <p:cNvSpPr/>
            <p:nvPr/>
          </p:nvSpPr>
          <p:spPr>
            <a:xfrm>
              <a:off x="8530346" y="4998637"/>
              <a:ext cx="38162" cy="32975"/>
            </a:xfrm>
            <a:custGeom>
              <a:avLst/>
              <a:gdLst/>
              <a:ahLst/>
              <a:cxnLst/>
              <a:rect l="l" t="t" r="r" b="b"/>
              <a:pathLst>
                <a:path w="1192" h="1030" extrusionOk="0">
                  <a:moveTo>
                    <a:pt x="519" y="0"/>
                  </a:moveTo>
                  <a:cubicBezTo>
                    <a:pt x="255" y="0"/>
                    <a:pt x="1" y="209"/>
                    <a:pt x="1" y="518"/>
                  </a:cubicBezTo>
                  <a:cubicBezTo>
                    <a:pt x="1" y="791"/>
                    <a:pt x="227" y="1029"/>
                    <a:pt x="513" y="1029"/>
                  </a:cubicBezTo>
                  <a:cubicBezTo>
                    <a:pt x="965" y="1029"/>
                    <a:pt x="1192" y="470"/>
                    <a:pt x="870" y="148"/>
                  </a:cubicBezTo>
                  <a:cubicBezTo>
                    <a:pt x="768" y="46"/>
                    <a:pt x="642" y="0"/>
                    <a:pt x="5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1"/>
            <p:cNvSpPr/>
            <p:nvPr/>
          </p:nvSpPr>
          <p:spPr>
            <a:xfrm>
              <a:off x="8413333" y="4998637"/>
              <a:ext cx="38162" cy="32975"/>
            </a:xfrm>
            <a:custGeom>
              <a:avLst/>
              <a:gdLst/>
              <a:ahLst/>
              <a:cxnLst/>
              <a:rect l="l" t="t" r="r" b="b"/>
              <a:pathLst>
                <a:path w="1192" h="1030" extrusionOk="0">
                  <a:moveTo>
                    <a:pt x="519" y="0"/>
                  </a:moveTo>
                  <a:cubicBezTo>
                    <a:pt x="255" y="0"/>
                    <a:pt x="1" y="209"/>
                    <a:pt x="1" y="518"/>
                  </a:cubicBezTo>
                  <a:cubicBezTo>
                    <a:pt x="1" y="791"/>
                    <a:pt x="227" y="1029"/>
                    <a:pt x="501" y="1029"/>
                  </a:cubicBezTo>
                  <a:cubicBezTo>
                    <a:pt x="965" y="1029"/>
                    <a:pt x="1191" y="470"/>
                    <a:pt x="870" y="148"/>
                  </a:cubicBezTo>
                  <a:cubicBezTo>
                    <a:pt x="768" y="46"/>
                    <a:pt x="642" y="0"/>
                    <a:pt x="5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1"/>
            <p:cNvSpPr/>
            <p:nvPr/>
          </p:nvSpPr>
          <p:spPr>
            <a:xfrm>
              <a:off x="8369505" y="4354255"/>
              <a:ext cx="585138" cy="79685"/>
            </a:xfrm>
            <a:custGeom>
              <a:avLst/>
              <a:gdLst/>
              <a:ahLst/>
              <a:cxnLst/>
              <a:rect l="l" t="t" r="r" b="b"/>
              <a:pathLst>
                <a:path w="18277" h="2489" extrusionOk="0">
                  <a:moveTo>
                    <a:pt x="1882" y="0"/>
                  </a:moveTo>
                  <a:lnTo>
                    <a:pt x="1" y="1893"/>
                  </a:lnTo>
                  <a:lnTo>
                    <a:pt x="334" y="2215"/>
                  </a:lnTo>
                  <a:lnTo>
                    <a:pt x="1882" y="655"/>
                  </a:lnTo>
                  <a:lnTo>
                    <a:pt x="3691" y="2489"/>
                  </a:lnTo>
                  <a:lnTo>
                    <a:pt x="5513" y="655"/>
                  </a:lnTo>
                  <a:lnTo>
                    <a:pt x="7323" y="2489"/>
                  </a:lnTo>
                  <a:lnTo>
                    <a:pt x="9145" y="655"/>
                  </a:lnTo>
                  <a:lnTo>
                    <a:pt x="10966" y="2489"/>
                  </a:lnTo>
                  <a:lnTo>
                    <a:pt x="12776" y="655"/>
                  </a:lnTo>
                  <a:lnTo>
                    <a:pt x="14598" y="2489"/>
                  </a:lnTo>
                  <a:lnTo>
                    <a:pt x="16407" y="655"/>
                  </a:lnTo>
                  <a:lnTo>
                    <a:pt x="17955" y="2215"/>
                  </a:lnTo>
                  <a:lnTo>
                    <a:pt x="18277" y="1893"/>
                  </a:lnTo>
                  <a:lnTo>
                    <a:pt x="16407" y="0"/>
                  </a:lnTo>
                  <a:lnTo>
                    <a:pt x="14598" y="1834"/>
                  </a:lnTo>
                  <a:lnTo>
                    <a:pt x="12776" y="0"/>
                  </a:lnTo>
                  <a:lnTo>
                    <a:pt x="10966" y="1846"/>
                  </a:lnTo>
                  <a:lnTo>
                    <a:pt x="9145" y="0"/>
                  </a:lnTo>
                  <a:lnTo>
                    <a:pt x="7323" y="1834"/>
                  </a:lnTo>
                  <a:lnTo>
                    <a:pt x="5513" y="0"/>
                  </a:lnTo>
                  <a:lnTo>
                    <a:pt x="3691" y="1846"/>
                  </a:lnTo>
                  <a:lnTo>
                    <a:pt x="188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1"/>
            <p:cNvSpPr/>
            <p:nvPr/>
          </p:nvSpPr>
          <p:spPr>
            <a:xfrm>
              <a:off x="8834931" y="4507091"/>
              <a:ext cx="123130" cy="123162"/>
            </a:xfrm>
            <a:custGeom>
              <a:avLst/>
              <a:gdLst/>
              <a:ahLst/>
              <a:cxnLst/>
              <a:rect l="l" t="t" r="r" b="b"/>
              <a:pathLst>
                <a:path w="3846" h="3847" extrusionOk="0">
                  <a:moveTo>
                    <a:pt x="1560" y="1"/>
                  </a:moveTo>
                  <a:lnTo>
                    <a:pt x="1560" y="1560"/>
                  </a:lnTo>
                  <a:lnTo>
                    <a:pt x="0" y="1560"/>
                  </a:lnTo>
                  <a:lnTo>
                    <a:pt x="0" y="2287"/>
                  </a:lnTo>
                  <a:lnTo>
                    <a:pt x="1560" y="2287"/>
                  </a:lnTo>
                  <a:lnTo>
                    <a:pt x="1560" y="3846"/>
                  </a:lnTo>
                  <a:lnTo>
                    <a:pt x="2286" y="3846"/>
                  </a:lnTo>
                  <a:lnTo>
                    <a:pt x="2286" y="2287"/>
                  </a:lnTo>
                  <a:lnTo>
                    <a:pt x="3846" y="2287"/>
                  </a:lnTo>
                  <a:lnTo>
                    <a:pt x="3846" y="1560"/>
                  </a:lnTo>
                  <a:lnTo>
                    <a:pt x="2286" y="1560"/>
                  </a:lnTo>
                  <a:lnTo>
                    <a:pt x="22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33" name="Google Shape;2133;p51"/>
          <p:cNvCxnSpPr/>
          <p:nvPr/>
        </p:nvCxnSpPr>
        <p:spPr>
          <a:xfrm>
            <a:off x="6770288" y="13500"/>
            <a:ext cx="0" cy="5116500"/>
          </a:xfrm>
          <a:prstGeom prst="straightConnector1">
            <a:avLst/>
          </a:prstGeom>
          <a:noFill/>
          <a:ln w="19050" cap="flat" cmpd="sng">
            <a:solidFill>
              <a:schemeClr val="accent6"/>
            </a:solidFill>
            <a:prstDash val="solid"/>
            <a:round/>
            <a:headEnd type="none" w="med" len="med"/>
            <a:tailEnd type="none" w="med" len="med"/>
          </a:ln>
        </p:spPr>
      </p:cxnSp>
      <p:sp>
        <p:nvSpPr>
          <p:cNvPr id="2134" name="Google Shape;2134;p51"/>
          <p:cNvSpPr txBox="1">
            <a:spLocks noGrp="1"/>
          </p:cNvSpPr>
          <p:nvPr>
            <p:ph type="subTitle" idx="1"/>
          </p:nvPr>
        </p:nvSpPr>
        <p:spPr>
          <a:xfrm>
            <a:off x="713225" y="855000"/>
            <a:ext cx="5175900" cy="2865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4000"/>
            </a:lvl1pPr>
            <a:lvl2pPr lvl="1" rtl="0">
              <a:spcBef>
                <a:spcPts val="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2135" name="Google Shape;2135;p51"/>
          <p:cNvSpPr txBox="1">
            <a:spLocks noGrp="1"/>
          </p:cNvSpPr>
          <p:nvPr>
            <p:ph type="title"/>
          </p:nvPr>
        </p:nvSpPr>
        <p:spPr>
          <a:xfrm>
            <a:off x="713225" y="3876900"/>
            <a:ext cx="2494500" cy="411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4800"/>
              <a:buNone/>
              <a:defRPr sz="14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ection title and description 1 ">
  <p:cSld name="SECTION_TITLE_AND_DESCRIPTION_1_1">
    <p:spTree>
      <p:nvGrpSpPr>
        <p:cNvPr id="1" name="Shape 2136"/>
        <p:cNvGrpSpPr/>
        <p:nvPr/>
      </p:nvGrpSpPr>
      <p:grpSpPr>
        <a:xfrm>
          <a:off x="0" y="0"/>
          <a:ext cx="0" cy="0"/>
          <a:chOff x="0" y="0"/>
          <a:chExt cx="0" cy="0"/>
        </a:xfrm>
      </p:grpSpPr>
      <p:sp>
        <p:nvSpPr>
          <p:cNvPr id="2137" name="Google Shape;2137;p52"/>
          <p:cNvSpPr/>
          <p:nvPr/>
        </p:nvSpPr>
        <p:spPr>
          <a:xfrm>
            <a:off x="-3000" y="325"/>
            <a:ext cx="2608717" cy="5143367"/>
          </a:xfrm>
          <a:custGeom>
            <a:avLst/>
            <a:gdLst/>
            <a:ahLst/>
            <a:cxnLst/>
            <a:rect l="l" t="t" r="r" b="b"/>
            <a:pathLst>
              <a:path w="39589" h="128040" extrusionOk="0">
                <a:moveTo>
                  <a:pt x="0" y="0"/>
                </a:moveTo>
                <a:lnTo>
                  <a:pt x="0" y="128040"/>
                </a:lnTo>
                <a:lnTo>
                  <a:pt x="39588" y="128040"/>
                </a:lnTo>
                <a:lnTo>
                  <a:pt x="395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2"/>
          <p:cNvSpPr/>
          <p:nvPr/>
        </p:nvSpPr>
        <p:spPr>
          <a:xfrm>
            <a:off x="191875" y="1216900"/>
            <a:ext cx="2942151" cy="3098613"/>
          </a:xfrm>
          <a:custGeom>
            <a:avLst/>
            <a:gdLst/>
            <a:ahLst/>
            <a:cxnLst/>
            <a:rect l="l" t="t" r="r" b="b"/>
            <a:pathLst>
              <a:path w="83094" h="83095" extrusionOk="0">
                <a:moveTo>
                  <a:pt x="0" y="1"/>
                </a:moveTo>
                <a:lnTo>
                  <a:pt x="0" y="83094"/>
                </a:lnTo>
                <a:lnTo>
                  <a:pt x="83094" y="83094"/>
                </a:lnTo>
                <a:lnTo>
                  <a:pt x="830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2"/>
          <p:cNvSpPr/>
          <p:nvPr/>
        </p:nvSpPr>
        <p:spPr>
          <a:xfrm>
            <a:off x="358588" y="1392549"/>
            <a:ext cx="2608736" cy="2747328"/>
          </a:xfrm>
          <a:custGeom>
            <a:avLst/>
            <a:gdLst/>
            <a:ahLst/>
            <a:cxnLst/>
            <a:rect l="l" t="t" r="r" b="b"/>
            <a:pathLst>
              <a:path w="83094" h="83095" extrusionOk="0">
                <a:moveTo>
                  <a:pt x="0" y="1"/>
                </a:moveTo>
                <a:lnTo>
                  <a:pt x="0" y="83094"/>
                </a:lnTo>
                <a:lnTo>
                  <a:pt x="83094" y="83094"/>
                </a:lnTo>
                <a:lnTo>
                  <a:pt x="830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0" name="Google Shape;2140;p52"/>
          <p:cNvGrpSpPr/>
          <p:nvPr/>
        </p:nvGrpSpPr>
        <p:grpSpPr>
          <a:xfrm>
            <a:off x="2703986" y="3553936"/>
            <a:ext cx="154517" cy="442886"/>
            <a:chOff x="8846561" y="2782361"/>
            <a:chExt cx="154517" cy="442886"/>
          </a:xfrm>
        </p:grpSpPr>
        <p:sp>
          <p:nvSpPr>
            <p:cNvPr id="2141" name="Google Shape;2141;p52"/>
            <p:cNvSpPr/>
            <p:nvPr/>
          </p:nvSpPr>
          <p:spPr>
            <a:xfrm>
              <a:off x="8846561" y="2782361"/>
              <a:ext cx="154517" cy="154132"/>
            </a:xfrm>
            <a:custGeom>
              <a:avLst/>
              <a:gdLst/>
              <a:ahLst/>
              <a:cxnLst/>
              <a:rect l="l" t="t" r="r" b="b"/>
              <a:pathLst>
                <a:path w="4823" h="4811" extrusionOk="0">
                  <a:moveTo>
                    <a:pt x="762" y="1"/>
                  </a:moveTo>
                  <a:lnTo>
                    <a:pt x="0" y="763"/>
                  </a:lnTo>
                  <a:lnTo>
                    <a:pt x="1643" y="2406"/>
                  </a:lnTo>
                  <a:lnTo>
                    <a:pt x="0" y="4049"/>
                  </a:lnTo>
                  <a:lnTo>
                    <a:pt x="762" y="4811"/>
                  </a:lnTo>
                  <a:lnTo>
                    <a:pt x="2417" y="3168"/>
                  </a:lnTo>
                  <a:lnTo>
                    <a:pt x="4060" y="4811"/>
                  </a:lnTo>
                  <a:lnTo>
                    <a:pt x="4822" y="4049"/>
                  </a:lnTo>
                  <a:lnTo>
                    <a:pt x="3179" y="2406"/>
                  </a:lnTo>
                  <a:lnTo>
                    <a:pt x="4822" y="763"/>
                  </a:lnTo>
                  <a:lnTo>
                    <a:pt x="4060" y="1"/>
                  </a:lnTo>
                  <a:lnTo>
                    <a:pt x="2417" y="1644"/>
                  </a:lnTo>
                  <a:lnTo>
                    <a:pt x="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2"/>
            <p:cNvSpPr/>
            <p:nvPr/>
          </p:nvSpPr>
          <p:spPr>
            <a:xfrm>
              <a:off x="8846561" y="3070730"/>
              <a:ext cx="154517" cy="154517"/>
            </a:xfrm>
            <a:custGeom>
              <a:avLst/>
              <a:gdLst/>
              <a:ahLst/>
              <a:cxnLst/>
              <a:rect l="l" t="t" r="r" b="b"/>
              <a:pathLst>
                <a:path w="4823" h="4823" extrusionOk="0">
                  <a:moveTo>
                    <a:pt x="762" y="1"/>
                  </a:moveTo>
                  <a:lnTo>
                    <a:pt x="0" y="763"/>
                  </a:lnTo>
                  <a:lnTo>
                    <a:pt x="1643" y="2406"/>
                  </a:lnTo>
                  <a:lnTo>
                    <a:pt x="0" y="4061"/>
                  </a:lnTo>
                  <a:lnTo>
                    <a:pt x="762" y="4823"/>
                  </a:lnTo>
                  <a:lnTo>
                    <a:pt x="2417" y="3180"/>
                  </a:lnTo>
                  <a:lnTo>
                    <a:pt x="4060" y="4823"/>
                  </a:lnTo>
                  <a:lnTo>
                    <a:pt x="4822" y="4061"/>
                  </a:lnTo>
                  <a:lnTo>
                    <a:pt x="3179" y="2406"/>
                  </a:lnTo>
                  <a:lnTo>
                    <a:pt x="4822" y="763"/>
                  </a:lnTo>
                  <a:lnTo>
                    <a:pt x="4060" y="1"/>
                  </a:lnTo>
                  <a:lnTo>
                    <a:pt x="2417" y="1644"/>
                  </a:lnTo>
                  <a:lnTo>
                    <a:pt x="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3" name="Google Shape;2143;p52"/>
          <p:cNvSpPr/>
          <p:nvPr/>
        </p:nvSpPr>
        <p:spPr>
          <a:xfrm rot="10800000" flipH="1">
            <a:off x="492791" y="1626815"/>
            <a:ext cx="152595" cy="152627"/>
          </a:xfrm>
          <a:custGeom>
            <a:avLst/>
            <a:gdLst/>
            <a:ahLst/>
            <a:cxnLst/>
            <a:rect l="l" t="t" r="r" b="b"/>
            <a:pathLst>
              <a:path w="4763" h="4764" extrusionOk="0">
                <a:moveTo>
                  <a:pt x="0" y="1"/>
                </a:moveTo>
                <a:lnTo>
                  <a:pt x="0" y="4763"/>
                </a:lnTo>
                <a:lnTo>
                  <a:pt x="4763" y="4763"/>
                </a:lnTo>
                <a:lnTo>
                  <a:pt x="47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4" name="Google Shape;2144;p52"/>
          <p:cNvGrpSpPr/>
          <p:nvPr/>
        </p:nvGrpSpPr>
        <p:grpSpPr>
          <a:xfrm rot="10800000" flipH="1">
            <a:off x="478486" y="1920939"/>
            <a:ext cx="181204" cy="295450"/>
            <a:chOff x="8814523" y="4301099"/>
            <a:chExt cx="181204" cy="295450"/>
          </a:xfrm>
        </p:grpSpPr>
        <p:sp>
          <p:nvSpPr>
            <p:cNvPr id="2145" name="Google Shape;2145;p52"/>
            <p:cNvSpPr/>
            <p:nvPr/>
          </p:nvSpPr>
          <p:spPr>
            <a:xfrm>
              <a:off x="8814523" y="4429633"/>
              <a:ext cx="44660" cy="37996"/>
            </a:xfrm>
            <a:custGeom>
              <a:avLst/>
              <a:gdLst/>
              <a:ahLst/>
              <a:cxnLst/>
              <a:rect l="l" t="t" r="r" b="b"/>
              <a:pathLst>
                <a:path w="1394" h="1186" extrusionOk="0">
                  <a:moveTo>
                    <a:pt x="792" y="1"/>
                  </a:moveTo>
                  <a:cubicBezTo>
                    <a:pt x="647" y="1"/>
                    <a:pt x="500" y="54"/>
                    <a:pt x="381" y="173"/>
                  </a:cubicBezTo>
                  <a:cubicBezTo>
                    <a:pt x="0" y="554"/>
                    <a:pt x="274" y="1185"/>
                    <a:pt x="798" y="1185"/>
                  </a:cubicBezTo>
                  <a:cubicBezTo>
                    <a:pt x="1131" y="1185"/>
                    <a:pt x="1393" y="923"/>
                    <a:pt x="1393" y="602"/>
                  </a:cubicBezTo>
                  <a:cubicBezTo>
                    <a:pt x="1393" y="238"/>
                    <a:pt x="1097"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2"/>
            <p:cNvSpPr/>
            <p:nvPr/>
          </p:nvSpPr>
          <p:spPr>
            <a:xfrm>
              <a:off x="8951067" y="4429633"/>
              <a:ext cx="44660" cy="37996"/>
            </a:xfrm>
            <a:custGeom>
              <a:avLst/>
              <a:gdLst/>
              <a:ahLst/>
              <a:cxnLst/>
              <a:rect l="l" t="t" r="r" b="b"/>
              <a:pathLst>
                <a:path w="1394" h="1186" extrusionOk="0">
                  <a:moveTo>
                    <a:pt x="792" y="1"/>
                  </a:moveTo>
                  <a:cubicBezTo>
                    <a:pt x="647" y="1"/>
                    <a:pt x="500" y="54"/>
                    <a:pt x="381" y="173"/>
                  </a:cubicBezTo>
                  <a:cubicBezTo>
                    <a:pt x="0" y="554"/>
                    <a:pt x="262" y="1185"/>
                    <a:pt x="798" y="1185"/>
                  </a:cubicBezTo>
                  <a:cubicBezTo>
                    <a:pt x="1120" y="1185"/>
                    <a:pt x="1393" y="923"/>
                    <a:pt x="1393" y="602"/>
                  </a:cubicBezTo>
                  <a:cubicBezTo>
                    <a:pt x="1393" y="238"/>
                    <a:pt x="1098"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2"/>
            <p:cNvSpPr/>
            <p:nvPr/>
          </p:nvSpPr>
          <p:spPr>
            <a:xfrm>
              <a:off x="8814523" y="4301099"/>
              <a:ext cx="44660" cy="37964"/>
            </a:xfrm>
            <a:custGeom>
              <a:avLst/>
              <a:gdLst/>
              <a:ahLst/>
              <a:cxnLst/>
              <a:rect l="l" t="t" r="r" b="b"/>
              <a:pathLst>
                <a:path w="1394" h="1185" extrusionOk="0">
                  <a:moveTo>
                    <a:pt x="792" y="1"/>
                  </a:moveTo>
                  <a:cubicBezTo>
                    <a:pt x="647" y="1"/>
                    <a:pt x="500" y="54"/>
                    <a:pt x="381" y="173"/>
                  </a:cubicBezTo>
                  <a:cubicBezTo>
                    <a:pt x="0" y="554"/>
                    <a:pt x="274" y="1185"/>
                    <a:pt x="798" y="1185"/>
                  </a:cubicBezTo>
                  <a:cubicBezTo>
                    <a:pt x="1131" y="1185"/>
                    <a:pt x="1393" y="923"/>
                    <a:pt x="1393" y="601"/>
                  </a:cubicBezTo>
                  <a:cubicBezTo>
                    <a:pt x="1393" y="238"/>
                    <a:pt x="1097"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2"/>
            <p:cNvSpPr/>
            <p:nvPr/>
          </p:nvSpPr>
          <p:spPr>
            <a:xfrm>
              <a:off x="8951067" y="4301099"/>
              <a:ext cx="44660" cy="37964"/>
            </a:xfrm>
            <a:custGeom>
              <a:avLst/>
              <a:gdLst/>
              <a:ahLst/>
              <a:cxnLst/>
              <a:rect l="l" t="t" r="r" b="b"/>
              <a:pathLst>
                <a:path w="1394" h="1185" extrusionOk="0">
                  <a:moveTo>
                    <a:pt x="792" y="1"/>
                  </a:moveTo>
                  <a:cubicBezTo>
                    <a:pt x="647" y="1"/>
                    <a:pt x="500" y="54"/>
                    <a:pt x="381" y="173"/>
                  </a:cubicBezTo>
                  <a:cubicBezTo>
                    <a:pt x="0" y="554"/>
                    <a:pt x="262" y="1185"/>
                    <a:pt x="798" y="1185"/>
                  </a:cubicBezTo>
                  <a:cubicBezTo>
                    <a:pt x="1120" y="1185"/>
                    <a:pt x="1393" y="923"/>
                    <a:pt x="1393" y="601"/>
                  </a:cubicBezTo>
                  <a:cubicBezTo>
                    <a:pt x="1393" y="238"/>
                    <a:pt x="1098"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2"/>
            <p:cNvSpPr/>
            <p:nvPr/>
          </p:nvSpPr>
          <p:spPr>
            <a:xfrm>
              <a:off x="8814523" y="4558328"/>
              <a:ext cx="44660" cy="38221"/>
            </a:xfrm>
            <a:custGeom>
              <a:avLst/>
              <a:gdLst/>
              <a:ahLst/>
              <a:cxnLst/>
              <a:rect l="l" t="t" r="r" b="b"/>
              <a:pathLst>
                <a:path w="1394" h="1193" extrusionOk="0">
                  <a:moveTo>
                    <a:pt x="799" y="0"/>
                  </a:moveTo>
                  <a:cubicBezTo>
                    <a:pt x="652" y="0"/>
                    <a:pt x="502" y="56"/>
                    <a:pt x="381" y="180"/>
                  </a:cubicBezTo>
                  <a:cubicBezTo>
                    <a:pt x="0" y="550"/>
                    <a:pt x="274" y="1193"/>
                    <a:pt x="798" y="1193"/>
                  </a:cubicBezTo>
                  <a:cubicBezTo>
                    <a:pt x="1131" y="1193"/>
                    <a:pt x="1393" y="919"/>
                    <a:pt x="1393" y="597"/>
                  </a:cubicBezTo>
                  <a:cubicBezTo>
                    <a:pt x="1393" y="237"/>
                    <a:pt x="1102"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2"/>
            <p:cNvSpPr/>
            <p:nvPr/>
          </p:nvSpPr>
          <p:spPr>
            <a:xfrm>
              <a:off x="8951067" y="4558328"/>
              <a:ext cx="44660" cy="38221"/>
            </a:xfrm>
            <a:custGeom>
              <a:avLst/>
              <a:gdLst/>
              <a:ahLst/>
              <a:cxnLst/>
              <a:rect l="l" t="t" r="r" b="b"/>
              <a:pathLst>
                <a:path w="1394" h="1193" extrusionOk="0">
                  <a:moveTo>
                    <a:pt x="799" y="0"/>
                  </a:moveTo>
                  <a:cubicBezTo>
                    <a:pt x="652" y="0"/>
                    <a:pt x="502" y="56"/>
                    <a:pt x="381" y="180"/>
                  </a:cubicBezTo>
                  <a:cubicBezTo>
                    <a:pt x="0" y="550"/>
                    <a:pt x="262" y="1193"/>
                    <a:pt x="798" y="1193"/>
                  </a:cubicBezTo>
                  <a:cubicBezTo>
                    <a:pt x="1120" y="1193"/>
                    <a:pt x="1393" y="919"/>
                    <a:pt x="1393" y="597"/>
                  </a:cubicBezTo>
                  <a:cubicBezTo>
                    <a:pt x="1393" y="237"/>
                    <a:pt x="1102"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1" name="Google Shape;2151;p52"/>
          <p:cNvGrpSpPr/>
          <p:nvPr/>
        </p:nvGrpSpPr>
        <p:grpSpPr>
          <a:xfrm flipH="1">
            <a:off x="8430930" y="164768"/>
            <a:ext cx="588555" cy="677357"/>
            <a:chOff x="8369505" y="4354255"/>
            <a:chExt cx="588555" cy="677357"/>
          </a:xfrm>
        </p:grpSpPr>
        <p:sp>
          <p:nvSpPr>
            <p:cNvPr id="2152" name="Google Shape;2152;p52"/>
            <p:cNvSpPr/>
            <p:nvPr/>
          </p:nvSpPr>
          <p:spPr>
            <a:xfrm>
              <a:off x="8881800" y="4888380"/>
              <a:ext cx="38162" cy="32687"/>
            </a:xfrm>
            <a:custGeom>
              <a:avLst/>
              <a:gdLst/>
              <a:ahLst/>
              <a:cxnLst/>
              <a:rect l="l" t="t" r="r" b="b"/>
              <a:pathLst>
                <a:path w="1192" h="1021" extrusionOk="0">
                  <a:moveTo>
                    <a:pt x="512" y="1"/>
                  </a:moveTo>
                  <a:cubicBezTo>
                    <a:pt x="251" y="1"/>
                    <a:pt x="1" y="203"/>
                    <a:pt x="1" y="509"/>
                  </a:cubicBezTo>
                  <a:cubicBezTo>
                    <a:pt x="1" y="794"/>
                    <a:pt x="227" y="1021"/>
                    <a:pt x="501" y="1021"/>
                  </a:cubicBezTo>
                  <a:cubicBezTo>
                    <a:pt x="965" y="1021"/>
                    <a:pt x="1191" y="473"/>
                    <a:pt x="870" y="152"/>
                  </a:cubicBezTo>
                  <a:cubicBezTo>
                    <a:pt x="765" y="47"/>
                    <a:pt x="637" y="1"/>
                    <a:pt x="5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2"/>
            <p:cNvSpPr/>
            <p:nvPr/>
          </p:nvSpPr>
          <p:spPr>
            <a:xfrm>
              <a:off x="8764403" y="4888380"/>
              <a:ext cx="38162" cy="32687"/>
            </a:xfrm>
            <a:custGeom>
              <a:avLst/>
              <a:gdLst/>
              <a:ahLst/>
              <a:cxnLst/>
              <a:rect l="l" t="t" r="r" b="b"/>
              <a:pathLst>
                <a:path w="1192" h="1021" extrusionOk="0">
                  <a:moveTo>
                    <a:pt x="512" y="1"/>
                  </a:moveTo>
                  <a:cubicBezTo>
                    <a:pt x="250" y="1"/>
                    <a:pt x="0" y="203"/>
                    <a:pt x="0" y="509"/>
                  </a:cubicBezTo>
                  <a:cubicBezTo>
                    <a:pt x="0" y="794"/>
                    <a:pt x="227" y="1021"/>
                    <a:pt x="512" y="1021"/>
                  </a:cubicBezTo>
                  <a:cubicBezTo>
                    <a:pt x="965" y="1021"/>
                    <a:pt x="1191" y="473"/>
                    <a:pt x="870" y="152"/>
                  </a:cubicBezTo>
                  <a:cubicBezTo>
                    <a:pt x="765" y="47"/>
                    <a:pt x="637" y="1"/>
                    <a:pt x="5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2"/>
            <p:cNvSpPr/>
            <p:nvPr/>
          </p:nvSpPr>
          <p:spPr>
            <a:xfrm>
              <a:off x="8647391" y="4888380"/>
              <a:ext cx="38130" cy="32687"/>
            </a:xfrm>
            <a:custGeom>
              <a:avLst/>
              <a:gdLst/>
              <a:ahLst/>
              <a:cxnLst/>
              <a:rect l="l" t="t" r="r" b="b"/>
              <a:pathLst>
                <a:path w="1191" h="1021" extrusionOk="0">
                  <a:moveTo>
                    <a:pt x="512" y="1"/>
                  </a:moveTo>
                  <a:cubicBezTo>
                    <a:pt x="250" y="1"/>
                    <a:pt x="0" y="203"/>
                    <a:pt x="0" y="509"/>
                  </a:cubicBezTo>
                  <a:cubicBezTo>
                    <a:pt x="0" y="794"/>
                    <a:pt x="226" y="1021"/>
                    <a:pt x="512" y="1021"/>
                  </a:cubicBezTo>
                  <a:cubicBezTo>
                    <a:pt x="965" y="1021"/>
                    <a:pt x="1191" y="473"/>
                    <a:pt x="869" y="152"/>
                  </a:cubicBezTo>
                  <a:cubicBezTo>
                    <a:pt x="765" y="47"/>
                    <a:pt x="637" y="1"/>
                    <a:pt x="5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2"/>
            <p:cNvSpPr/>
            <p:nvPr/>
          </p:nvSpPr>
          <p:spPr>
            <a:xfrm>
              <a:off x="8530346" y="4888380"/>
              <a:ext cx="38162" cy="32687"/>
            </a:xfrm>
            <a:custGeom>
              <a:avLst/>
              <a:gdLst/>
              <a:ahLst/>
              <a:cxnLst/>
              <a:rect l="l" t="t" r="r" b="b"/>
              <a:pathLst>
                <a:path w="1192" h="1021" extrusionOk="0">
                  <a:moveTo>
                    <a:pt x="512" y="1"/>
                  </a:moveTo>
                  <a:cubicBezTo>
                    <a:pt x="251" y="1"/>
                    <a:pt x="1" y="203"/>
                    <a:pt x="1" y="509"/>
                  </a:cubicBezTo>
                  <a:cubicBezTo>
                    <a:pt x="1" y="794"/>
                    <a:pt x="227" y="1021"/>
                    <a:pt x="513" y="1021"/>
                  </a:cubicBezTo>
                  <a:cubicBezTo>
                    <a:pt x="965" y="1021"/>
                    <a:pt x="1192" y="473"/>
                    <a:pt x="870" y="152"/>
                  </a:cubicBezTo>
                  <a:cubicBezTo>
                    <a:pt x="766" y="47"/>
                    <a:pt x="638" y="1"/>
                    <a:pt x="5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2"/>
            <p:cNvSpPr/>
            <p:nvPr/>
          </p:nvSpPr>
          <p:spPr>
            <a:xfrm>
              <a:off x="8413333" y="4888380"/>
              <a:ext cx="38162" cy="32687"/>
            </a:xfrm>
            <a:custGeom>
              <a:avLst/>
              <a:gdLst/>
              <a:ahLst/>
              <a:cxnLst/>
              <a:rect l="l" t="t" r="r" b="b"/>
              <a:pathLst>
                <a:path w="1192" h="1021" extrusionOk="0">
                  <a:moveTo>
                    <a:pt x="512" y="1"/>
                  </a:moveTo>
                  <a:cubicBezTo>
                    <a:pt x="251" y="1"/>
                    <a:pt x="1" y="203"/>
                    <a:pt x="1" y="509"/>
                  </a:cubicBezTo>
                  <a:cubicBezTo>
                    <a:pt x="1" y="794"/>
                    <a:pt x="227" y="1021"/>
                    <a:pt x="501" y="1021"/>
                  </a:cubicBezTo>
                  <a:cubicBezTo>
                    <a:pt x="965" y="1021"/>
                    <a:pt x="1191" y="473"/>
                    <a:pt x="870" y="152"/>
                  </a:cubicBezTo>
                  <a:cubicBezTo>
                    <a:pt x="766" y="47"/>
                    <a:pt x="638" y="1"/>
                    <a:pt x="5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2"/>
            <p:cNvSpPr/>
            <p:nvPr/>
          </p:nvSpPr>
          <p:spPr>
            <a:xfrm>
              <a:off x="8881800" y="4777867"/>
              <a:ext cx="38162" cy="33039"/>
            </a:xfrm>
            <a:custGeom>
              <a:avLst/>
              <a:gdLst/>
              <a:ahLst/>
              <a:cxnLst/>
              <a:rect l="l" t="t" r="r" b="b"/>
              <a:pathLst>
                <a:path w="1192" h="1032" extrusionOk="0">
                  <a:moveTo>
                    <a:pt x="514" y="0"/>
                  </a:moveTo>
                  <a:cubicBezTo>
                    <a:pt x="252" y="0"/>
                    <a:pt x="1" y="205"/>
                    <a:pt x="1" y="520"/>
                  </a:cubicBezTo>
                  <a:cubicBezTo>
                    <a:pt x="1" y="794"/>
                    <a:pt x="227" y="1032"/>
                    <a:pt x="501" y="1032"/>
                  </a:cubicBezTo>
                  <a:cubicBezTo>
                    <a:pt x="965" y="1032"/>
                    <a:pt x="1191" y="472"/>
                    <a:pt x="870" y="151"/>
                  </a:cubicBezTo>
                  <a:cubicBezTo>
                    <a:pt x="766" y="47"/>
                    <a:pt x="638" y="0"/>
                    <a:pt x="5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2"/>
            <p:cNvSpPr/>
            <p:nvPr/>
          </p:nvSpPr>
          <p:spPr>
            <a:xfrm>
              <a:off x="8764403" y="4777867"/>
              <a:ext cx="38162" cy="33039"/>
            </a:xfrm>
            <a:custGeom>
              <a:avLst/>
              <a:gdLst/>
              <a:ahLst/>
              <a:cxnLst/>
              <a:rect l="l" t="t" r="r" b="b"/>
              <a:pathLst>
                <a:path w="1192" h="1032" extrusionOk="0">
                  <a:moveTo>
                    <a:pt x="513" y="0"/>
                  </a:moveTo>
                  <a:cubicBezTo>
                    <a:pt x="251" y="0"/>
                    <a:pt x="0" y="205"/>
                    <a:pt x="0" y="520"/>
                  </a:cubicBezTo>
                  <a:cubicBezTo>
                    <a:pt x="0" y="794"/>
                    <a:pt x="227" y="1032"/>
                    <a:pt x="512" y="1032"/>
                  </a:cubicBezTo>
                  <a:cubicBezTo>
                    <a:pt x="965" y="1032"/>
                    <a:pt x="1191" y="472"/>
                    <a:pt x="870" y="151"/>
                  </a:cubicBezTo>
                  <a:cubicBezTo>
                    <a:pt x="766" y="47"/>
                    <a:pt x="638" y="0"/>
                    <a:pt x="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2"/>
            <p:cNvSpPr/>
            <p:nvPr/>
          </p:nvSpPr>
          <p:spPr>
            <a:xfrm>
              <a:off x="8647391" y="4777867"/>
              <a:ext cx="38130" cy="33039"/>
            </a:xfrm>
            <a:custGeom>
              <a:avLst/>
              <a:gdLst/>
              <a:ahLst/>
              <a:cxnLst/>
              <a:rect l="l" t="t" r="r" b="b"/>
              <a:pathLst>
                <a:path w="1191" h="1032" extrusionOk="0">
                  <a:moveTo>
                    <a:pt x="513" y="0"/>
                  </a:moveTo>
                  <a:cubicBezTo>
                    <a:pt x="251" y="0"/>
                    <a:pt x="0" y="205"/>
                    <a:pt x="0" y="520"/>
                  </a:cubicBezTo>
                  <a:cubicBezTo>
                    <a:pt x="0" y="794"/>
                    <a:pt x="226" y="1032"/>
                    <a:pt x="512" y="1032"/>
                  </a:cubicBezTo>
                  <a:cubicBezTo>
                    <a:pt x="965" y="1032"/>
                    <a:pt x="1191" y="472"/>
                    <a:pt x="869" y="151"/>
                  </a:cubicBezTo>
                  <a:cubicBezTo>
                    <a:pt x="766" y="47"/>
                    <a:pt x="638" y="0"/>
                    <a:pt x="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2"/>
            <p:cNvSpPr/>
            <p:nvPr/>
          </p:nvSpPr>
          <p:spPr>
            <a:xfrm>
              <a:off x="8530346" y="4777867"/>
              <a:ext cx="38162" cy="33039"/>
            </a:xfrm>
            <a:custGeom>
              <a:avLst/>
              <a:gdLst/>
              <a:ahLst/>
              <a:cxnLst/>
              <a:rect l="l" t="t" r="r" b="b"/>
              <a:pathLst>
                <a:path w="1192" h="1032" extrusionOk="0">
                  <a:moveTo>
                    <a:pt x="514" y="0"/>
                  </a:moveTo>
                  <a:cubicBezTo>
                    <a:pt x="252" y="0"/>
                    <a:pt x="1" y="205"/>
                    <a:pt x="1" y="520"/>
                  </a:cubicBezTo>
                  <a:cubicBezTo>
                    <a:pt x="1" y="794"/>
                    <a:pt x="227" y="1032"/>
                    <a:pt x="513" y="1032"/>
                  </a:cubicBezTo>
                  <a:cubicBezTo>
                    <a:pt x="965" y="1032"/>
                    <a:pt x="1192" y="472"/>
                    <a:pt x="870" y="151"/>
                  </a:cubicBezTo>
                  <a:cubicBezTo>
                    <a:pt x="766" y="47"/>
                    <a:pt x="639" y="0"/>
                    <a:pt x="5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2"/>
            <p:cNvSpPr/>
            <p:nvPr/>
          </p:nvSpPr>
          <p:spPr>
            <a:xfrm>
              <a:off x="8413333" y="4777867"/>
              <a:ext cx="38162" cy="33039"/>
            </a:xfrm>
            <a:custGeom>
              <a:avLst/>
              <a:gdLst/>
              <a:ahLst/>
              <a:cxnLst/>
              <a:rect l="l" t="t" r="r" b="b"/>
              <a:pathLst>
                <a:path w="1192" h="1032" extrusionOk="0">
                  <a:moveTo>
                    <a:pt x="514" y="0"/>
                  </a:moveTo>
                  <a:cubicBezTo>
                    <a:pt x="252" y="0"/>
                    <a:pt x="1" y="205"/>
                    <a:pt x="1" y="520"/>
                  </a:cubicBezTo>
                  <a:cubicBezTo>
                    <a:pt x="1" y="794"/>
                    <a:pt x="227" y="1032"/>
                    <a:pt x="501" y="1032"/>
                  </a:cubicBezTo>
                  <a:cubicBezTo>
                    <a:pt x="965" y="1032"/>
                    <a:pt x="1191" y="472"/>
                    <a:pt x="870" y="151"/>
                  </a:cubicBezTo>
                  <a:cubicBezTo>
                    <a:pt x="766" y="47"/>
                    <a:pt x="639" y="0"/>
                    <a:pt x="5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2"/>
            <p:cNvSpPr/>
            <p:nvPr/>
          </p:nvSpPr>
          <p:spPr>
            <a:xfrm>
              <a:off x="8881800" y="4998637"/>
              <a:ext cx="38162" cy="32975"/>
            </a:xfrm>
            <a:custGeom>
              <a:avLst/>
              <a:gdLst/>
              <a:ahLst/>
              <a:cxnLst/>
              <a:rect l="l" t="t" r="r" b="b"/>
              <a:pathLst>
                <a:path w="1192" h="1030" extrusionOk="0">
                  <a:moveTo>
                    <a:pt x="519" y="0"/>
                  </a:moveTo>
                  <a:cubicBezTo>
                    <a:pt x="255" y="0"/>
                    <a:pt x="1" y="209"/>
                    <a:pt x="1" y="518"/>
                  </a:cubicBezTo>
                  <a:cubicBezTo>
                    <a:pt x="1" y="791"/>
                    <a:pt x="227" y="1029"/>
                    <a:pt x="501" y="1029"/>
                  </a:cubicBezTo>
                  <a:cubicBezTo>
                    <a:pt x="965" y="1029"/>
                    <a:pt x="1191" y="470"/>
                    <a:pt x="870" y="148"/>
                  </a:cubicBezTo>
                  <a:cubicBezTo>
                    <a:pt x="767" y="46"/>
                    <a:pt x="642" y="0"/>
                    <a:pt x="5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2"/>
            <p:cNvSpPr/>
            <p:nvPr/>
          </p:nvSpPr>
          <p:spPr>
            <a:xfrm>
              <a:off x="8764403" y="4998637"/>
              <a:ext cx="38162" cy="32975"/>
            </a:xfrm>
            <a:custGeom>
              <a:avLst/>
              <a:gdLst/>
              <a:ahLst/>
              <a:cxnLst/>
              <a:rect l="l" t="t" r="r" b="b"/>
              <a:pathLst>
                <a:path w="1192" h="1030" extrusionOk="0">
                  <a:moveTo>
                    <a:pt x="519" y="0"/>
                  </a:moveTo>
                  <a:cubicBezTo>
                    <a:pt x="255" y="0"/>
                    <a:pt x="0" y="209"/>
                    <a:pt x="0" y="518"/>
                  </a:cubicBezTo>
                  <a:cubicBezTo>
                    <a:pt x="0" y="791"/>
                    <a:pt x="239" y="1029"/>
                    <a:pt x="512" y="1029"/>
                  </a:cubicBezTo>
                  <a:cubicBezTo>
                    <a:pt x="965" y="1029"/>
                    <a:pt x="1191" y="470"/>
                    <a:pt x="870" y="148"/>
                  </a:cubicBezTo>
                  <a:cubicBezTo>
                    <a:pt x="767" y="46"/>
                    <a:pt x="642" y="0"/>
                    <a:pt x="5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2"/>
            <p:cNvSpPr/>
            <p:nvPr/>
          </p:nvSpPr>
          <p:spPr>
            <a:xfrm>
              <a:off x="8647391" y="4998637"/>
              <a:ext cx="38130" cy="32975"/>
            </a:xfrm>
            <a:custGeom>
              <a:avLst/>
              <a:gdLst/>
              <a:ahLst/>
              <a:cxnLst/>
              <a:rect l="l" t="t" r="r" b="b"/>
              <a:pathLst>
                <a:path w="1191" h="1030" extrusionOk="0">
                  <a:moveTo>
                    <a:pt x="518" y="0"/>
                  </a:moveTo>
                  <a:cubicBezTo>
                    <a:pt x="255" y="0"/>
                    <a:pt x="0" y="209"/>
                    <a:pt x="0" y="518"/>
                  </a:cubicBezTo>
                  <a:cubicBezTo>
                    <a:pt x="0" y="791"/>
                    <a:pt x="226" y="1029"/>
                    <a:pt x="512" y="1029"/>
                  </a:cubicBezTo>
                  <a:cubicBezTo>
                    <a:pt x="965" y="1029"/>
                    <a:pt x="1191" y="470"/>
                    <a:pt x="869" y="148"/>
                  </a:cubicBezTo>
                  <a:cubicBezTo>
                    <a:pt x="767" y="46"/>
                    <a:pt x="642" y="0"/>
                    <a:pt x="5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2"/>
            <p:cNvSpPr/>
            <p:nvPr/>
          </p:nvSpPr>
          <p:spPr>
            <a:xfrm>
              <a:off x="8530346" y="4998637"/>
              <a:ext cx="38162" cy="32975"/>
            </a:xfrm>
            <a:custGeom>
              <a:avLst/>
              <a:gdLst/>
              <a:ahLst/>
              <a:cxnLst/>
              <a:rect l="l" t="t" r="r" b="b"/>
              <a:pathLst>
                <a:path w="1192" h="1030" extrusionOk="0">
                  <a:moveTo>
                    <a:pt x="519" y="0"/>
                  </a:moveTo>
                  <a:cubicBezTo>
                    <a:pt x="255" y="0"/>
                    <a:pt x="1" y="209"/>
                    <a:pt x="1" y="518"/>
                  </a:cubicBezTo>
                  <a:cubicBezTo>
                    <a:pt x="1" y="791"/>
                    <a:pt x="227" y="1029"/>
                    <a:pt x="513" y="1029"/>
                  </a:cubicBezTo>
                  <a:cubicBezTo>
                    <a:pt x="965" y="1029"/>
                    <a:pt x="1192" y="470"/>
                    <a:pt x="870" y="148"/>
                  </a:cubicBezTo>
                  <a:cubicBezTo>
                    <a:pt x="768" y="46"/>
                    <a:pt x="642" y="0"/>
                    <a:pt x="5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2"/>
            <p:cNvSpPr/>
            <p:nvPr/>
          </p:nvSpPr>
          <p:spPr>
            <a:xfrm>
              <a:off x="8413333" y="4998637"/>
              <a:ext cx="38162" cy="32975"/>
            </a:xfrm>
            <a:custGeom>
              <a:avLst/>
              <a:gdLst/>
              <a:ahLst/>
              <a:cxnLst/>
              <a:rect l="l" t="t" r="r" b="b"/>
              <a:pathLst>
                <a:path w="1192" h="1030" extrusionOk="0">
                  <a:moveTo>
                    <a:pt x="519" y="0"/>
                  </a:moveTo>
                  <a:cubicBezTo>
                    <a:pt x="255" y="0"/>
                    <a:pt x="1" y="209"/>
                    <a:pt x="1" y="518"/>
                  </a:cubicBezTo>
                  <a:cubicBezTo>
                    <a:pt x="1" y="791"/>
                    <a:pt x="227" y="1029"/>
                    <a:pt x="501" y="1029"/>
                  </a:cubicBezTo>
                  <a:cubicBezTo>
                    <a:pt x="965" y="1029"/>
                    <a:pt x="1191" y="470"/>
                    <a:pt x="870" y="148"/>
                  </a:cubicBezTo>
                  <a:cubicBezTo>
                    <a:pt x="768" y="46"/>
                    <a:pt x="642" y="0"/>
                    <a:pt x="5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2"/>
            <p:cNvSpPr/>
            <p:nvPr/>
          </p:nvSpPr>
          <p:spPr>
            <a:xfrm>
              <a:off x="8369505" y="4354255"/>
              <a:ext cx="585138" cy="79685"/>
            </a:xfrm>
            <a:custGeom>
              <a:avLst/>
              <a:gdLst/>
              <a:ahLst/>
              <a:cxnLst/>
              <a:rect l="l" t="t" r="r" b="b"/>
              <a:pathLst>
                <a:path w="18277" h="2489" extrusionOk="0">
                  <a:moveTo>
                    <a:pt x="1882" y="0"/>
                  </a:moveTo>
                  <a:lnTo>
                    <a:pt x="1" y="1893"/>
                  </a:lnTo>
                  <a:lnTo>
                    <a:pt x="334" y="2215"/>
                  </a:lnTo>
                  <a:lnTo>
                    <a:pt x="1882" y="655"/>
                  </a:lnTo>
                  <a:lnTo>
                    <a:pt x="3691" y="2489"/>
                  </a:lnTo>
                  <a:lnTo>
                    <a:pt x="5513" y="655"/>
                  </a:lnTo>
                  <a:lnTo>
                    <a:pt x="7323" y="2489"/>
                  </a:lnTo>
                  <a:lnTo>
                    <a:pt x="9145" y="655"/>
                  </a:lnTo>
                  <a:lnTo>
                    <a:pt x="10966" y="2489"/>
                  </a:lnTo>
                  <a:lnTo>
                    <a:pt x="12776" y="655"/>
                  </a:lnTo>
                  <a:lnTo>
                    <a:pt x="14598" y="2489"/>
                  </a:lnTo>
                  <a:lnTo>
                    <a:pt x="16407" y="655"/>
                  </a:lnTo>
                  <a:lnTo>
                    <a:pt x="17955" y="2215"/>
                  </a:lnTo>
                  <a:lnTo>
                    <a:pt x="18277" y="1893"/>
                  </a:lnTo>
                  <a:lnTo>
                    <a:pt x="16407" y="0"/>
                  </a:lnTo>
                  <a:lnTo>
                    <a:pt x="14598" y="1834"/>
                  </a:lnTo>
                  <a:lnTo>
                    <a:pt x="12776" y="0"/>
                  </a:lnTo>
                  <a:lnTo>
                    <a:pt x="10966" y="1846"/>
                  </a:lnTo>
                  <a:lnTo>
                    <a:pt x="9145" y="0"/>
                  </a:lnTo>
                  <a:lnTo>
                    <a:pt x="7323" y="1834"/>
                  </a:lnTo>
                  <a:lnTo>
                    <a:pt x="5513" y="0"/>
                  </a:lnTo>
                  <a:lnTo>
                    <a:pt x="3691" y="1846"/>
                  </a:lnTo>
                  <a:lnTo>
                    <a:pt x="18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2"/>
            <p:cNvSpPr/>
            <p:nvPr/>
          </p:nvSpPr>
          <p:spPr>
            <a:xfrm>
              <a:off x="8834931" y="4507091"/>
              <a:ext cx="123130" cy="123162"/>
            </a:xfrm>
            <a:custGeom>
              <a:avLst/>
              <a:gdLst/>
              <a:ahLst/>
              <a:cxnLst/>
              <a:rect l="l" t="t" r="r" b="b"/>
              <a:pathLst>
                <a:path w="3846" h="3847" extrusionOk="0">
                  <a:moveTo>
                    <a:pt x="1560" y="1"/>
                  </a:moveTo>
                  <a:lnTo>
                    <a:pt x="1560" y="1560"/>
                  </a:lnTo>
                  <a:lnTo>
                    <a:pt x="0" y="1560"/>
                  </a:lnTo>
                  <a:lnTo>
                    <a:pt x="0" y="2287"/>
                  </a:lnTo>
                  <a:lnTo>
                    <a:pt x="1560" y="2287"/>
                  </a:lnTo>
                  <a:lnTo>
                    <a:pt x="1560" y="3846"/>
                  </a:lnTo>
                  <a:lnTo>
                    <a:pt x="2286" y="3846"/>
                  </a:lnTo>
                  <a:lnTo>
                    <a:pt x="2286" y="2287"/>
                  </a:lnTo>
                  <a:lnTo>
                    <a:pt x="3846" y="2287"/>
                  </a:lnTo>
                  <a:lnTo>
                    <a:pt x="3846" y="1560"/>
                  </a:lnTo>
                  <a:lnTo>
                    <a:pt x="2286" y="1560"/>
                  </a:lnTo>
                  <a:lnTo>
                    <a:pt x="22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9" name="Google Shape;2169;p52"/>
          <p:cNvGrpSpPr/>
          <p:nvPr/>
        </p:nvGrpSpPr>
        <p:grpSpPr>
          <a:xfrm>
            <a:off x="8684322" y="4723215"/>
            <a:ext cx="279631" cy="259804"/>
            <a:chOff x="6672" y="3464315"/>
            <a:chExt cx="279631" cy="259804"/>
          </a:xfrm>
        </p:grpSpPr>
        <p:sp>
          <p:nvSpPr>
            <p:cNvPr id="2170" name="Google Shape;2170;p52"/>
            <p:cNvSpPr/>
            <p:nvPr/>
          </p:nvSpPr>
          <p:spPr>
            <a:xfrm>
              <a:off x="246938" y="3577534"/>
              <a:ext cx="39365" cy="33526"/>
            </a:xfrm>
            <a:custGeom>
              <a:avLst/>
              <a:gdLst/>
              <a:ahLst/>
              <a:cxnLst/>
              <a:rect l="l" t="t" r="r" b="b"/>
              <a:pathLst>
                <a:path w="1227" h="1045" extrusionOk="0">
                  <a:moveTo>
                    <a:pt x="526" y="1"/>
                  </a:moveTo>
                  <a:cubicBezTo>
                    <a:pt x="257" y="1"/>
                    <a:pt x="1" y="206"/>
                    <a:pt x="1" y="520"/>
                  </a:cubicBezTo>
                  <a:cubicBezTo>
                    <a:pt x="1" y="806"/>
                    <a:pt x="239" y="1044"/>
                    <a:pt x="524" y="1044"/>
                  </a:cubicBezTo>
                  <a:cubicBezTo>
                    <a:pt x="989" y="1044"/>
                    <a:pt x="1227" y="484"/>
                    <a:pt x="894" y="151"/>
                  </a:cubicBezTo>
                  <a:cubicBezTo>
                    <a:pt x="786" y="47"/>
                    <a:pt x="655" y="1"/>
                    <a:pt x="5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2"/>
            <p:cNvSpPr/>
            <p:nvPr/>
          </p:nvSpPr>
          <p:spPr>
            <a:xfrm>
              <a:off x="126982" y="3577534"/>
              <a:ext cx="39012" cy="33526"/>
            </a:xfrm>
            <a:custGeom>
              <a:avLst/>
              <a:gdLst/>
              <a:ahLst/>
              <a:cxnLst/>
              <a:rect l="l" t="t" r="r" b="b"/>
              <a:pathLst>
                <a:path w="1216" h="1045" extrusionOk="0">
                  <a:moveTo>
                    <a:pt x="527" y="1"/>
                  </a:moveTo>
                  <a:cubicBezTo>
                    <a:pt x="257" y="1"/>
                    <a:pt x="1" y="206"/>
                    <a:pt x="1" y="520"/>
                  </a:cubicBezTo>
                  <a:cubicBezTo>
                    <a:pt x="1" y="806"/>
                    <a:pt x="227" y="1044"/>
                    <a:pt x="525" y="1044"/>
                  </a:cubicBezTo>
                  <a:cubicBezTo>
                    <a:pt x="989" y="1044"/>
                    <a:pt x="1215" y="484"/>
                    <a:pt x="894" y="151"/>
                  </a:cubicBezTo>
                  <a:cubicBezTo>
                    <a:pt x="786" y="47"/>
                    <a:pt x="655" y="1"/>
                    <a:pt x="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2"/>
            <p:cNvSpPr/>
            <p:nvPr/>
          </p:nvSpPr>
          <p:spPr>
            <a:xfrm>
              <a:off x="6672" y="3577374"/>
              <a:ext cx="39365" cy="33687"/>
            </a:xfrm>
            <a:custGeom>
              <a:avLst/>
              <a:gdLst/>
              <a:ahLst/>
              <a:cxnLst/>
              <a:rect l="l" t="t" r="r" b="b"/>
              <a:pathLst>
                <a:path w="1227" h="1050"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2"/>
            <p:cNvSpPr/>
            <p:nvPr/>
          </p:nvSpPr>
          <p:spPr>
            <a:xfrm>
              <a:off x="246938" y="3464315"/>
              <a:ext cx="39365" cy="33655"/>
            </a:xfrm>
            <a:custGeom>
              <a:avLst/>
              <a:gdLst/>
              <a:ahLst/>
              <a:cxnLst/>
              <a:rect l="l" t="t" r="r" b="b"/>
              <a:pathLst>
                <a:path w="1227" h="1049" extrusionOk="0">
                  <a:moveTo>
                    <a:pt x="526" y="0"/>
                  </a:moveTo>
                  <a:cubicBezTo>
                    <a:pt x="257" y="0"/>
                    <a:pt x="1" y="211"/>
                    <a:pt x="1" y="525"/>
                  </a:cubicBezTo>
                  <a:cubicBezTo>
                    <a:pt x="1" y="811"/>
                    <a:pt x="239" y="1049"/>
                    <a:pt x="524" y="1049"/>
                  </a:cubicBezTo>
                  <a:cubicBezTo>
                    <a:pt x="989" y="1049"/>
                    <a:pt x="1227" y="489"/>
                    <a:pt x="894" y="156"/>
                  </a:cubicBezTo>
                  <a:cubicBezTo>
                    <a:pt x="786" y="48"/>
                    <a:pt x="654" y="0"/>
                    <a:pt x="5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2"/>
            <p:cNvSpPr/>
            <p:nvPr/>
          </p:nvSpPr>
          <p:spPr>
            <a:xfrm>
              <a:off x="126982" y="3464315"/>
              <a:ext cx="39012" cy="33655"/>
            </a:xfrm>
            <a:custGeom>
              <a:avLst/>
              <a:gdLst/>
              <a:ahLst/>
              <a:cxnLst/>
              <a:rect l="l" t="t" r="r" b="b"/>
              <a:pathLst>
                <a:path w="1216" h="1049" extrusionOk="0">
                  <a:moveTo>
                    <a:pt x="523" y="0"/>
                  </a:moveTo>
                  <a:cubicBezTo>
                    <a:pt x="257" y="0"/>
                    <a:pt x="1" y="211"/>
                    <a:pt x="1" y="525"/>
                  </a:cubicBezTo>
                  <a:cubicBezTo>
                    <a:pt x="1" y="811"/>
                    <a:pt x="227" y="1049"/>
                    <a:pt x="525" y="1049"/>
                  </a:cubicBezTo>
                  <a:cubicBezTo>
                    <a:pt x="989" y="1049"/>
                    <a:pt x="1215" y="489"/>
                    <a:pt x="882" y="156"/>
                  </a:cubicBezTo>
                  <a:cubicBezTo>
                    <a:pt x="778" y="48"/>
                    <a:pt x="649" y="0"/>
                    <a:pt x="5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2"/>
            <p:cNvSpPr/>
            <p:nvPr/>
          </p:nvSpPr>
          <p:spPr>
            <a:xfrm>
              <a:off x="6672" y="3464315"/>
              <a:ext cx="39365" cy="33655"/>
            </a:xfrm>
            <a:custGeom>
              <a:avLst/>
              <a:gdLst/>
              <a:ahLst/>
              <a:cxnLst/>
              <a:rect l="l" t="t" r="r" b="b"/>
              <a:pathLst>
                <a:path w="1227" h="1049"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2"/>
            <p:cNvSpPr/>
            <p:nvPr/>
          </p:nvSpPr>
          <p:spPr>
            <a:xfrm>
              <a:off x="246938" y="3690721"/>
              <a:ext cx="39365" cy="33398"/>
            </a:xfrm>
            <a:custGeom>
              <a:avLst/>
              <a:gdLst/>
              <a:ahLst/>
              <a:cxnLst/>
              <a:rect l="l" t="t" r="r" b="b"/>
              <a:pathLst>
                <a:path w="1227" h="1041" extrusionOk="0">
                  <a:moveTo>
                    <a:pt x="521" y="1"/>
                  </a:moveTo>
                  <a:cubicBezTo>
                    <a:pt x="254" y="1"/>
                    <a:pt x="1" y="208"/>
                    <a:pt x="1" y="528"/>
                  </a:cubicBezTo>
                  <a:cubicBezTo>
                    <a:pt x="1" y="814"/>
                    <a:pt x="239" y="1040"/>
                    <a:pt x="524" y="1040"/>
                  </a:cubicBezTo>
                  <a:cubicBezTo>
                    <a:pt x="989" y="1040"/>
                    <a:pt x="1227" y="481"/>
                    <a:pt x="894" y="159"/>
                  </a:cubicBezTo>
                  <a:cubicBezTo>
                    <a:pt x="784" y="50"/>
                    <a:pt x="651" y="1"/>
                    <a:pt x="5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2"/>
            <p:cNvSpPr/>
            <p:nvPr/>
          </p:nvSpPr>
          <p:spPr>
            <a:xfrm>
              <a:off x="126982" y="3690625"/>
              <a:ext cx="39012" cy="33494"/>
            </a:xfrm>
            <a:custGeom>
              <a:avLst/>
              <a:gdLst/>
              <a:ahLst/>
              <a:cxnLst/>
              <a:rect l="l" t="t" r="r" b="b"/>
              <a:pathLst>
                <a:path w="1216" h="1044" extrusionOk="0">
                  <a:moveTo>
                    <a:pt x="525" y="0"/>
                  </a:moveTo>
                  <a:cubicBezTo>
                    <a:pt x="259" y="0"/>
                    <a:pt x="1" y="208"/>
                    <a:pt x="1" y="531"/>
                  </a:cubicBezTo>
                  <a:cubicBezTo>
                    <a:pt x="1" y="817"/>
                    <a:pt x="227" y="1043"/>
                    <a:pt x="525" y="1043"/>
                  </a:cubicBezTo>
                  <a:cubicBezTo>
                    <a:pt x="989" y="1043"/>
                    <a:pt x="1215" y="484"/>
                    <a:pt x="882" y="150"/>
                  </a:cubicBezTo>
                  <a:cubicBezTo>
                    <a:pt x="779" y="47"/>
                    <a:pt x="651" y="0"/>
                    <a:pt x="5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2"/>
            <p:cNvSpPr/>
            <p:nvPr/>
          </p:nvSpPr>
          <p:spPr>
            <a:xfrm>
              <a:off x="6672" y="3690625"/>
              <a:ext cx="39365" cy="33494"/>
            </a:xfrm>
            <a:custGeom>
              <a:avLst/>
              <a:gdLst/>
              <a:ahLst/>
              <a:cxnLst/>
              <a:rect l="l" t="t" r="r" b="b"/>
              <a:pathLst>
                <a:path w="1227" h="1044" extrusionOk="0">
                  <a:moveTo>
                    <a:pt x="528" y="0"/>
                  </a:moveTo>
                  <a:cubicBezTo>
                    <a:pt x="258" y="0"/>
                    <a:pt x="1" y="208"/>
                    <a:pt x="1" y="531"/>
                  </a:cubicBezTo>
                  <a:cubicBezTo>
                    <a:pt x="1" y="817"/>
                    <a:pt x="239" y="1043"/>
                    <a:pt x="524" y="1043"/>
                  </a:cubicBezTo>
                  <a:cubicBezTo>
                    <a:pt x="989" y="1043"/>
                    <a:pt x="1227" y="484"/>
                    <a:pt x="893" y="150"/>
                  </a:cubicBezTo>
                  <a:cubicBezTo>
                    <a:pt x="786" y="47"/>
                    <a:pt x="656" y="0"/>
                    <a:pt x="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9" name="Google Shape;2179;p52"/>
          <p:cNvSpPr/>
          <p:nvPr/>
        </p:nvSpPr>
        <p:spPr>
          <a:xfrm>
            <a:off x="8857713" y="4416280"/>
            <a:ext cx="106225" cy="105840"/>
          </a:xfrm>
          <a:custGeom>
            <a:avLst/>
            <a:gdLst/>
            <a:ahLst/>
            <a:cxnLst/>
            <a:rect l="l" t="t" r="r" b="b"/>
            <a:pathLst>
              <a:path w="3311" h="3299" extrusionOk="0">
                <a:moveTo>
                  <a:pt x="525" y="1"/>
                </a:moveTo>
                <a:lnTo>
                  <a:pt x="1" y="524"/>
                </a:lnTo>
                <a:lnTo>
                  <a:pt x="1132" y="1656"/>
                </a:lnTo>
                <a:lnTo>
                  <a:pt x="1" y="2775"/>
                </a:lnTo>
                <a:lnTo>
                  <a:pt x="525" y="3299"/>
                </a:lnTo>
                <a:lnTo>
                  <a:pt x="1656" y="2179"/>
                </a:lnTo>
                <a:lnTo>
                  <a:pt x="2775" y="3299"/>
                </a:lnTo>
                <a:lnTo>
                  <a:pt x="3311" y="2775"/>
                </a:lnTo>
                <a:lnTo>
                  <a:pt x="2180" y="1656"/>
                </a:lnTo>
                <a:lnTo>
                  <a:pt x="3311" y="524"/>
                </a:lnTo>
                <a:lnTo>
                  <a:pt x="2775" y="1"/>
                </a:lnTo>
                <a:lnTo>
                  <a:pt x="1656" y="1132"/>
                </a:lnTo>
                <a:lnTo>
                  <a:pt x="5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2"/>
          <p:cNvSpPr txBox="1">
            <a:spLocks noGrp="1"/>
          </p:cNvSpPr>
          <p:nvPr>
            <p:ph type="title"/>
          </p:nvPr>
        </p:nvSpPr>
        <p:spPr>
          <a:xfrm>
            <a:off x="3450025" y="1792575"/>
            <a:ext cx="4980900" cy="94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4200"/>
              <a:buNone/>
              <a:defRPr sz="4200">
                <a:solidFill>
                  <a:schemeClr val="lt2"/>
                </a:solidFill>
              </a:defRPr>
            </a:lvl1pPr>
            <a:lvl2pPr lvl="1" algn="ctr" rtl="0">
              <a:spcBef>
                <a:spcPts val="0"/>
              </a:spcBef>
              <a:spcAft>
                <a:spcPts val="0"/>
              </a:spcAft>
              <a:buClr>
                <a:schemeClr val="lt2"/>
              </a:buClr>
              <a:buSzPts val="4200"/>
              <a:buNone/>
              <a:defRPr sz="4200">
                <a:solidFill>
                  <a:schemeClr val="lt2"/>
                </a:solidFill>
              </a:defRPr>
            </a:lvl2pPr>
            <a:lvl3pPr lvl="2" algn="ctr" rtl="0">
              <a:spcBef>
                <a:spcPts val="0"/>
              </a:spcBef>
              <a:spcAft>
                <a:spcPts val="0"/>
              </a:spcAft>
              <a:buClr>
                <a:schemeClr val="lt2"/>
              </a:buClr>
              <a:buSzPts val="4200"/>
              <a:buNone/>
              <a:defRPr sz="4200">
                <a:solidFill>
                  <a:schemeClr val="lt2"/>
                </a:solidFill>
              </a:defRPr>
            </a:lvl3pPr>
            <a:lvl4pPr lvl="3" algn="ctr" rtl="0">
              <a:spcBef>
                <a:spcPts val="0"/>
              </a:spcBef>
              <a:spcAft>
                <a:spcPts val="0"/>
              </a:spcAft>
              <a:buClr>
                <a:schemeClr val="lt2"/>
              </a:buClr>
              <a:buSzPts val="4200"/>
              <a:buNone/>
              <a:defRPr sz="4200">
                <a:solidFill>
                  <a:schemeClr val="lt2"/>
                </a:solidFill>
              </a:defRPr>
            </a:lvl4pPr>
            <a:lvl5pPr lvl="4" algn="ctr" rtl="0">
              <a:spcBef>
                <a:spcPts val="0"/>
              </a:spcBef>
              <a:spcAft>
                <a:spcPts val="0"/>
              </a:spcAft>
              <a:buClr>
                <a:schemeClr val="lt2"/>
              </a:buClr>
              <a:buSzPts val="4200"/>
              <a:buNone/>
              <a:defRPr sz="4200">
                <a:solidFill>
                  <a:schemeClr val="lt2"/>
                </a:solidFill>
              </a:defRPr>
            </a:lvl5pPr>
            <a:lvl6pPr lvl="5" algn="ctr" rtl="0">
              <a:spcBef>
                <a:spcPts val="0"/>
              </a:spcBef>
              <a:spcAft>
                <a:spcPts val="0"/>
              </a:spcAft>
              <a:buClr>
                <a:schemeClr val="lt2"/>
              </a:buClr>
              <a:buSzPts val="4200"/>
              <a:buNone/>
              <a:defRPr sz="4200">
                <a:solidFill>
                  <a:schemeClr val="lt2"/>
                </a:solidFill>
              </a:defRPr>
            </a:lvl6pPr>
            <a:lvl7pPr lvl="6" algn="ctr" rtl="0">
              <a:spcBef>
                <a:spcPts val="0"/>
              </a:spcBef>
              <a:spcAft>
                <a:spcPts val="0"/>
              </a:spcAft>
              <a:buClr>
                <a:schemeClr val="lt2"/>
              </a:buClr>
              <a:buSzPts val="4200"/>
              <a:buNone/>
              <a:defRPr sz="4200">
                <a:solidFill>
                  <a:schemeClr val="lt2"/>
                </a:solidFill>
              </a:defRPr>
            </a:lvl7pPr>
            <a:lvl8pPr lvl="7" algn="ctr" rtl="0">
              <a:spcBef>
                <a:spcPts val="0"/>
              </a:spcBef>
              <a:spcAft>
                <a:spcPts val="0"/>
              </a:spcAft>
              <a:buClr>
                <a:schemeClr val="lt2"/>
              </a:buClr>
              <a:buSzPts val="4200"/>
              <a:buNone/>
              <a:defRPr sz="4200">
                <a:solidFill>
                  <a:schemeClr val="lt2"/>
                </a:solidFill>
              </a:defRPr>
            </a:lvl8pPr>
            <a:lvl9pPr lvl="8" algn="ctr" rtl="0">
              <a:spcBef>
                <a:spcPts val="0"/>
              </a:spcBef>
              <a:spcAft>
                <a:spcPts val="0"/>
              </a:spcAft>
              <a:buClr>
                <a:schemeClr val="lt2"/>
              </a:buClr>
              <a:buSzPts val="4200"/>
              <a:buNone/>
              <a:defRPr sz="4200">
                <a:solidFill>
                  <a:schemeClr val="lt2"/>
                </a:solidFill>
              </a:defRPr>
            </a:lvl9pPr>
          </a:lstStyle>
          <a:p>
            <a:endParaRPr/>
          </a:p>
        </p:txBody>
      </p:sp>
      <p:sp>
        <p:nvSpPr>
          <p:cNvPr id="2181" name="Google Shape;2181;p52"/>
          <p:cNvSpPr txBox="1">
            <a:spLocks noGrp="1"/>
          </p:cNvSpPr>
          <p:nvPr>
            <p:ph type="subTitle" idx="1"/>
          </p:nvPr>
        </p:nvSpPr>
        <p:spPr>
          <a:xfrm>
            <a:off x="4586575" y="2857275"/>
            <a:ext cx="2707800" cy="80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Numbers and text ">
  <p:cSld name="BIG_NUMBER_1_2">
    <p:spTree>
      <p:nvGrpSpPr>
        <p:cNvPr id="1" name="Shape 2182"/>
        <p:cNvGrpSpPr/>
        <p:nvPr/>
      </p:nvGrpSpPr>
      <p:grpSpPr>
        <a:xfrm>
          <a:off x="0" y="0"/>
          <a:ext cx="0" cy="0"/>
          <a:chOff x="0" y="0"/>
          <a:chExt cx="0" cy="0"/>
        </a:xfrm>
      </p:grpSpPr>
      <p:sp>
        <p:nvSpPr>
          <p:cNvPr id="2183" name="Google Shape;2183;p53"/>
          <p:cNvSpPr/>
          <p:nvPr/>
        </p:nvSpPr>
        <p:spPr>
          <a:xfrm rot="8100000">
            <a:off x="-89695" y="-168428"/>
            <a:ext cx="885439" cy="101781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3"/>
          <p:cNvSpPr/>
          <p:nvPr/>
        </p:nvSpPr>
        <p:spPr>
          <a:xfrm flipH="1">
            <a:off x="0" y="0"/>
            <a:ext cx="1452708" cy="1461757"/>
          </a:xfrm>
          <a:custGeom>
            <a:avLst/>
            <a:gdLst/>
            <a:ahLst/>
            <a:cxnLst/>
            <a:rect l="l" t="t" r="r" b="b"/>
            <a:pathLst>
              <a:path w="45344" h="45630" extrusionOk="0">
                <a:moveTo>
                  <a:pt x="19487" y="0"/>
                </a:moveTo>
                <a:lnTo>
                  <a:pt x="12928" y="6559"/>
                </a:lnTo>
                <a:lnTo>
                  <a:pt x="0" y="6559"/>
                </a:lnTo>
                <a:lnTo>
                  <a:pt x="0" y="45630"/>
                </a:lnTo>
                <a:lnTo>
                  <a:pt x="38690" y="45630"/>
                </a:lnTo>
                <a:lnTo>
                  <a:pt x="38690" y="32511"/>
                </a:lnTo>
                <a:lnTo>
                  <a:pt x="45344" y="25857"/>
                </a:lnTo>
                <a:lnTo>
                  <a:pt x="45344" y="95"/>
                </a:lnTo>
                <a:close/>
              </a:path>
            </a:pathLst>
          </a:custGeom>
          <a:noFill/>
          <a:ln w="19050" cap="flat" cmpd="sng">
            <a:solidFill>
              <a:schemeClr val="accent4"/>
            </a:solidFill>
            <a:prstDash val="solid"/>
            <a:round/>
            <a:headEnd type="none" w="med" len="med"/>
            <a:tailEnd type="none" w="med" len="med"/>
          </a:ln>
        </p:spPr>
      </p:sp>
      <p:sp>
        <p:nvSpPr>
          <p:cNvPr id="2185" name="Google Shape;2185;p53"/>
          <p:cNvSpPr/>
          <p:nvPr/>
        </p:nvSpPr>
        <p:spPr>
          <a:xfrm>
            <a:off x="378225" y="355568"/>
            <a:ext cx="885300" cy="934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3"/>
          <p:cNvSpPr txBox="1">
            <a:spLocks noGrp="1"/>
          </p:cNvSpPr>
          <p:nvPr>
            <p:ph type="subTitle" idx="1"/>
          </p:nvPr>
        </p:nvSpPr>
        <p:spPr>
          <a:xfrm>
            <a:off x="2117725" y="2761175"/>
            <a:ext cx="4908600" cy="3864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187" name="Google Shape;2187;p53"/>
          <p:cNvSpPr txBox="1">
            <a:spLocks noGrp="1"/>
          </p:cNvSpPr>
          <p:nvPr>
            <p:ph type="title" hasCustomPrompt="1"/>
          </p:nvPr>
        </p:nvSpPr>
        <p:spPr>
          <a:xfrm>
            <a:off x="2117725" y="2072975"/>
            <a:ext cx="4908600" cy="6882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4800" b="1">
                <a:latin typeface="Libre Franklin"/>
                <a:ea typeface="Libre Franklin"/>
                <a:cs typeface="Libre Franklin"/>
                <a:sym typeface="Libre Franklin"/>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188" name="Google Shape;2188;p53"/>
          <p:cNvSpPr txBox="1">
            <a:spLocks noGrp="1"/>
          </p:cNvSpPr>
          <p:nvPr>
            <p:ph type="subTitle" idx="2"/>
          </p:nvPr>
        </p:nvSpPr>
        <p:spPr>
          <a:xfrm>
            <a:off x="2117725" y="1227700"/>
            <a:ext cx="4908600" cy="3864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189" name="Google Shape;2189;p53"/>
          <p:cNvSpPr txBox="1">
            <a:spLocks noGrp="1"/>
          </p:cNvSpPr>
          <p:nvPr>
            <p:ph type="title" idx="3" hasCustomPrompt="1"/>
          </p:nvPr>
        </p:nvSpPr>
        <p:spPr>
          <a:xfrm>
            <a:off x="2117725" y="539500"/>
            <a:ext cx="4908600" cy="6882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4800" b="1">
                <a:latin typeface="Libre Franklin"/>
                <a:ea typeface="Libre Franklin"/>
                <a:cs typeface="Libre Franklin"/>
                <a:sym typeface="Libre Franklin"/>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190" name="Google Shape;2190;p53"/>
          <p:cNvSpPr txBox="1">
            <a:spLocks noGrp="1"/>
          </p:cNvSpPr>
          <p:nvPr>
            <p:ph type="subTitle" idx="4"/>
          </p:nvPr>
        </p:nvSpPr>
        <p:spPr>
          <a:xfrm>
            <a:off x="2117725" y="4294650"/>
            <a:ext cx="4908600" cy="3864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191" name="Google Shape;2191;p53"/>
          <p:cNvSpPr txBox="1">
            <a:spLocks noGrp="1"/>
          </p:cNvSpPr>
          <p:nvPr>
            <p:ph type="title" idx="5" hasCustomPrompt="1"/>
          </p:nvPr>
        </p:nvSpPr>
        <p:spPr>
          <a:xfrm>
            <a:off x="2117725" y="3615750"/>
            <a:ext cx="4908600" cy="6882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4800" b="1">
                <a:latin typeface="Libre Franklin"/>
                <a:ea typeface="Libre Franklin"/>
                <a:cs typeface="Libre Franklin"/>
                <a:sym typeface="Libre Franklin"/>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192" name="Google Shape;2192;p53"/>
          <p:cNvSpPr/>
          <p:nvPr/>
        </p:nvSpPr>
        <p:spPr>
          <a:xfrm flipH="1">
            <a:off x="7761808" y="3784200"/>
            <a:ext cx="2817600" cy="2748900"/>
          </a:xfrm>
          <a:prstGeom prst="arc">
            <a:avLst>
              <a:gd name="adj1" fmla="val 16200000"/>
              <a:gd name="adj2" fmla="val 25688"/>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3" name="Google Shape;2193;p53"/>
          <p:cNvGrpSpPr/>
          <p:nvPr/>
        </p:nvGrpSpPr>
        <p:grpSpPr>
          <a:xfrm>
            <a:off x="453659" y="396603"/>
            <a:ext cx="740697" cy="852454"/>
            <a:chOff x="8369505" y="4354255"/>
            <a:chExt cx="588555" cy="677357"/>
          </a:xfrm>
        </p:grpSpPr>
        <p:sp>
          <p:nvSpPr>
            <p:cNvPr id="2194" name="Google Shape;2194;p53"/>
            <p:cNvSpPr/>
            <p:nvPr/>
          </p:nvSpPr>
          <p:spPr>
            <a:xfrm>
              <a:off x="8881800" y="4888380"/>
              <a:ext cx="38162" cy="32687"/>
            </a:xfrm>
            <a:custGeom>
              <a:avLst/>
              <a:gdLst/>
              <a:ahLst/>
              <a:cxnLst/>
              <a:rect l="l" t="t" r="r" b="b"/>
              <a:pathLst>
                <a:path w="1192" h="1021" extrusionOk="0">
                  <a:moveTo>
                    <a:pt x="512" y="1"/>
                  </a:moveTo>
                  <a:cubicBezTo>
                    <a:pt x="251" y="1"/>
                    <a:pt x="1" y="203"/>
                    <a:pt x="1" y="509"/>
                  </a:cubicBezTo>
                  <a:cubicBezTo>
                    <a:pt x="1" y="794"/>
                    <a:pt x="227" y="1021"/>
                    <a:pt x="501" y="1021"/>
                  </a:cubicBezTo>
                  <a:cubicBezTo>
                    <a:pt x="965" y="1021"/>
                    <a:pt x="1191" y="473"/>
                    <a:pt x="870" y="152"/>
                  </a:cubicBezTo>
                  <a:cubicBezTo>
                    <a:pt x="765" y="47"/>
                    <a:pt x="637" y="1"/>
                    <a:pt x="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3"/>
            <p:cNvSpPr/>
            <p:nvPr/>
          </p:nvSpPr>
          <p:spPr>
            <a:xfrm>
              <a:off x="8764403" y="4888380"/>
              <a:ext cx="38162" cy="32687"/>
            </a:xfrm>
            <a:custGeom>
              <a:avLst/>
              <a:gdLst/>
              <a:ahLst/>
              <a:cxnLst/>
              <a:rect l="l" t="t" r="r" b="b"/>
              <a:pathLst>
                <a:path w="1192" h="1021" extrusionOk="0">
                  <a:moveTo>
                    <a:pt x="512" y="1"/>
                  </a:moveTo>
                  <a:cubicBezTo>
                    <a:pt x="250" y="1"/>
                    <a:pt x="0" y="203"/>
                    <a:pt x="0" y="509"/>
                  </a:cubicBezTo>
                  <a:cubicBezTo>
                    <a:pt x="0" y="794"/>
                    <a:pt x="227" y="1021"/>
                    <a:pt x="512" y="1021"/>
                  </a:cubicBezTo>
                  <a:cubicBezTo>
                    <a:pt x="965" y="1021"/>
                    <a:pt x="1191" y="473"/>
                    <a:pt x="870" y="152"/>
                  </a:cubicBezTo>
                  <a:cubicBezTo>
                    <a:pt x="765" y="47"/>
                    <a:pt x="637" y="1"/>
                    <a:pt x="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3"/>
            <p:cNvSpPr/>
            <p:nvPr/>
          </p:nvSpPr>
          <p:spPr>
            <a:xfrm>
              <a:off x="8647391" y="4888380"/>
              <a:ext cx="38130" cy="32687"/>
            </a:xfrm>
            <a:custGeom>
              <a:avLst/>
              <a:gdLst/>
              <a:ahLst/>
              <a:cxnLst/>
              <a:rect l="l" t="t" r="r" b="b"/>
              <a:pathLst>
                <a:path w="1191" h="1021" extrusionOk="0">
                  <a:moveTo>
                    <a:pt x="512" y="1"/>
                  </a:moveTo>
                  <a:cubicBezTo>
                    <a:pt x="250" y="1"/>
                    <a:pt x="0" y="203"/>
                    <a:pt x="0" y="509"/>
                  </a:cubicBezTo>
                  <a:cubicBezTo>
                    <a:pt x="0" y="794"/>
                    <a:pt x="226" y="1021"/>
                    <a:pt x="512" y="1021"/>
                  </a:cubicBezTo>
                  <a:cubicBezTo>
                    <a:pt x="965" y="1021"/>
                    <a:pt x="1191" y="473"/>
                    <a:pt x="869" y="152"/>
                  </a:cubicBezTo>
                  <a:cubicBezTo>
                    <a:pt x="765" y="47"/>
                    <a:pt x="637" y="1"/>
                    <a:pt x="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3"/>
            <p:cNvSpPr/>
            <p:nvPr/>
          </p:nvSpPr>
          <p:spPr>
            <a:xfrm>
              <a:off x="8530346" y="4888380"/>
              <a:ext cx="38162" cy="32687"/>
            </a:xfrm>
            <a:custGeom>
              <a:avLst/>
              <a:gdLst/>
              <a:ahLst/>
              <a:cxnLst/>
              <a:rect l="l" t="t" r="r" b="b"/>
              <a:pathLst>
                <a:path w="1192" h="1021" extrusionOk="0">
                  <a:moveTo>
                    <a:pt x="512" y="1"/>
                  </a:moveTo>
                  <a:cubicBezTo>
                    <a:pt x="251" y="1"/>
                    <a:pt x="1" y="203"/>
                    <a:pt x="1" y="509"/>
                  </a:cubicBezTo>
                  <a:cubicBezTo>
                    <a:pt x="1" y="794"/>
                    <a:pt x="227" y="1021"/>
                    <a:pt x="513" y="1021"/>
                  </a:cubicBezTo>
                  <a:cubicBezTo>
                    <a:pt x="965" y="1021"/>
                    <a:pt x="1192" y="473"/>
                    <a:pt x="870" y="152"/>
                  </a:cubicBezTo>
                  <a:cubicBezTo>
                    <a:pt x="766" y="47"/>
                    <a:pt x="638" y="1"/>
                    <a:pt x="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3"/>
            <p:cNvSpPr/>
            <p:nvPr/>
          </p:nvSpPr>
          <p:spPr>
            <a:xfrm>
              <a:off x="8413333" y="4888380"/>
              <a:ext cx="38162" cy="32687"/>
            </a:xfrm>
            <a:custGeom>
              <a:avLst/>
              <a:gdLst/>
              <a:ahLst/>
              <a:cxnLst/>
              <a:rect l="l" t="t" r="r" b="b"/>
              <a:pathLst>
                <a:path w="1192" h="1021" extrusionOk="0">
                  <a:moveTo>
                    <a:pt x="512" y="1"/>
                  </a:moveTo>
                  <a:cubicBezTo>
                    <a:pt x="251" y="1"/>
                    <a:pt x="1" y="203"/>
                    <a:pt x="1" y="509"/>
                  </a:cubicBezTo>
                  <a:cubicBezTo>
                    <a:pt x="1" y="794"/>
                    <a:pt x="227" y="1021"/>
                    <a:pt x="501" y="1021"/>
                  </a:cubicBezTo>
                  <a:cubicBezTo>
                    <a:pt x="965" y="1021"/>
                    <a:pt x="1191" y="473"/>
                    <a:pt x="870" y="152"/>
                  </a:cubicBezTo>
                  <a:cubicBezTo>
                    <a:pt x="766" y="47"/>
                    <a:pt x="638" y="1"/>
                    <a:pt x="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3"/>
            <p:cNvSpPr/>
            <p:nvPr/>
          </p:nvSpPr>
          <p:spPr>
            <a:xfrm>
              <a:off x="8881800" y="4777867"/>
              <a:ext cx="38162" cy="33039"/>
            </a:xfrm>
            <a:custGeom>
              <a:avLst/>
              <a:gdLst/>
              <a:ahLst/>
              <a:cxnLst/>
              <a:rect l="l" t="t" r="r" b="b"/>
              <a:pathLst>
                <a:path w="1192" h="1032" extrusionOk="0">
                  <a:moveTo>
                    <a:pt x="514" y="0"/>
                  </a:moveTo>
                  <a:cubicBezTo>
                    <a:pt x="252" y="0"/>
                    <a:pt x="1" y="205"/>
                    <a:pt x="1" y="520"/>
                  </a:cubicBezTo>
                  <a:cubicBezTo>
                    <a:pt x="1" y="794"/>
                    <a:pt x="227" y="1032"/>
                    <a:pt x="501" y="1032"/>
                  </a:cubicBezTo>
                  <a:cubicBezTo>
                    <a:pt x="965" y="1032"/>
                    <a:pt x="1191" y="472"/>
                    <a:pt x="870" y="151"/>
                  </a:cubicBezTo>
                  <a:cubicBezTo>
                    <a:pt x="766" y="47"/>
                    <a:pt x="638" y="0"/>
                    <a:pt x="5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3"/>
            <p:cNvSpPr/>
            <p:nvPr/>
          </p:nvSpPr>
          <p:spPr>
            <a:xfrm>
              <a:off x="8764403" y="4777867"/>
              <a:ext cx="38162" cy="33039"/>
            </a:xfrm>
            <a:custGeom>
              <a:avLst/>
              <a:gdLst/>
              <a:ahLst/>
              <a:cxnLst/>
              <a:rect l="l" t="t" r="r" b="b"/>
              <a:pathLst>
                <a:path w="1192" h="1032" extrusionOk="0">
                  <a:moveTo>
                    <a:pt x="513" y="0"/>
                  </a:moveTo>
                  <a:cubicBezTo>
                    <a:pt x="251" y="0"/>
                    <a:pt x="0" y="205"/>
                    <a:pt x="0" y="520"/>
                  </a:cubicBezTo>
                  <a:cubicBezTo>
                    <a:pt x="0" y="794"/>
                    <a:pt x="227" y="1032"/>
                    <a:pt x="512" y="1032"/>
                  </a:cubicBezTo>
                  <a:cubicBezTo>
                    <a:pt x="965" y="1032"/>
                    <a:pt x="1191" y="472"/>
                    <a:pt x="870" y="151"/>
                  </a:cubicBezTo>
                  <a:cubicBezTo>
                    <a:pt x="766" y="47"/>
                    <a:pt x="638" y="0"/>
                    <a:pt x="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3"/>
            <p:cNvSpPr/>
            <p:nvPr/>
          </p:nvSpPr>
          <p:spPr>
            <a:xfrm>
              <a:off x="8647391" y="4777867"/>
              <a:ext cx="38130" cy="33039"/>
            </a:xfrm>
            <a:custGeom>
              <a:avLst/>
              <a:gdLst/>
              <a:ahLst/>
              <a:cxnLst/>
              <a:rect l="l" t="t" r="r" b="b"/>
              <a:pathLst>
                <a:path w="1191" h="1032" extrusionOk="0">
                  <a:moveTo>
                    <a:pt x="513" y="0"/>
                  </a:moveTo>
                  <a:cubicBezTo>
                    <a:pt x="251" y="0"/>
                    <a:pt x="0" y="205"/>
                    <a:pt x="0" y="520"/>
                  </a:cubicBezTo>
                  <a:cubicBezTo>
                    <a:pt x="0" y="794"/>
                    <a:pt x="226" y="1032"/>
                    <a:pt x="512" y="1032"/>
                  </a:cubicBezTo>
                  <a:cubicBezTo>
                    <a:pt x="965" y="1032"/>
                    <a:pt x="1191" y="472"/>
                    <a:pt x="869" y="151"/>
                  </a:cubicBezTo>
                  <a:cubicBezTo>
                    <a:pt x="766" y="47"/>
                    <a:pt x="638" y="0"/>
                    <a:pt x="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3"/>
            <p:cNvSpPr/>
            <p:nvPr/>
          </p:nvSpPr>
          <p:spPr>
            <a:xfrm>
              <a:off x="8530346" y="4777867"/>
              <a:ext cx="38162" cy="33039"/>
            </a:xfrm>
            <a:custGeom>
              <a:avLst/>
              <a:gdLst/>
              <a:ahLst/>
              <a:cxnLst/>
              <a:rect l="l" t="t" r="r" b="b"/>
              <a:pathLst>
                <a:path w="1192" h="1032" extrusionOk="0">
                  <a:moveTo>
                    <a:pt x="514" y="0"/>
                  </a:moveTo>
                  <a:cubicBezTo>
                    <a:pt x="252" y="0"/>
                    <a:pt x="1" y="205"/>
                    <a:pt x="1" y="520"/>
                  </a:cubicBezTo>
                  <a:cubicBezTo>
                    <a:pt x="1" y="794"/>
                    <a:pt x="227" y="1032"/>
                    <a:pt x="513" y="1032"/>
                  </a:cubicBezTo>
                  <a:cubicBezTo>
                    <a:pt x="965" y="1032"/>
                    <a:pt x="1192" y="472"/>
                    <a:pt x="870" y="151"/>
                  </a:cubicBezTo>
                  <a:cubicBezTo>
                    <a:pt x="766" y="47"/>
                    <a:pt x="639" y="0"/>
                    <a:pt x="5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3"/>
            <p:cNvSpPr/>
            <p:nvPr/>
          </p:nvSpPr>
          <p:spPr>
            <a:xfrm>
              <a:off x="8413333" y="4777867"/>
              <a:ext cx="38162" cy="33039"/>
            </a:xfrm>
            <a:custGeom>
              <a:avLst/>
              <a:gdLst/>
              <a:ahLst/>
              <a:cxnLst/>
              <a:rect l="l" t="t" r="r" b="b"/>
              <a:pathLst>
                <a:path w="1192" h="1032" extrusionOk="0">
                  <a:moveTo>
                    <a:pt x="514" y="0"/>
                  </a:moveTo>
                  <a:cubicBezTo>
                    <a:pt x="252" y="0"/>
                    <a:pt x="1" y="205"/>
                    <a:pt x="1" y="520"/>
                  </a:cubicBezTo>
                  <a:cubicBezTo>
                    <a:pt x="1" y="794"/>
                    <a:pt x="227" y="1032"/>
                    <a:pt x="501" y="1032"/>
                  </a:cubicBezTo>
                  <a:cubicBezTo>
                    <a:pt x="965" y="1032"/>
                    <a:pt x="1191" y="472"/>
                    <a:pt x="870" y="151"/>
                  </a:cubicBezTo>
                  <a:cubicBezTo>
                    <a:pt x="766" y="47"/>
                    <a:pt x="639" y="0"/>
                    <a:pt x="5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3"/>
            <p:cNvSpPr/>
            <p:nvPr/>
          </p:nvSpPr>
          <p:spPr>
            <a:xfrm>
              <a:off x="8881800" y="4998637"/>
              <a:ext cx="38162" cy="32975"/>
            </a:xfrm>
            <a:custGeom>
              <a:avLst/>
              <a:gdLst/>
              <a:ahLst/>
              <a:cxnLst/>
              <a:rect l="l" t="t" r="r" b="b"/>
              <a:pathLst>
                <a:path w="1192" h="1030" extrusionOk="0">
                  <a:moveTo>
                    <a:pt x="519" y="0"/>
                  </a:moveTo>
                  <a:cubicBezTo>
                    <a:pt x="255" y="0"/>
                    <a:pt x="1" y="209"/>
                    <a:pt x="1" y="518"/>
                  </a:cubicBezTo>
                  <a:cubicBezTo>
                    <a:pt x="1" y="791"/>
                    <a:pt x="227" y="1029"/>
                    <a:pt x="501" y="1029"/>
                  </a:cubicBezTo>
                  <a:cubicBezTo>
                    <a:pt x="965" y="1029"/>
                    <a:pt x="1191" y="470"/>
                    <a:pt x="870" y="148"/>
                  </a:cubicBezTo>
                  <a:cubicBezTo>
                    <a:pt x="767" y="46"/>
                    <a:pt x="642"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3"/>
            <p:cNvSpPr/>
            <p:nvPr/>
          </p:nvSpPr>
          <p:spPr>
            <a:xfrm>
              <a:off x="8764403" y="4998637"/>
              <a:ext cx="38162" cy="32975"/>
            </a:xfrm>
            <a:custGeom>
              <a:avLst/>
              <a:gdLst/>
              <a:ahLst/>
              <a:cxnLst/>
              <a:rect l="l" t="t" r="r" b="b"/>
              <a:pathLst>
                <a:path w="1192" h="1030" extrusionOk="0">
                  <a:moveTo>
                    <a:pt x="519" y="0"/>
                  </a:moveTo>
                  <a:cubicBezTo>
                    <a:pt x="255" y="0"/>
                    <a:pt x="0" y="209"/>
                    <a:pt x="0" y="518"/>
                  </a:cubicBezTo>
                  <a:cubicBezTo>
                    <a:pt x="0" y="791"/>
                    <a:pt x="239" y="1029"/>
                    <a:pt x="512" y="1029"/>
                  </a:cubicBezTo>
                  <a:cubicBezTo>
                    <a:pt x="965" y="1029"/>
                    <a:pt x="1191" y="470"/>
                    <a:pt x="870" y="148"/>
                  </a:cubicBezTo>
                  <a:cubicBezTo>
                    <a:pt x="767" y="46"/>
                    <a:pt x="642"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3"/>
            <p:cNvSpPr/>
            <p:nvPr/>
          </p:nvSpPr>
          <p:spPr>
            <a:xfrm>
              <a:off x="8647391" y="4998637"/>
              <a:ext cx="38130" cy="32975"/>
            </a:xfrm>
            <a:custGeom>
              <a:avLst/>
              <a:gdLst/>
              <a:ahLst/>
              <a:cxnLst/>
              <a:rect l="l" t="t" r="r" b="b"/>
              <a:pathLst>
                <a:path w="1191" h="1030" extrusionOk="0">
                  <a:moveTo>
                    <a:pt x="518" y="0"/>
                  </a:moveTo>
                  <a:cubicBezTo>
                    <a:pt x="255" y="0"/>
                    <a:pt x="0" y="209"/>
                    <a:pt x="0" y="518"/>
                  </a:cubicBezTo>
                  <a:cubicBezTo>
                    <a:pt x="0" y="791"/>
                    <a:pt x="226" y="1029"/>
                    <a:pt x="512" y="1029"/>
                  </a:cubicBezTo>
                  <a:cubicBezTo>
                    <a:pt x="965" y="1029"/>
                    <a:pt x="1191" y="470"/>
                    <a:pt x="869" y="148"/>
                  </a:cubicBezTo>
                  <a:cubicBezTo>
                    <a:pt x="767" y="46"/>
                    <a:pt x="642" y="0"/>
                    <a:pt x="5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3"/>
            <p:cNvSpPr/>
            <p:nvPr/>
          </p:nvSpPr>
          <p:spPr>
            <a:xfrm>
              <a:off x="8530346" y="4998637"/>
              <a:ext cx="38162" cy="32975"/>
            </a:xfrm>
            <a:custGeom>
              <a:avLst/>
              <a:gdLst/>
              <a:ahLst/>
              <a:cxnLst/>
              <a:rect l="l" t="t" r="r" b="b"/>
              <a:pathLst>
                <a:path w="1192" h="1030" extrusionOk="0">
                  <a:moveTo>
                    <a:pt x="519" y="0"/>
                  </a:moveTo>
                  <a:cubicBezTo>
                    <a:pt x="255" y="0"/>
                    <a:pt x="1" y="209"/>
                    <a:pt x="1" y="518"/>
                  </a:cubicBezTo>
                  <a:cubicBezTo>
                    <a:pt x="1" y="791"/>
                    <a:pt x="227" y="1029"/>
                    <a:pt x="513" y="1029"/>
                  </a:cubicBezTo>
                  <a:cubicBezTo>
                    <a:pt x="965" y="1029"/>
                    <a:pt x="1192" y="470"/>
                    <a:pt x="870" y="148"/>
                  </a:cubicBezTo>
                  <a:cubicBezTo>
                    <a:pt x="768" y="46"/>
                    <a:pt x="642"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3"/>
            <p:cNvSpPr/>
            <p:nvPr/>
          </p:nvSpPr>
          <p:spPr>
            <a:xfrm>
              <a:off x="8413333" y="4998637"/>
              <a:ext cx="38162" cy="32975"/>
            </a:xfrm>
            <a:custGeom>
              <a:avLst/>
              <a:gdLst/>
              <a:ahLst/>
              <a:cxnLst/>
              <a:rect l="l" t="t" r="r" b="b"/>
              <a:pathLst>
                <a:path w="1192" h="1030" extrusionOk="0">
                  <a:moveTo>
                    <a:pt x="519" y="0"/>
                  </a:moveTo>
                  <a:cubicBezTo>
                    <a:pt x="255" y="0"/>
                    <a:pt x="1" y="209"/>
                    <a:pt x="1" y="518"/>
                  </a:cubicBezTo>
                  <a:cubicBezTo>
                    <a:pt x="1" y="791"/>
                    <a:pt x="227" y="1029"/>
                    <a:pt x="501" y="1029"/>
                  </a:cubicBezTo>
                  <a:cubicBezTo>
                    <a:pt x="965" y="1029"/>
                    <a:pt x="1191" y="470"/>
                    <a:pt x="870" y="148"/>
                  </a:cubicBezTo>
                  <a:cubicBezTo>
                    <a:pt x="768" y="46"/>
                    <a:pt x="642"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3"/>
            <p:cNvSpPr/>
            <p:nvPr/>
          </p:nvSpPr>
          <p:spPr>
            <a:xfrm>
              <a:off x="8369505" y="4354255"/>
              <a:ext cx="585138" cy="79685"/>
            </a:xfrm>
            <a:custGeom>
              <a:avLst/>
              <a:gdLst/>
              <a:ahLst/>
              <a:cxnLst/>
              <a:rect l="l" t="t" r="r" b="b"/>
              <a:pathLst>
                <a:path w="18277" h="2489" extrusionOk="0">
                  <a:moveTo>
                    <a:pt x="1882" y="0"/>
                  </a:moveTo>
                  <a:lnTo>
                    <a:pt x="1" y="1893"/>
                  </a:lnTo>
                  <a:lnTo>
                    <a:pt x="334" y="2215"/>
                  </a:lnTo>
                  <a:lnTo>
                    <a:pt x="1882" y="655"/>
                  </a:lnTo>
                  <a:lnTo>
                    <a:pt x="3691" y="2489"/>
                  </a:lnTo>
                  <a:lnTo>
                    <a:pt x="5513" y="655"/>
                  </a:lnTo>
                  <a:lnTo>
                    <a:pt x="7323" y="2489"/>
                  </a:lnTo>
                  <a:lnTo>
                    <a:pt x="9145" y="655"/>
                  </a:lnTo>
                  <a:lnTo>
                    <a:pt x="10966" y="2489"/>
                  </a:lnTo>
                  <a:lnTo>
                    <a:pt x="12776" y="655"/>
                  </a:lnTo>
                  <a:lnTo>
                    <a:pt x="14598" y="2489"/>
                  </a:lnTo>
                  <a:lnTo>
                    <a:pt x="16407" y="655"/>
                  </a:lnTo>
                  <a:lnTo>
                    <a:pt x="17955" y="2215"/>
                  </a:lnTo>
                  <a:lnTo>
                    <a:pt x="18277" y="1893"/>
                  </a:lnTo>
                  <a:lnTo>
                    <a:pt x="16407" y="0"/>
                  </a:lnTo>
                  <a:lnTo>
                    <a:pt x="14598" y="1834"/>
                  </a:lnTo>
                  <a:lnTo>
                    <a:pt x="12776" y="0"/>
                  </a:lnTo>
                  <a:lnTo>
                    <a:pt x="10966" y="1846"/>
                  </a:lnTo>
                  <a:lnTo>
                    <a:pt x="9145" y="0"/>
                  </a:lnTo>
                  <a:lnTo>
                    <a:pt x="7323" y="1834"/>
                  </a:lnTo>
                  <a:lnTo>
                    <a:pt x="5513" y="0"/>
                  </a:lnTo>
                  <a:lnTo>
                    <a:pt x="3691" y="1846"/>
                  </a:lnTo>
                  <a:lnTo>
                    <a:pt x="18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3"/>
            <p:cNvSpPr/>
            <p:nvPr/>
          </p:nvSpPr>
          <p:spPr>
            <a:xfrm>
              <a:off x="8834931" y="4507091"/>
              <a:ext cx="123130" cy="123162"/>
            </a:xfrm>
            <a:custGeom>
              <a:avLst/>
              <a:gdLst/>
              <a:ahLst/>
              <a:cxnLst/>
              <a:rect l="l" t="t" r="r" b="b"/>
              <a:pathLst>
                <a:path w="3846" h="3847" extrusionOk="0">
                  <a:moveTo>
                    <a:pt x="1560" y="1"/>
                  </a:moveTo>
                  <a:lnTo>
                    <a:pt x="1560" y="1560"/>
                  </a:lnTo>
                  <a:lnTo>
                    <a:pt x="0" y="1560"/>
                  </a:lnTo>
                  <a:lnTo>
                    <a:pt x="0" y="2287"/>
                  </a:lnTo>
                  <a:lnTo>
                    <a:pt x="1560" y="2287"/>
                  </a:lnTo>
                  <a:lnTo>
                    <a:pt x="1560" y="3846"/>
                  </a:lnTo>
                  <a:lnTo>
                    <a:pt x="2286" y="3846"/>
                  </a:lnTo>
                  <a:lnTo>
                    <a:pt x="2286" y="2287"/>
                  </a:lnTo>
                  <a:lnTo>
                    <a:pt x="3846" y="2287"/>
                  </a:lnTo>
                  <a:lnTo>
                    <a:pt x="3846" y="1560"/>
                  </a:lnTo>
                  <a:lnTo>
                    <a:pt x="2286" y="1560"/>
                  </a:lnTo>
                  <a:lnTo>
                    <a:pt x="22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Numbers and text 1">
  <p:cSld name="BIG_NUMBER_1_1_1">
    <p:spTree>
      <p:nvGrpSpPr>
        <p:cNvPr id="1" name="Shape 2211"/>
        <p:cNvGrpSpPr/>
        <p:nvPr/>
      </p:nvGrpSpPr>
      <p:grpSpPr>
        <a:xfrm>
          <a:off x="0" y="0"/>
          <a:ext cx="0" cy="0"/>
          <a:chOff x="0" y="0"/>
          <a:chExt cx="0" cy="0"/>
        </a:xfrm>
      </p:grpSpPr>
      <p:sp>
        <p:nvSpPr>
          <p:cNvPr id="2212" name="Google Shape;2212;p54"/>
          <p:cNvSpPr txBox="1">
            <a:spLocks noGrp="1"/>
          </p:cNvSpPr>
          <p:nvPr>
            <p:ph type="title" hasCustomPrompt="1"/>
          </p:nvPr>
        </p:nvSpPr>
        <p:spPr>
          <a:xfrm>
            <a:off x="747813" y="1390375"/>
            <a:ext cx="2637600" cy="52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3600" b="1">
                <a:solidFill>
                  <a:schemeClr val="lt1"/>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2213" name="Google Shape;2213;p54"/>
          <p:cNvSpPr txBox="1">
            <a:spLocks noGrp="1"/>
          </p:cNvSpPr>
          <p:nvPr>
            <p:ph type="subTitle" idx="1"/>
          </p:nvPr>
        </p:nvSpPr>
        <p:spPr>
          <a:xfrm>
            <a:off x="1207563" y="1982575"/>
            <a:ext cx="1718100" cy="3720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800">
                <a:latin typeface="Libre Franklin ExtraBold"/>
                <a:ea typeface="Libre Franklin ExtraBold"/>
                <a:cs typeface="Libre Franklin ExtraBold"/>
                <a:sym typeface="Libre Franklin ExtraBold"/>
              </a:defRPr>
            </a:lvl1pPr>
            <a:lvl2pPr lvl="1" algn="ctr" rtl="0">
              <a:spcBef>
                <a:spcPts val="0"/>
              </a:spcBef>
              <a:spcAft>
                <a:spcPts val="0"/>
              </a:spcAft>
              <a:buSzPts val="1600"/>
              <a:buNone/>
              <a:defRPr sz="1600"/>
            </a:lvl2pPr>
            <a:lvl3pPr lvl="2" algn="ctr" rtl="0">
              <a:spcBef>
                <a:spcPts val="1600"/>
              </a:spcBef>
              <a:spcAft>
                <a:spcPts val="0"/>
              </a:spcAft>
              <a:buSzPts val="1600"/>
              <a:buNone/>
              <a:defRPr sz="1600"/>
            </a:lvl3pPr>
            <a:lvl4pPr lvl="3" algn="ctr" rtl="0">
              <a:spcBef>
                <a:spcPts val="1600"/>
              </a:spcBef>
              <a:spcAft>
                <a:spcPts val="0"/>
              </a:spcAft>
              <a:buSzPts val="1600"/>
              <a:buNone/>
              <a:defRPr sz="1600"/>
            </a:lvl4pPr>
            <a:lvl5pPr lvl="4" algn="ctr" rtl="0">
              <a:spcBef>
                <a:spcPts val="1600"/>
              </a:spcBef>
              <a:spcAft>
                <a:spcPts val="0"/>
              </a:spcAft>
              <a:buSzPts val="1600"/>
              <a:buNone/>
              <a:defRPr sz="1600"/>
            </a:lvl5pPr>
            <a:lvl6pPr lvl="5" algn="ctr" rtl="0">
              <a:spcBef>
                <a:spcPts val="1600"/>
              </a:spcBef>
              <a:spcAft>
                <a:spcPts val="0"/>
              </a:spcAft>
              <a:buSzPts val="1600"/>
              <a:buNone/>
              <a:defRPr sz="1600"/>
            </a:lvl6pPr>
            <a:lvl7pPr lvl="6" algn="ctr" rtl="0">
              <a:spcBef>
                <a:spcPts val="1600"/>
              </a:spcBef>
              <a:spcAft>
                <a:spcPts val="0"/>
              </a:spcAft>
              <a:buSzPts val="1600"/>
              <a:buNone/>
              <a:defRPr sz="1600"/>
            </a:lvl7pPr>
            <a:lvl8pPr lvl="7" algn="ctr" rtl="0">
              <a:spcBef>
                <a:spcPts val="1600"/>
              </a:spcBef>
              <a:spcAft>
                <a:spcPts val="0"/>
              </a:spcAft>
              <a:buSzPts val="1600"/>
              <a:buNone/>
              <a:defRPr sz="1600"/>
            </a:lvl8pPr>
            <a:lvl9pPr lvl="8" algn="ctr" rtl="0">
              <a:spcBef>
                <a:spcPts val="1600"/>
              </a:spcBef>
              <a:spcAft>
                <a:spcPts val="1600"/>
              </a:spcAft>
              <a:buSzPts val="1600"/>
              <a:buNone/>
              <a:defRPr sz="1600"/>
            </a:lvl9pPr>
          </a:lstStyle>
          <a:p>
            <a:endParaRPr/>
          </a:p>
        </p:txBody>
      </p:sp>
      <p:sp>
        <p:nvSpPr>
          <p:cNvPr id="2214" name="Google Shape;2214;p54"/>
          <p:cNvSpPr txBox="1">
            <a:spLocks noGrp="1"/>
          </p:cNvSpPr>
          <p:nvPr>
            <p:ph type="title" idx="2" hasCustomPrompt="1"/>
          </p:nvPr>
        </p:nvSpPr>
        <p:spPr>
          <a:xfrm>
            <a:off x="5758575" y="1390375"/>
            <a:ext cx="2637600" cy="52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3600" b="1">
                <a:solidFill>
                  <a:schemeClr val="lt1"/>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2215" name="Google Shape;2215;p54"/>
          <p:cNvSpPr txBox="1">
            <a:spLocks noGrp="1"/>
          </p:cNvSpPr>
          <p:nvPr>
            <p:ph type="subTitle" idx="3"/>
          </p:nvPr>
        </p:nvSpPr>
        <p:spPr>
          <a:xfrm>
            <a:off x="6201225" y="1978575"/>
            <a:ext cx="1752300" cy="3792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800">
                <a:latin typeface="Libre Franklin ExtraBold"/>
                <a:ea typeface="Libre Franklin ExtraBold"/>
                <a:cs typeface="Libre Franklin ExtraBold"/>
                <a:sym typeface="Libre Franklin ExtraBold"/>
              </a:defRPr>
            </a:lvl1pPr>
            <a:lvl2pPr lvl="1" algn="ctr" rtl="0">
              <a:spcBef>
                <a:spcPts val="0"/>
              </a:spcBef>
              <a:spcAft>
                <a:spcPts val="0"/>
              </a:spcAft>
              <a:buSzPts val="1600"/>
              <a:buNone/>
              <a:defRPr sz="1600"/>
            </a:lvl2pPr>
            <a:lvl3pPr lvl="2" algn="ctr" rtl="0">
              <a:spcBef>
                <a:spcPts val="1600"/>
              </a:spcBef>
              <a:spcAft>
                <a:spcPts val="0"/>
              </a:spcAft>
              <a:buSzPts val="1600"/>
              <a:buNone/>
              <a:defRPr sz="1600"/>
            </a:lvl3pPr>
            <a:lvl4pPr lvl="3" algn="ctr" rtl="0">
              <a:spcBef>
                <a:spcPts val="1600"/>
              </a:spcBef>
              <a:spcAft>
                <a:spcPts val="0"/>
              </a:spcAft>
              <a:buSzPts val="1600"/>
              <a:buNone/>
              <a:defRPr sz="1600"/>
            </a:lvl4pPr>
            <a:lvl5pPr lvl="4" algn="ctr" rtl="0">
              <a:spcBef>
                <a:spcPts val="1600"/>
              </a:spcBef>
              <a:spcAft>
                <a:spcPts val="0"/>
              </a:spcAft>
              <a:buSzPts val="1600"/>
              <a:buNone/>
              <a:defRPr sz="1600"/>
            </a:lvl5pPr>
            <a:lvl6pPr lvl="5" algn="ctr" rtl="0">
              <a:spcBef>
                <a:spcPts val="1600"/>
              </a:spcBef>
              <a:spcAft>
                <a:spcPts val="0"/>
              </a:spcAft>
              <a:buSzPts val="1600"/>
              <a:buNone/>
              <a:defRPr sz="1600"/>
            </a:lvl6pPr>
            <a:lvl7pPr lvl="6" algn="ctr" rtl="0">
              <a:spcBef>
                <a:spcPts val="1600"/>
              </a:spcBef>
              <a:spcAft>
                <a:spcPts val="0"/>
              </a:spcAft>
              <a:buSzPts val="1600"/>
              <a:buNone/>
              <a:defRPr sz="1600"/>
            </a:lvl7pPr>
            <a:lvl8pPr lvl="7" algn="ctr" rtl="0">
              <a:spcBef>
                <a:spcPts val="1600"/>
              </a:spcBef>
              <a:spcAft>
                <a:spcPts val="0"/>
              </a:spcAft>
              <a:buSzPts val="1600"/>
              <a:buNone/>
              <a:defRPr sz="1600"/>
            </a:lvl8pPr>
            <a:lvl9pPr lvl="8" algn="ctr" rtl="0">
              <a:spcBef>
                <a:spcPts val="1600"/>
              </a:spcBef>
              <a:spcAft>
                <a:spcPts val="1600"/>
              </a:spcAft>
              <a:buSzPts val="1600"/>
              <a:buNone/>
              <a:defRPr sz="1600"/>
            </a:lvl9pPr>
          </a:lstStyle>
          <a:p>
            <a:endParaRPr/>
          </a:p>
        </p:txBody>
      </p:sp>
      <p:sp>
        <p:nvSpPr>
          <p:cNvPr id="2216" name="Google Shape;2216;p54"/>
          <p:cNvSpPr txBox="1">
            <a:spLocks noGrp="1"/>
          </p:cNvSpPr>
          <p:nvPr>
            <p:ph type="title" idx="4" hasCustomPrompt="1"/>
          </p:nvPr>
        </p:nvSpPr>
        <p:spPr>
          <a:xfrm>
            <a:off x="3253188" y="3038475"/>
            <a:ext cx="2637600" cy="52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3600" b="1">
                <a:solidFill>
                  <a:schemeClr val="lt1"/>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2217" name="Google Shape;2217;p54"/>
          <p:cNvSpPr txBox="1">
            <a:spLocks noGrp="1"/>
          </p:cNvSpPr>
          <p:nvPr>
            <p:ph type="subTitle" idx="5"/>
          </p:nvPr>
        </p:nvSpPr>
        <p:spPr>
          <a:xfrm>
            <a:off x="3736488" y="3608099"/>
            <a:ext cx="1671000" cy="3615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800">
                <a:latin typeface="Libre Franklin ExtraBold"/>
                <a:ea typeface="Libre Franklin ExtraBold"/>
                <a:cs typeface="Libre Franklin ExtraBold"/>
                <a:sym typeface="Libre Franklin ExtraBold"/>
              </a:defRPr>
            </a:lvl1pPr>
            <a:lvl2pPr lvl="1" algn="ctr" rtl="0">
              <a:spcBef>
                <a:spcPts val="0"/>
              </a:spcBef>
              <a:spcAft>
                <a:spcPts val="0"/>
              </a:spcAft>
              <a:buSzPts val="1600"/>
              <a:buNone/>
              <a:defRPr sz="1600"/>
            </a:lvl2pPr>
            <a:lvl3pPr lvl="2" algn="ctr" rtl="0">
              <a:spcBef>
                <a:spcPts val="1600"/>
              </a:spcBef>
              <a:spcAft>
                <a:spcPts val="0"/>
              </a:spcAft>
              <a:buSzPts val="1600"/>
              <a:buNone/>
              <a:defRPr sz="1600"/>
            </a:lvl3pPr>
            <a:lvl4pPr lvl="3" algn="ctr" rtl="0">
              <a:spcBef>
                <a:spcPts val="1600"/>
              </a:spcBef>
              <a:spcAft>
                <a:spcPts val="0"/>
              </a:spcAft>
              <a:buSzPts val="1600"/>
              <a:buNone/>
              <a:defRPr sz="1600"/>
            </a:lvl4pPr>
            <a:lvl5pPr lvl="4" algn="ctr" rtl="0">
              <a:spcBef>
                <a:spcPts val="1600"/>
              </a:spcBef>
              <a:spcAft>
                <a:spcPts val="0"/>
              </a:spcAft>
              <a:buSzPts val="1600"/>
              <a:buNone/>
              <a:defRPr sz="1600"/>
            </a:lvl5pPr>
            <a:lvl6pPr lvl="5" algn="ctr" rtl="0">
              <a:spcBef>
                <a:spcPts val="1600"/>
              </a:spcBef>
              <a:spcAft>
                <a:spcPts val="0"/>
              </a:spcAft>
              <a:buSzPts val="1600"/>
              <a:buNone/>
              <a:defRPr sz="1600"/>
            </a:lvl6pPr>
            <a:lvl7pPr lvl="6" algn="ctr" rtl="0">
              <a:spcBef>
                <a:spcPts val="1600"/>
              </a:spcBef>
              <a:spcAft>
                <a:spcPts val="0"/>
              </a:spcAft>
              <a:buSzPts val="1600"/>
              <a:buNone/>
              <a:defRPr sz="1600"/>
            </a:lvl7pPr>
            <a:lvl8pPr lvl="7" algn="ctr" rtl="0">
              <a:spcBef>
                <a:spcPts val="1600"/>
              </a:spcBef>
              <a:spcAft>
                <a:spcPts val="0"/>
              </a:spcAft>
              <a:buSzPts val="1600"/>
              <a:buNone/>
              <a:defRPr sz="1600"/>
            </a:lvl8pPr>
            <a:lvl9pPr lvl="8" algn="ctr" rtl="0">
              <a:spcBef>
                <a:spcPts val="1600"/>
              </a:spcBef>
              <a:spcAft>
                <a:spcPts val="1600"/>
              </a:spcAft>
              <a:buSzPts val="1600"/>
              <a:buNone/>
              <a:defRPr sz="1600"/>
            </a:lvl9pPr>
          </a:lstStyle>
          <a:p>
            <a:endParaRPr/>
          </a:p>
        </p:txBody>
      </p:sp>
      <p:sp>
        <p:nvSpPr>
          <p:cNvPr id="2218" name="Google Shape;2218;p54"/>
          <p:cNvSpPr txBox="1">
            <a:spLocks noGrp="1"/>
          </p:cNvSpPr>
          <p:nvPr>
            <p:ph type="subTitle" idx="6"/>
          </p:nvPr>
        </p:nvSpPr>
        <p:spPr>
          <a:xfrm>
            <a:off x="3760788" y="4064850"/>
            <a:ext cx="1622400" cy="3864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219" name="Google Shape;2219;p54"/>
          <p:cNvSpPr txBox="1">
            <a:spLocks noGrp="1"/>
          </p:cNvSpPr>
          <p:nvPr>
            <p:ph type="subTitle" idx="7"/>
          </p:nvPr>
        </p:nvSpPr>
        <p:spPr>
          <a:xfrm>
            <a:off x="6266175" y="2471588"/>
            <a:ext cx="1622400" cy="3864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220" name="Google Shape;2220;p54"/>
          <p:cNvSpPr txBox="1">
            <a:spLocks noGrp="1"/>
          </p:cNvSpPr>
          <p:nvPr>
            <p:ph type="subTitle" idx="8"/>
          </p:nvPr>
        </p:nvSpPr>
        <p:spPr>
          <a:xfrm>
            <a:off x="1255413" y="2471588"/>
            <a:ext cx="1622400" cy="3864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grpSp>
        <p:nvGrpSpPr>
          <p:cNvPr id="2221" name="Google Shape;2221;p54"/>
          <p:cNvGrpSpPr/>
          <p:nvPr/>
        </p:nvGrpSpPr>
        <p:grpSpPr>
          <a:xfrm flipH="1">
            <a:off x="7461697" y="3476921"/>
            <a:ext cx="1670902" cy="1671096"/>
            <a:chOff x="-9" y="1693952"/>
            <a:chExt cx="3445869" cy="3446269"/>
          </a:xfrm>
        </p:grpSpPr>
        <p:sp>
          <p:nvSpPr>
            <p:cNvPr id="2222" name="Google Shape;2222;p54"/>
            <p:cNvSpPr/>
            <p:nvPr/>
          </p:nvSpPr>
          <p:spPr>
            <a:xfrm>
              <a:off x="-9" y="2194746"/>
              <a:ext cx="2945507" cy="2945475"/>
            </a:xfrm>
            <a:custGeom>
              <a:avLst/>
              <a:gdLst/>
              <a:ahLst/>
              <a:cxnLst/>
              <a:rect l="l" t="t" r="r" b="b"/>
              <a:pathLst>
                <a:path w="91882" h="91881" extrusionOk="0">
                  <a:moveTo>
                    <a:pt x="30623" y="0"/>
                  </a:moveTo>
                  <a:lnTo>
                    <a:pt x="1" y="30635"/>
                  </a:lnTo>
                  <a:lnTo>
                    <a:pt x="61246" y="91881"/>
                  </a:lnTo>
                  <a:lnTo>
                    <a:pt x="91881" y="61258"/>
                  </a:lnTo>
                  <a:lnTo>
                    <a:pt x="3062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4"/>
            <p:cNvSpPr/>
            <p:nvPr/>
          </p:nvSpPr>
          <p:spPr>
            <a:xfrm>
              <a:off x="-9" y="3176828"/>
              <a:ext cx="1963426" cy="1963394"/>
            </a:xfrm>
            <a:custGeom>
              <a:avLst/>
              <a:gdLst/>
              <a:ahLst/>
              <a:cxnLst/>
              <a:rect l="l" t="t" r="r" b="b"/>
              <a:pathLst>
                <a:path w="61247" h="61246" extrusionOk="0">
                  <a:moveTo>
                    <a:pt x="1" y="0"/>
                  </a:moveTo>
                  <a:lnTo>
                    <a:pt x="1" y="61246"/>
                  </a:lnTo>
                  <a:lnTo>
                    <a:pt x="61246" y="61246"/>
                  </a:lnTo>
                  <a:lnTo>
                    <a:pt x="1" y="0"/>
                  </a:lnTo>
                  <a:close/>
                </a:path>
              </a:pathLst>
            </a:custGeom>
            <a:solidFill>
              <a:schemeClr val="accent6"/>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4"/>
            <p:cNvSpPr/>
            <p:nvPr/>
          </p:nvSpPr>
          <p:spPr>
            <a:xfrm>
              <a:off x="485094" y="1693952"/>
              <a:ext cx="2960767" cy="2960767"/>
            </a:xfrm>
            <a:custGeom>
              <a:avLst/>
              <a:gdLst/>
              <a:ahLst/>
              <a:cxnLst/>
              <a:rect l="l" t="t" r="r" b="b"/>
              <a:pathLst>
                <a:path w="92358" h="92358" extrusionOk="0">
                  <a:moveTo>
                    <a:pt x="1" y="1"/>
                  </a:moveTo>
                  <a:lnTo>
                    <a:pt x="1" y="92357"/>
                  </a:lnTo>
                  <a:lnTo>
                    <a:pt x="92358" y="92357"/>
                  </a:lnTo>
                  <a:lnTo>
                    <a:pt x="9235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5" name="Google Shape;2225;p54"/>
          <p:cNvGrpSpPr/>
          <p:nvPr/>
        </p:nvGrpSpPr>
        <p:grpSpPr>
          <a:xfrm>
            <a:off x="11400" y="3476772"/>
            <a:ext cx="1670902" cy="1671096"/>
            <a:chOff x="-9" y="1693952"/>
            <a:chExt cx="3445869" cy="3446269"/>
          </a:xfrm>
        </p:grpSpPr>
        <p:sp>
          <p:nvSpPr>
            <p:cNvPr id="2226" name="Google Shape;2226;p54"/>
            <p:cNvSpPr/>
            <p:nvPr/>
          </p:nvSpPr>
          <p:spPr>
            <a:xfrm>
              <a:off x="-9" y="2194746"/>
              <a:ext cx="2945507" cy="2945475"/>
            </a:xfrm>
            <a:custGeom>
              <a:avLst/>
              <a:gdLst/>
              <a:ahLst/>
              <a:cxnLst/>
              <a:rect l="l" t="t" r="r" b="b"/>
              <a:pathLst>
                <a:path w="91882" h="91881" extrusionOk="0">
                  <a:moveTo>
                    <a:pt x="30623" y="0"/>
                  </a:moveTo>
                  <a:lnTo>
                    <a:pt x="1" y="30635"/>
                  </a:lnTo>
                  <a:lnTo>
                    <a:pt x="61246" y="91881"/>
                  </a:lnTo>
                  <a:lnTo>
                    <a:pt x="91881" y="61258"/>
                  </a:lnTo>
                  <a:lnTo>
                    <a:pt x="3062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4"/>
            <p:cNvSpPr/>
            <p:nvPr/>
          </p:nvSpPr>
          <p:spPr>
            <a:xfrm>
              <a:off x="-9" y="3176828"/>
              <a:ext cx="1963426" cy="1963394"/>
            </a:xfrm>
            <a:custGeom>
              <a:avLst/>
              <a:gdLst/>
              <a:ahLst/>
              <a:cxnLst/>
              <a:rect l="l" t="t" r="r" b="b"/>
              <a:pathLst>
                <a:path w="61247" h="61246" extrusionOk="0">
                  <a:moveTo>
                    <a:pt x="1" y="0"/>
                  </a:moveTo>
                  <a:lnTo>
                    <a:pt x="1" y="61246"/>
                  </a:lnTo>
                  <a:lnTo>
                    <a:pt x="61246" y="61246"/>
                  </a:lnTo>
                  <a:lnTo>
                    <a:pt x="1" y="0"/>
                  </a:lnTo>
                  <a:close/>
                </a:path>
              </a:pathLst>
            </a:custGeom>
            <a:solidFill>
              <a:schemeClr val="accent6"/>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4"/>
            <p:cNvSpPr/>
            <p:nvPr/>
          </p:nvSpPr>
          <p:spPr>
            <a:xfrm>
              <a:off x="485094" y="1693952"/>
              <a:ext cx="2960767" cy="2960767"/>
            </a:xfrm>
            <a:custGeom>
              <a:avLst/>
              <a:gdLst/>
              <a:ahLst/>
              <a:cxnLst/>
              <a:rect l="l" t="t" r="r" b="b"/>
              <a:pathLst>
                <a:path w="92358" h="92358" extrusionOk="0">
                  <a:moveTo>
                    <a:pt x="1" y="1"/>
                  </a:moveTo>
                  <a:lnTo>
                    <a:pt x="1" y="92357"/>
                  </a:lnTo>
                  <a:lnTo>
                    <a:pt x="92358" y="92357"/>
                  </a:lnTo>
                  <a:lnTo>
                    <a:pt x="9235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9" name="Google Shape;2229;p54"/>
          <p:cNvGrpSpPr/>
          <p:nvPr/>
        </p:nvGrpSpPr>
        <p:grpSpPr>
          <a:xfrm>
            <a:off x="1255436" y="4441968"/>
            <a:ext cx="328622" cy="305322"/>
            <a:chOff x="6672" y="3464315"/>
            <a:chExt cx="279631" cy="259804"/>
          </a:xfrm>
        </p:grpSpPr>
        <p:sp>
          <p:nvSpPr>
            <p:cNvPr id="2230" name="Google Shape;2230;p54"/>
            <p:cNvSpPr/>
            <p:nvPr/>
          </p:nvSpPr>
          <p:spPr>
            <a:xfrm>
              <a:off x="246938" y="3577534"/>
              <a:ext cx="39365" cy="33526"/>
            </a:xfrm>
            <a:custGeom>
              <a:avLst/>
              <a:gdLst/>
              <a:ahLst/>
              <a:cxnLst/>
              <a:rect l="l" t="t" r="r" b="b"/>
              <a:pathLst>
                <a:path w="1227" h="1045" extrusionOk="0">
                  <a:moveTo>
                    <a:pt x="526" y="1"/>
                  </a:moveTo>
                  <a:cubicBezTo>
                    <a:pt x="257" y="1"/>
                    <a:pt x="1" y="206"/>
                    <a:pt x="1" y="520"/>
                  </a:cubicBezTo>
                  <a:cubicBezTo>
                    <a:pt x="1" y="806"/>
                    <a:pt x="239" y="1044"/>
                    <a:pt x="524" y="1044"/>
                  </a:cubicBezTo>
                  <a:cubicBezTo>
                    <a:pt x="989" y="1044"/>
                    <a:pt x="1227" y="484"/>
                    <a:pt x="894" y="151"/>
                  </a:cubicBezTo>
                  <a:cubicBezTo>
                    <a:pt x="786" y="47"/>
                    <a:pt x="655" y="1"/>
                    <a:pt x="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4"/>
            <p:cNvSpPr/>
            <p:nvPr/>
          </p:nvSpPr>
          <p:spPr>
            <a:xfrm>
              <a:off x="126982" y="3577534"/>
              <a:ext cx="39012" cy="33526"/>
            </a:xfrm>
            <a:custGeom>
              <a:avLst/>
              <a:gdLst/>
              <a:ahLst/>
              <a:cxnLst/>
              <a:rect l="l" t="t" r="r" b="b"/>
              <a:pathLst>
                <a:path w="1216" h="1045" extrusionOk="0">
                  <a:moveTo>
                    <a:pt x="527" y="1"/>
                  </a:moveTo>
                  <a:cubicBezTo>
                    <a:pt x="257" y="1"/>
                    <a:pt x="1" y="206"/>
                    <a:pt x="1" y="520"/>
                  </a:cubicBezTo>
                  <a:cubicBezTo>
                    <a:pt x="1" y="806"/>
                    <a:pt x="227" y="1044"/>
                    <a:pt x="525" y="1044"/>
                  </a:cubicBezTo>
                  <a:cubicBezTo>
                    <a:pt x="989" y="1044"/>
                    <a:pt x="1215" y="484"/>
                    <a:pt x="894" y="151"/>
                  </a:cubicBezTo>
                  <a:cubicBezTo>
                    <a:pt x="786" y="47"/>
                    <a:pt x="655" y="1"/>
                    <a:pt x="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4"/>
            <p:cNvSpPr/>
            <p:nvPr/>
          </p:nvSpPr>
          <p:spPr>
            <a:xfrm>
              <a:off x="6672" y="3577374"/>
              <a:ext cx="39365" cy="33687"/>
            </a:xfrm>
            <a:custGeom>
              <a:avLst/>
              <a:gdLst/>
              <a:ahLst/>
              <a:cxnLst/>
              <a:rect l="l" t="t" r="r" b="b"/>
              <a:pathLst>
                <a:path w="1227" h="1050"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4"/>
            <p:cNvSpPr/>
            <p:nvPr/>
          </p:nvSpPr>
          <p:spPr>
            <a:xfrm>
              <a:off x="246938" y="3464315"/>
              <a:ext cx="39365" cy="33655"/>
            </a:xfrm>
            <a:custGeom>
              <a:avLst/>
              <a:gdLst/>
              <a:ahLst/>
              <a:cxnLst/>
              <a:rect l="l" t="t" r="r" b="b"/>
              <a:pathLst>
                <a:path w="1227" h="1049" extrusionOk="0">
                  <a:moveTo>
                    <a:pt x="526" y="0"/>
                  </a:moveTo>
                  <a:cubicBezTo>
                    <a:pt x="257" y="0"/>
                    <a:pt x="1" y="211"/>
                    <a:pt x="1" y="525"/>
                  </a:cubicBezTo>
                  <a:cubicBezTo>
                    <a:pt x="1" y="811"/>
                    <a:pt x="239" y="1049"/>
                    <a:pt x="524" y="1049"/>
                  </a:cubicBezTo>
                  <a:cubicBezTo>
                    <a:pt x="989" y="1049"/>
                    <a:pt x="1227" y="489"/>
                    <a:pt x="894" y="156"/>
                  </a:cubicBezTo>
                  <a:cubicBezTo>
                    <a:pt x="786" y="48"/>
                    <a:pt x="654" y="0"/>
                    <a:pt x="5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4"/>
            <p:cNvSpPr/>
            <p:nvPr/>
          </p:nvSpPr>
          <p:spPr>
            <a:xfrm>
              <a:off x="126982" y="3464315"/>
              <a:ext cx="39012" cy="33655"/>
            </a:xfrm>
            <a:custGeom>
              <a:avLst/>
              <a:gdLst/>
              <a:ahLst/>
              <a:cxnLst/>
              <a:rect l="l" t="t" r="r" b="b"/>
              <a:pathLst>
                <a:path w="1216" h="1049" extrusionOk="0">
                  <a:moveTo>
                    <a:pt x="523" y="0"/>
                  </a:moveTo>
                  <a:cubicBezTo>
                    <a:pt x="257" y="0"/>
                    <a:pt x="1" y="211"/>
                    <a:pt x="1" y="525"/>
                  </a:cubicBezTo>
                  <a:cubicBezTo>
                    <a:pt x="1" y="811"/>
                    <a:pt x="227" y="1049"/>
                    <a:pt x="525" y="1049"/>
                  </a:cubicBezTo>
                  <a:cubicBezTo>
                    <a:pt x="989" y="1049"/>
                    <a:pt x="1215" y="489"/>
                    <a:pt x="882" y="156"/>
                  </a:cubicBezTo>
                  <a:cubicBezTo>
                    <a:pt x="778" y="48"/>
                    <a:pt x="649" y="0"/>
                    <a:pt x="5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4"/>
            <p:cNvSpPr/>
            <p:nvPr/>
          </p:nvSpPr>
          <p:spPr>
            <a:xfrm>
              <a:off x="6672" y="3464315"/>
              <a:ext cx="39365" cy="33655"/>
            </a:xfrm>
            <a:custGeom>
              <a:avLst/>
              <a:gdLst/>
              <a:ahLst/>
              <a:cxnLst/>
              <a:rect l="l" t="t" r="r" b="b"/>
              <a:pathLst>
                <a:path w="1227" h="1049"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4"/>
            <p:cNvSpPr/>
            <p:nvPr/>
          </p:nvSpPr>
          <p:spPr>
            <a:xfrm>
              <a:off x="246938" y="3690721"/>
              <a:ext cx="39365" cy="33398"/>
            </a:xfrm>
            <a:custGeom>
              <a:avLst/>
              <a:gdLst/>
              <a:ahLst/>
              <a:cxnLst/>
              <a:rect l="l" t="t" r="r" b="b"/>
              <a:pathLst>
                <a:path w="1227" h="1041" extrusionOk="0">
                  <a:moveTo>
                    <a:pt x="521" y="1"/>
                  </a:moveTo>
                  <a:cubicBezTo>
                    <a:pt x="254" y="1"/>
                    <a:pt x="1" y="208"/>
                    <a:pt x="1" y="528"/>
                  </a:cubicBezTo>
                  <a:cubicBezTo>
                    <a:pt x="1" y="814"/>
                    <a:pt x="239" y="1040"/>
                    <a:pt x="524" y="1040"/>
                  </a:cubicBezTo>
                  <a:cubicBezTo>
                    <a:pt x="989" y="1040"/>
                    <a:pt x="1227" y="481"/>
                    <a:pt x="894" y="159"/>
                  </a:cubicBezTo>
                  <a:cubicBezTo>
                    <a:pt x="784" y="50"/>
                    <a:pt x="651" y="1"/>
                    <a:pt x="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4"/>
            <p:cNvSpPr/>
            <p:nvPr/>
          </p:nvSpPr>
          <p:spPr>
            <a:xfrm>
              <a:off x="126982" y="3690625"/>
              <a:ext cx="39012" cy="33494"/>
            </a:xfrm>
            <a:custGeom>
              <a:avLst/>
              <a:gdLst/>
              <a:ahLst/>
              <a:cxnLst/>
              <a:rect l="l" t="t" r="r" b="b"/>
              <a:pathLst>
                <a:path w="1216" h="1044" extrusionOk="0">
                  <a:moveTo>
                    <a:pt x="525" y="0"/>
                  </a:moveTo>
                  <a:cubicBezTo>
                    <a:pt x="259" y="0"/>
                    <a:pt x="1" y="208"/>
                    <a:pt x="1" y="531"/>
                  </a:cubicBezTo>
                  <a:cubicBezTo>
                    <a:pt x="1" y="817"/>
                    <a:pt x="227" y="1043"/>
                    <a:pt x="525" y="1043"/>
                  </a:cubicBezTo>
                  <a:cubicBezTo>
                    <a:pt x="989" y="1043"/>
                    <a:pt x="1215" y="484"/>
                    <a:pt x="882" y="150"/>
                  </a:cubicBezTo>
                  <a:cubicBezTo>
                    <a:pt x="779" y="47"/>
                    <a:pt x="651" y="0"/>
                    <a:pt x="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4"/>
            <p:cNvSpPr/>
            <p:nvPr/>
          </p:nvSpPr>
          <p:spPr>
            <a:xfrm>
              <a:off x="6672" y="3690625"/>
              <a:ext cx="39365" cy="33494"/>
            </a:xfrm>
            <a:custGeom>
              <a:avLst/>
              <a:gdLst/>
              <a:ahLst/>
              <a:cxnLst/>
              <a:rect l="l" t="t" r="r" b="b"/>
              <a:pathLst>
                <a:path w="1227" h="1044" extrusionOk="0">
                  <a:moveTo>
                    <a:pt x="528" y="0"/>
                  </a:moveTo>
                  <a:cubicBezTo>
                    <a:pt x="258" y="0"/>
                    <a:pt x="1" y="208"/>
                    <a:pt x="1" y="531"/>
                  </a:cubicBezTo>
                  <a:cubicBezTo>
                    <a:pt x="1" y="817"/>
                    <a:pt x="239" y="1043"/>
                    <a:pt x="524" y="1043"/>
                  </a:cubicBezTo>
                  <a:cubicBezTo>
                    <a:pt x="989" y="1043"/>
                    <a:pt x="1227" y="484"/>
                    <a:pt x="893" y="150"/>
                  </a:cubicBezTo>
                  <a:cubicBezTo>
                    <a:pt x="786" y="47"/>
                    <a:pt x="656" y="0"/>
                    <a:pt x="5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9" name="Google Shape;2239;p54"/>
          <p:cNvSpPr/>
          <p:nvPr/>
        </p:nvSpPr>
        <p:spPr>
          <a:xfrm>
            <a:off x="1431926" y="3604781"/>
            <a:ext cx="124833" cy="124381"/>
          </a:xfrm>
          <a:custGeom>
            <a:avLst/>
            <a:gdLst/>
            <a:ahLst/>
            <a:cxnLst/>
            <a:rect l="l" t="t" r="r" b="b"/>
            <a:pathLst>
              <a:path w="3311" h="3299" extrusionOk="0">
                <a:moveTo>
                  <a:pt x="525" y="1"/>
                </a:moveTo>
                <a:lnTo>
                  <a:pt x="1" y="524"/>
                </a:lnTo>
                <a:lnTo>
                  <a:pt x="1132" y="1656"/>
                </a:lnTo>
                <a:lnTo>
                  <a:pt x="1" y="2775"/>
                </a:lnTo>
                <a:lnTo>
                  <a:pt x="525" y="3299"/>
                </a:lnTo>
                <a:lnTo>
                  <a:pt x="1656" y="2179"/>
                </a:lnTo>
                <a:lnTo>
                  <a:pt x="2775" y="3299"/>
                </a:lnTo>
                <a:lnTo>
                  <a:pt x="3311" y="2775"/>
                </a:lnTo>
                <a:lnTo>
                  <a:pt x="2180" y="1656"/>
                </a:lnTo>
                <a:lnTo>
                  <a:pt x="3311" y="524"/>
                </a:lnTo>
                <a:lnTo>
                  <a:pt x="2775" y="1"/>
                </a:lnTo>
                <a:lnTo>
                  <a:pt x="1656" y="1132"/>
                </a:lnTo>
                <a:lnTo>
                  <a:pt x="5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0" name="Google Shape;2240;p54"/>
          <p:cNvGrpSpPr/>
          <p:nvPr/>
        </p:nvGrpSpPr>
        <p:grpSpPr>
          <a:xfrm>
            <a:off x="7587261" y="3577718"/>
            <a:ext cx="328622" cy="305322"/>
            <a:chOff x="6672" y="3464315"/>
            <a:chExt cx="279631" cy="259804"/>
          </a:xfrm>
        </p:grpSpPr>
        <p:sp>
          <p:nvSpPr>
            <p:cNvPr id="2241" name="Google Shape;2241;p54"/>
            <p:cNvSpPr/>
            <p:nvPr/>
          </p:nvSpPr>
          <p:spPr>
            <a:xfrm>
              <a:off x="246938" y="3577534"/>
              <a:ext cx="39365" cy="33526"/>
            </a:xfrm>
            <a:custGeom>
              <a:avLst/>
              <a:gdLst/>
              <a:ahLst/>
              <a:cxnLst/>
              <a:rect l="l" t="t" r="r" b="b"/>
              <a:pathLst>
                <a:path w="1227" h="1045" extrusionOk="0">
                  <a:moveTo>
                    <a:pt x="526" y="1"/>
                  </a:moveTo>
                  <a:cubicBezTo>
                    <a:pt x="257" y="1"/>
                    <a:pt x="1" y="206"/>
                    <a:pt x="1" y="520"/>
                  </a:cubicBezTo>
                  <a:cubicBezTo>
                    <a:pt x="1" y="806"/>
                    <a:pt x="239" y="1044"/>
                    <a:pt x="524" y="1044"/>
                  </a:cubicBezTo>
                  <a:cubicBezTo>
                    <a:pt x="989" y="1044"/>
                    <a:pt x="1227" y="484"/>
                    <a:pt x="894" y="151"/>
                  </a:cubicBezTo>
                  <a:cubicBezTo>
                    <a:pt x="786" y="47"/>
                    <a:pt x="655" y="1"/>
                    <a:pt x="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4"/>
            <p:cNvSpPr/>
            <p:nvPr/>
          </p:nvSpPr>
          <p:spPr>
            <a:xfrm>
              <a:off x="126982" y="3577534"/>
              <a:ext cx="39012" cy="33526"/>
            </a:xfrm>
            <a:custGeom>
              <a:avLst/>
              <a:gdLst/>
              <a:ahLst/>
              <a:cxnLst/>
              <a:rect l="l" t="t" r="r" b="b"/>
              <a:pathLst>
                <a:path w="1216" h="1045" extrusionOk="0">
                  <a:moveTo>
                    <a:pt x="527" y="1"/>
                  </a:moveTo>
                  <a:cubicBezTo>
                    <a:pt x="257" y="1"/>
                    <a:pt x="1" y="206"/>
                    <a:pt x="1" y="520"/>
                  </a:cubicBezTo>
                  <a:cubicBezTo>
                    <a:pt x="1" y="806"/>
                    <a:pt x="227" y="1044"/>
                    <a:pt x="525" y="1044"/>
                  </a:cubicBezTo>
                  <a:cubicBezTo>
                    <a:pt x="989" y="1044"/>
                    <a:pt x="1215" y="484"/>
                    <a:pt x="894" y="151"/>
                  </a:cubicBezTo>
                  <a:cubicBezTo>
                    <a:pt x="786" y="47"/>
                    <a:pt x="655" y="1"/>
                    <a:pt x="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4"/>
            <p:cNvSpPr/>
            <p:nvPr/>
          </p:nvSpPr>
          <p:spPr>
            <a:xfrm>
              <a:off x="6672" y="3577374"/>
              <a:ext cx="39365" cy="33687"/>
            </a:xfrm>
            <a:custGeom>
              <a:avLst/>
              <a:gdLst/>
              <a:ahLst/>
              <a:cxnLst/>
              <a:rect l="l" t="t" r="r" b="b"/>
              <a:pathLst>
                <a:path w="1227" h="1050"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4"/>
            <p:cNvSpPr/>
            <p:nvPr/>
          </p:nvSpPr>
          <p:spPr>
            <a:xfrm>
              <a:off x="246938" y="3464315"/>
              <a:ext cx="39365" cy="33655"/>
            </a:xfrm>
            <a:custGeom>
              <a:avLst/>
              <a:gdLst/>
              <a:ahLst/>
              <a:cxnLst/>
              <a:rect l="l" t="t" r="r" b="b"/>
              <a:pathLst>
                <a:path w="1227" h="1049" extrusionOk="0">
                  <a:moveTo>
                    <a:pt x="526" y="0"/>
                  </a:moveTo>
                  <a:cubicBezTo>
                    <a:pt x="257" y="0"/>
                    <a:pt x="1" y="211"/>
                    <a:pt x="1" y="525"/>
                  </a:cubicBezTo>
                  <a:cubicBezTo>
                    <a:pt x="1" y="811"/>
                    <a:pt x="239" y="1049"/>
                    <a:pt x="524" y="1049"/>
                  </a:cubicBezTo>
                  <a:cubicBezTo>
                    <a:pt x="989" y="1049"/>
                    <a:pt x="1227" y="489"/>
                    <a:pt x="894" y="156"/>
                  </a:cubicBezTo>
                  <a:cubicBezTo>
                    <a:pt x="786" y="48"/>
                    <a:pt x="654" y="0"/>
                    <a:pt x="5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4"/>
            <p:cNvSpPr/>
            <p:nvPr/>
          </p:nvSpPr>
          <p:spPr>
            <a:xfrm>
              <a:off x="126982" y="3464315"/>
              <a:ext cx="39012" cy="33655"/>
            </a:xfrm>
            <a:custGeom>
              <a:avLst/>
              <a:gdLst/>
              <a:ahLst/>
              <a:cxnLst/>
              <a:rect l="l" t="t" r="r" b="b"/>
              <a:pathLst>
                <a:path w="1216" h="1049" extrusionOk="0">
                  <a:moveTo>
                    <a:pt x="523" y="0"/>
                  </a:moveTo>
                  <a:cubicBezTo>
                    <a:pt x="257" y="0"/>
                    <a:pt x="1" y="211"/>
                    <a:pt x="1" y="525"/>
                  </a:cubicBezTo>
                  <a:cubicBezTo>
                    <a:pt x="1" y="811"/>
                    <a:pt x="227" y="1049"/>
                    <a:pt x="525" y="1049"/>
                  </a:cubicBezTo>
                  <a:cubicBezTo>
                    <a:pt x="989" y="1049"/>
                    <a:pt x="1215" y="489"/>
                    <a:pt x="882" y="156"/>
                  </a:cubicBezTo>
                  <a:cubicBezTo>
                    <a:pt x="778" y="48"/>
                    <a:pt x="649" y="0"/>
                    <a:pt x="5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4"/>
            <p:cNvSpPr/>
            <p:nvPr/>
          </p:nvSpPr>
          <p:spPr>
            <a:xfrm>
              <a:off x="6672" y="3464315"/>
              <a:ext cx="39365" cy="33655"/>
            </a:xfrm>
            <a:custGeom>
              <a:avLst/>
              <a:gdLst/>
              <a:ahLst/>
              <a:cxnLst/>
              <a:rect l="l" t="t" r="r" b="b"/>
              <a:pathLst>
                <a:path w="1227" h="1049"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4"/>
            <p:cNvSpPr/>
            <p:nvPr/>
          </p:nvSpPr>
          <p:spPr>
            <a:xfrm>
              <a:off x="246938" y="3690721"/>
              <a:ext cx="39365" cy="33398"/>
            </a:xfrm>
            <a:custGeom>
              <a:avLst/>
              <a:gdLst/>
              <a:ahLst/>
              <a:cxnLst/>
              <a:rect l="l" t="t" r="r" b="b"/>
              <a:pathLst>
                <a:path w="1227" h="1041" extrusionOk="0">
                  <a:moveTo>
                    <a:pt x="521" y="1"/>
                  </a:moveTo>
                  <a:cubicBezTo>
                    <a:pt x="254" y="1"/>
                    <a:pt x="1" y="208"/>
                    <a:pt x="1" y="528"/>
                  </a:cubicBezTo>
                  <a:cubicBezTo>
                    <a:pt x="1" y="814"/>
                    <a:pt x="239" y="1040"/>
                    <a:pt x="524" y="1040"/>
                  </a:cubicBezTo>
                  <a:cubicBezTo>
                    <a:pt x="989" y="1040"/>
                    <a:pt x="1227" y="481"/>
                    <a:pt x="894" y="159"/>
                  </a:cubicBezTo>
                  <a:cubicBezTo>
                    <a:pt x="784" y="50"/>
                    <a:pt x="651" y="1"/>
                    <a:pt x="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4"/>
            <p:cNvSpPr/>
            <p:nvPr/>
          </p:nvSpPr>
          <p:spPr>
            <a:xfrm>
              <a:off x="126982" y="3690625"/>
              <a:ext cx="39012" cy="33494"/>
            </a:xfrm>
            <a:custGeom>
              <a:avLst/>
              <a:gdLst/>
              <a:ahLst/>
              <a:cxnLst/>
              <a:rect l="l" t="t" r="r" b="b"/>
              <a:pathLst>
                <a:path w="1216" h="1044" extrusionOk="0">
                  <a:moveTo>
                    <a:pt x="525" y="0"/>
                  </a:moveTo>
                  <a:cubicBezTo>
                    <a:pt x="259" y="0"/>
                    <a:pt x="1" y="208"/>
                    <a:pt x="1" y="531"/>
                  </a:cubicBezTo>
                  <a:cubicBezTo>
                    <a:pt x="1" y="817"/>
                    <a:pt x="227" y="1043"/>
                    <a:pt x="525" y="1043"/>
                  </a:cubicBezTo>
                  <a:cubicBezTo>
                    <a:pt x="989" y="1043"/>
                    <a:pt x="1215" y="484"/>
                    <a:pt x="882" y="150"/>
                  </a:cubicBezTo>
                  <a:cubicBezTo>
                    <a:pt x="779" y="47"/>
                    <a:pt x="651" y="0"/>
                    <a:pt x="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4"/>
            <p:cNvSpPr/>
            <p:nvPr/>
          </p:nvSpPr>
          <p:spPr>
            <a:xfrm>
              <a:off x="6672" y="3690625"/>
              <a:ext cx="39365" cy="33494"/>
            </a:xfrm>
            <a:custGeom>
              <a:avLst/>
              <a:gdLst/>
              <a:ahLst/>
              <a:cxnLst/>
              <a:rect l="l" t="t" r="r" b="b"/>
              <a:pathLst>
                <a:path w="1227" h="1044" extrusionOk="0">
                  <a:moveTo>
                    <a:pt x="528" y="0"/>
                  </a:moveTo>
                  <a:cubicBezTo>
                    <a:pt x="258" y="0"/>
                    <a:pt x="1" y="208"/>
                    <a:pt x="1" y="531"/>
                  </a:cubicBezTo>
                  <a:cubicBezTo>
                    <a:pt x="1" y="817"/>
                    <a:pt x="239" y="1043"/>
                    <a:pt x="524" y="1043"/>
                  </a:cubicBezTo>
                  <a:cubicBezTo>
                    <a:pt x="989" y="1043"/>
                    <a:pt x="1227" y="484"/>
                    <a:pt x="893" y="150"/>
                  </a:cubicBezTo>
                  <a:cubicBezTo>
                    <a:pt x="786" y="47"/>
                    <a:pt x="656" y="0"/>
                    <a:pt x="5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0" name="Google Shape;2250;p54"/>
          <p:cNvSpPr/>
          <p:nvPr/>
        </p:nvSpPr>
        <p:spPr>
          <a:xfrm rot="5405778">
            <a:off x="415177" y="3505550"/>
            <a:ext cx="178500" cy="32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4"/>
          <p:cNvSpPr/>
          <p:nvPr/>
        </p:nvSpPr>
        <p:spPr>
          <a:xfrm>
            <a:off x="8624200" y="3562713"/>
            <a:ext cx="178500" cy="178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4"/>
          <p:cNvSpPr/>
          <p:nvPr/>
        </p:nvSpPr>
        <p:spPr>
          <a:xfrm flipH="1">
            <a:off x="7537647" y="4365214"/>
            <a:ext cx="912479" cy="124372"/>
          </a:xfrm>
          <a:custGeom>
            <a:avLst/>
            <a:gdLst/>
            <a:ahLst/>
            <a:cxnLst/>
            <a:rect l="l" t="t" r="r" b="b"/>
            <a:pathLst>
              <a:path w="18706" h="2549" extrusionOk="0">
                <a:moveTo>
                  <a:pt x="1917" y="1"/>
                </a:moveTo>
                <a:lnTo>
                  <a:pt x="1" y="1941"/>
                </a:lnTo>
                <a:lnTo>
                  <a:pt x="334" y="2275"/>
                </a:lnTo>
                <a:lnTo>
                  <a:pt x="1917" y="667"/>
                </a:lnTo>
                <a:lnTo>
                  <a:pt x="3775" y="2548"/>
                </a:lnTo>
                <a:lnTo>
                  <a:pt x="5644" y="667"/>
                </a:lnTo>
                <a:lnTo>
                  <a:pt x="7502" y="2548"/>
                </a:lnTo>
                <a:lnTo>
                  <a:pt x="9359" y="667"/>
                </a:lnTo>
                <a:lnTo>
                  <a:pt x="11216" y="2548"/>
                </a:lnTo>
                <a:lnTo>
                  <a:pt x="13074" y="667"/>
                </a:lnTo>
                <a:lnTo>
                  <a:pt x="14931" y="2548"/>
                </a:lnTo>
                <a:lnTo>
                  <a:pt x="16788" y="667"/>
                </a:lnTo>
                <a:lnTo>
                  <a:pt x="18372" y="2275"/>
                </a:lnTo>
                <a:lnTo>
                  <a:pt x="18705" y="1941"/>
                </a:lnTo>
                <a:lnTo>
                  <a:pt x="16788" y="1"/>
                </a:lnTo>
                <a:lnTo>
                  <a:pt x="14931" y="1882"/>
                </a:lnTo>
                <a:lnTo>
                  <a:pt x="13074" y="1"/>
                </a:lnTo>
                <a:lnTo>
                  <a:pt x="11216" y="1882"/>
                </a:lnTo>
                <a:lnTo>
                  <a:pt x="9359" y="1"/>
                </a:lnTo>
                <a:lnTo>
                  <a:pt x="7502" y="1882"/>
                </a:lnTo>
                <a:lnTo>
                  <a:pt x="5644" y="1"/>
                </a:lnTo>
                <a:lnTo>
                  <a:pt x="3775" y="1882"/>
                </a:lnTo>
                <a:lnTo>
                  <a:pt x="19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4"/>
          <p:cNvSpPr/>
          <p:nvPr/>
        </p:nvSpPr>
        <p:spPr>
          <a:xfrm rot="10800000">
            <a:off x="7537639" y="4616700"/>
            <a:ext cx="180477" cy="180454"/>
          </a:xfrm>
          <a:custGeom>
            <a:avLst/>
            <a:gdLst/>
            <a:ahLst/>
            <a:cxnLst/>
            <a:rect l="l" t="t" r="r" b="b"/>
            <a:pathLst>
              <a:path w="7907" h="7906" extrusionOk="0">
                <a:moveTo>
                  <a:pt x="3203" y="0"/>
                </a:moveTo>
                <a:lnTo>
                  <a:pt x="3203" y="3203"/>
                </a:lnTo>
                <a:lnTo>
                  <a:pt x="1" y="3203"/>
                </a:lnTo>
                <a:lnTo>
                  <a:pt x="1" y="4691"/>
                </a:lnTo>
                <a:lnTo>
                  <a:pt x="3203" y="4691"/>
                </a:lnTo>
                <a:lnTo>
                  <a:pt x="3203" y="7906"/>
                </a:lnTo>
                <a:lnTo>
                  <a:pt x="4704" y="7906"/>
                </a:lnTo>
                <a:lnTo>
                  <a:pt x="4704" y="4691"/>
                </a:lnTo>
                <a:lnTo>
                  <a:pt x="7906" y="4691"/>
                </a:lnTo>
                <a:lnTo>
                  <a:pt x="7906" y="3203"/>
                </a:lnTo>
                <a:lnTo>
                  <a:pt x="4704" y="3203"/>
                </a:lnTo>
                <a:lnTo>
                  <a:pt x="4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4"/>
          <p:cNvSpPr/>
          <p:nvPr/>
        </p:nvSpPr>
        <p:spPr>
          <a:xfrm>
            <a:off x="1255426" y="3604781"/>
            <a:ext cx="124833" cy="124381"/>
          </a:xfrm>
          <a:custGeom>
            <a:avLst/>
            <a:gdLst/>
            <a:ahLst/>
            <a:cxnLst/>
            <a:rect l="l" t="t" r="r" b="b"/>
            <a:pathLst>
              <a:path w="3311" h="3299" extrusionOk="0">
                <a:moveTo>
                  <a:pt x="525" y="1"/>
                </a:moveTo>
                <a:lnTo>
                  <a:pt x="1" y="524"/>
                </a:lnTo>
                <a:lnTo>
                  <a:pt x="1132" y="1656"/>
                </a:lnTo>
                <a:lnTo>
                  <a:pt x="1" y="2775"/>
                </a:lnTo>
                <a:lnTo>
                  <a:pt x="525" y="3299"/>
                </a:lnTo>
                <a:lnTo>
                  <a:pt x="1656" y="2179"/>
                </a:lnTo>
                <a:lnTo>
                  <a:pt x="2775" y="3299"/>
                </a:lnTo>
                <a:lnTo>
                  <a:pt x="3311" y="2775"/>
                </a:lnTo>
                <a:lnTo>
                  <a:pt x="2180" y="1656"/>
                </a:lnTo>
                <a:lnTo>
                  <a:pt x="3311" y="524"/>
                </a:lnTo>
                <a:lnTo>
                  <a:pt x="2775" y="1"/>
                </a:lnTo>
                <a:lnTo>
                  <a:pt x="1656" y="1132"/>
                </a:lnTo>
                <a:lnTo>
                  <a:pt x="5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4"/>
          <p:cNvSpPr/>
          <p:nvPr/>
        </p:nvSpPr>
        <p:spPr>
          <a:xfrm>
            <a:off x="-493700" y="4659638"/>
            <a:ext cx="990600" cy="990600"/>
          </a:xfrm>
          <a:prstGeom prst="arc">
            <a:avLst>
              <a:gd name="adj1" fmla="val 16200000"/>
              <a:gd name="adj2" fmla="val 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4"/>
          <p:cNvSpPr/>
          <p:nvPr/>
        </p:nvSpPr>
        <p:spPr>
          <a:xfrm>
            <a:off x="-620800" y="4532538"/>
            <a:ext cx="1244700" cy="1244700"/>
          </a:xfrm>
          <a:prstGeom prst="arc">
            <a:avLst>
              <a:gd name="adj1" fmla="val 16200000"/>
              <a:gd name="adj2" fmla="val 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4"/>
          <p:cNvSpPr/>
          <p:nvPr/>
        </p:nvSpPr>
        <p:spPr>
          <a:xfrm rot="-6384" flipH="1">
            <a:off x="8739073" y="4486027"/>
            <a:ext cx="323101" cy="5844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4"/>
          <p:cNvSpPr/>
          <p:nvPr/>
        </p:nvSpPr>
        <p:spPr>
          <a:xfrm>
            <a:off x="-558700" y="4594638"/>
            <a:ext cx="1120500" cy="1120500"/>
          </a:xfrm>
          <a:prstGeom prst="arc">
            <a:avLst>
              <a:gd name="adj1" fmla="val 16200000"/>
              <a:gd name="adj2" fmla="val 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hanks ">
  <p:cSld name="CUSTOM_17">
    <p:spTree>
      <p:nvGrpSpPr>
        <p:cNvPr id="1" name="Shape 2259"/>
        <p:cNvGrpSpPr/>
        <p:nvPr/>
      </p:nvGrpSpPr>
      <p:grpSpPr>
        <a:xfrm>
          <a:off x="0" y="0"/>
          <a:ext cx="0" cy="0"/>
          <a:chOff x="0" y="0"/>
          <a:chExt cx="0" cy="0"/>
        </a:xfrm>
      </p:grpSpPr>
      <p:sp>
        <p:nvSpPr>
          <p:cNvPr id="2260" name="Google Shape;2260;p55"/>
          <p:cNvSpPr txBox="1">
            <a:spLocks noGrp="1"/>
          </p:cNvSpPr>
          <p:nvPr>
            <p:ph type="title"/>
          </p:nvPr>
        </p:nvSpPr>
        <p:spPr>
          <a:xfrm>
            <a:off x="4683150" y="1162200"/>
            <a:ext cx="3747600" cy="755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800"/>
              <a:buNone/>
              <a:defRPr sz="6800"/>
            </a:lvl1pPr>
            <a:lvl2pPr lvl="1" algn="r" rtl="0">
              <a:spcBef>
                <a:spcPts val="0"/>
              </a:spcBef>
              <a:spcAft>
                <a:spcPts val="0"/>
              </a:spcAft>
              <a:buSzPts val="6800"/>
              <a:buNone/>
              <a:defRPr sz="6800"/>
            </a:lvl2pPr>
            <a:lvl3pPr lvl="2" algn="r" rtl="0">
              <a:spcBef>
                <a:spcPts val="0"/>
              </a:spcBef>
              <a:spcAft>
                <a:spcPts val="0"/>
              </a:spcAft>
              <a:buSzPts val="6800"/>
              <a:buNone/>
              <a:defRPr sz="6800"/>
            </a:lvl3pPr>
            <a:lvl4pPr lvl="3" algn="r" rtl="0">
              <a:spcBef>
                <a:spcPts val="0"/>
              </a:spcBef>
              <a:spcAft>
                <a:spcPts val="0"/>
              </a:spcAft>
              <a:buSzPts val="6800"/>
              <a:buNone/>
              <a:defRPr sz="6800"/>
            </a:lvl4pPr>
            <a:lvl5pPr lvl="4" algn="r" rtl="0">
              <a:spcBef>
                <a:spcPts val="0"/>
              </a:spcBef>
              <a:spcAft>
                <a:spcPts val="0"/>
              </a:spcAft>
              <a:buSzPts val="6800"/>
              <a:buNone/>
              <a:defRPr sz="6800"/>
            </a:lvl5pPr>
            <a:lvl6pPr lvl="5" algn="r" rtl="0">
              <a:spcBef>
                <a:spcPts val="0"/>
              </a:spcBef>
              <a:spcAft>
                <a:spcPts val="0"/>
              </a:spcAft>
              <a:buSzPts val="6800"/>
              <a:buNone/>
              <a:defRPr sz="6800"/>
            </a:lvl6pPr>
            <a:lvl7pPr lvl="6" algn="r" rtl="0">
              <a:spcBef>
                <a:spcPts val="0"/>
              </a:spcBef>
              <a:spcAft>
                <a:spcPts val="0"/>
              </a:spcAft>
              <a:buSzPts val="6800"/>
              <a:buNone/>
              <a:defRPr sz="6800"/>
            </a:lvl7pPr>
            <a:lvl8pPr lvl="7" algn="r" rtl="0">
              <a:spcBef>
                <a:spcPts val="0"/>
              </a:spcBef>
              <a:spcAft>
                <a:spcPts val="0"/>
              </a:spcAft>
              <a:buSzPts val="6800"/>
              <a:buNone/>
              <a:defRPr sz="6800"/>
            </a:lvl8pPr>
            <a:lvl9pPr lvl="8" algn="r" rtl="0">
              <a:spcBef>
                <a:spcPts val="0"/>
              </a:spcBef>
              <a:spcAft>
                <a:spcPts val="0"/>
              </a:spcAft>
              <a:buSzPts val="6800"/>
              <a:buNone/>
              <a:defRPr sz="6800"/>
            </a:lvl9pPr>
          </a:lstStyle>
          <a:p>
            <a:endParaRPr/>
          </a:p>
        </p:txBody>
      </p:sp>
      <p:sp>
        <p:nvSpPr>
          <p:cNvPr id="2261" name="Google Shape;2261;p55"/>
          <p:cNvSpPr txBox="1">
            <a:spLocks noGrp="1"/>
          </p:cNvSpPr>
          <p:nvPr>
            <p:ph type="subTitle" idx="1"/>
          </p:nvPr>
        </p:nvSpPr>
        <p:spPr>
          <a:xfrm>
            <a:off x="4675076" y="1927600"/>
            <a:ext cx="3747600" cy="615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1800"/>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262" name="Google Shape;2262;p55"/>
          <p:cNvSpPr txBox="1">
            <a:spLocks noGrp="1"/>
          </p:cNvSpPr>
          <p:nvPr>
            <p:ph type="subTitle" idx="2"/>
          </p:nvPr>
        </p:nvSpPr>
        <p:spPr>
          <a:xfrm>
            <a:off x="4674950" y="2552594"/>
            <a:ext cx="3747600" cy="615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1800"/>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263" name="Google Shape;2263;p55"/>
          <p:cNvSpPr txBox="1"/>
          <p:nvPr/>
        </p:nvSpPr>
        <p:spPr>
          <a:xfrm>
            <a:off x="4683188" y="3511775"/>
            <a:ext cx="3747600" cy="571500"/>
          </a:xfrm>
          <a:prstGeom prst="rect">
            <a:avLst/>
          </a:prstGeom>
          <a:noFill/>
          <a:ln>
            <a:noFill/>
          </a:ln>
        </p:spPr>
        <p:txBody>
          <a:bodyPr spcFirstLastPara="1" wrap="square" lIns="91425" tIns="91425" rIns="91425" bIns="91425" anchor="ctr" anchorCtr="0">
            <a:noAutofit/>
          </a:bodyPr>
          <a:lstStyle/>
          <a:p>
            <a:pPr marL="0" lvl="0" indent="0" algn="r" rtl="0">
              <a:lnSpc>
                <a:spcPct val="80000"/>
              </a:lnSpc>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CREDITS: This presentation template was created by </a:t>
            </a:r>
            <a:r>
              <a:rPr lang="en">
                <a:solidFill>
                  <a:schemeClr val="lt1"/>
                </a:solidFill>
                <a:uFill>
                  <a:noFill/>
                </a:uFill>
                <a:latin typeface="Darker Grotesque ExtraBold"/>
                <a:ea typeface="Darker Grotesque ExtraBold"/>
                <a:cs typeface="Darker Grotesque ExtraBold"/>
                <a:sym typeface="Darker Grotesque ExtraBold"/>
                <a:hlinkClick r:id="rId2">
                  <a:extLst>
                    <a:ext uri="{A12FA001-AC4F-418D-AE19-62706E023703}">
                      <ahyp:hlinkClr xmlns:ahyp="http://schemas.microsoft.com/office/drawing/2018/hyperlinkcolor" val="tx"/>
                    </a:ext>
                  </a:extLst>
                </a:hlinkClick>
              </a:rPr>
              <a:t>Slidesgo</a:t>
            </a:r>
            <a:r>
              <a:rPr lang="en">
                <a:solidFill>
                  <a:schemeClr val="lt1"/>
                </a:solidFill>
                <a:latin typeface="Darker Grotesque Medium"/>
                <a:ea typeface="Darker Grotesque Medium"/>
                <a:cs typeface="Darker Grotesque Medium"/>
                <a:sym typeface="Darker Grotesque Medium"/>
              </a:rPr>
              <a:t>, including icons by </a:t>
            </a:r>
            <a:r>
              <a:rPr lang="en">
                <a:solidFill>
                  <a:schemeClr val="lt1"/>
                </a:solidFill>
                <a:uFill>
                  <a:noFill/>
                </a:uFill>
                <a:latin typeface="Darker Grotesque ExtraBold"/>
                <a:ea typeface="Darker Grotesque ExtraBold"/>
                <a:cs typeface="Darker Grotesque ExtraBold"/>
                <a:sym typeface="Darker Grotesque ExtraBold"/>
                <a:hlinkClick r:id="rId3">
                  <a:extLst>
                    <a:ext uri="{A12FA001-AC4F-418D-AE19-62706E023703}">
                      <ahyp:hlinkClr xmlns:ahyp="http://schemas.microsoft.com/office/drawing/2018/hyperlinkcolor" val="tx"/>
                    </a:ext>
                  </a:extLst>
                </a:hlinkClick>
              </a:rPr>
              <a:t>Flaticon</a:t>
            </a:r>
            <a:r>
              <a:rPr lang="en">
                <a:solidFill>
                  <a:schemeClr val="lt1"/>
                </a:solidFill>
                <a:latin typeface="Darker Grotesque Medium"/>
                <a:ea typeface="Darker Grotesque Medium"/>
                <a:cs typeface="Darker Grotesque Medium"/>
                <a:sym typeface="Darker Grotesque Medium"/>
              </a:rPr>
              <a:t>, and infographics &amp; images by </a:t>
            </a:r>
            <a:r>
              <a:rPr lang="en">
                <a:solidFill>
                  <a:schemeClr val="lt1"/>
                </a:solidFill>
                <a:uFill>
                  <a:noFill/>
                </a:uFill>
                <a:latin typeface="Darker Grotesque ExtraBold"/>
                <a:ea typeface="Darker Grotesque ExtraBold"/>
                <a:cs typeface="Darker Grotesque ExtraBold"/>
                <a:sym typeface="Darker Grotesque ExtraBold"/>
                <a:hlinkClick r:id="rId4">
                  <a:extLst>
                    <a:ext uri="{A12FA001-AC4F-418D-AE19-62706E023703}">
                      <ahyp:hlinkClr xmlns:ahyp="http://schemas.microsoft.com/office/drawing/2018/hyperlinkcolor" val="tx"/>
                    </a:ext>
                  </a:extLst>
                </a:hlinkClick>
              </a:rPr>
              <a:t>Freepik</a:t>
            </a:r>
            <a:endParaRPr>
              <a:solidFill>
                <a:schemeClr val="lt1"/>
              </a:solidFill>
              <a:latin typeface="Darker Grotesque ExtraBold"/>
              <a:ea typeface="Darker Grotesque ExtraBold"/>
              <a:cs typeface="Darker Grotesque ExtraBold"/>
              <a:sym typeface="Darker Grotesque ExtraBo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7"/>
        <p:cNvGrpSpPr/>
        <p:nvPr/>
      </p:nvGrpSpPr>
      <p:grpSpPr>
        <a:xfrm>
          <a:off x="0" y="0"/>
          <a:ext cx="0" cy="0"/>
          <a:chOff x="0" y="0"/>
          <a:chExt cx="0" cy="0"/>
        </a:xfrm>
      </p:grpSpPr>
      <p:grpSp>
        <p:nvGrpSpPr>
          <p:cNvPr id="318" name="Google Shape;318;p7"/>
          <p:cNvGrpSpPr/>
          <p:nvPr/>
        </p:nvGrpSpPr>
        <p:grpSpPr>
          <a:xfrm>
            <a:off x="4021937" y="2486645"/>
            <a:ext cx="1842655" cy="1842623"/>
            <a:chOff x="7132212" y="1057145"/>
            <a:chExt cx="1842655" cy="1842623"/>
          </a:xfrm>
        </p:grpSpPr>
        <p:sp>
          <p:nvSpPr>
            <p:cNvPr id="319" name="Google Shape;319;p7"/>
            <p:cNvSpPr/>
            <p:nvPr/>
          </p:nvSpPr>
          <p:spPr>
            <a:xfrm>
              <a:off x="7132212" y="1057145"/>
              <a:ext cx="1842655" cy="1842623"/>
            </a:xfrm>
            <a:custGeom>
              <a:avLst/>
              <a:gdLst/>
              <a:ahLst/>
              <a:cxnLst/>
              <a:rect l="l" t="t" r="r" b="b"/>
              <a:pathLst>
                <a:path w="57556" h="57555" extrusionOk="0">
                  <a:moveTo>
                    <a:pt x="28778" y="250"/>
                  </a:moveTo>
                  <a:cubicBezTo>
                    <a:pt x="44506" y="250"/>
                    <a:pt x="57318" y="13050"/>
                    <a:pt x="57318" y="28778"/>
                  </a:cubicBezTo>
                  <a:cubicBezTo>
                    <a:pt x="57318" y="44506"/>
                    <a:pt x="44518" y="57305"/>
                    <a:pt x="28778" y="57305"/>
                  </a:cubicBezTo>
                  <a:cubicBezTo>
                    <a:pt x="13050" y="57305"/>
                    <a:pt x="251" y="44506"/>
                    <a:pt x="251" y="28778"/>
                  </a:cubicBezTo>
                  <a:cubicBezTo>
                    <a:pt x="251" y="13050"/>
                    <a:pt x="13050" y="250"/>
                    <a:pt x="28778" y="250"/>
                  </a:cubicBezTo>
                  <a:close/>
                  <a:moveTo>
                    <a:pt x="28778" y="0"/>
                  </a:moveTo>
                  <a:cubicBezTo>
                    <a:pt x="12907" y="0"/>
                    <a:pt x="1" y="12907"/>
                    <a:pt x="1" y="28778"/>
                  </a:cubicBezTo>
                  <a:cubicBezTo>
                    <a:pt x="1" y="44649"/>
                    <a:pt x="12907" y="57555"/>
                    <a:pt x="28778" y="57555"/>
                  </a:cubicBezTo>
                  <a:cubicBezTo>
                    <a:pt x="44649" y="57555"/>
                    <a:pt x="57556" y="44649"/>
                    <a:pt x="57556" y="28778"/>
                  </a:cubicBezTo>
                  <a:cubicBezTo>
                    <a:pt x="57556" y="12907"/>
                    <a:pt x="44649" y="0"/>
                    <a:pt x="287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7186733" y="1111633"/>
              <a:ext cx="1733644" cy="1733644"/>
            </a:xfrm>
            <a:custGeom>
              <a:avLst/>
              <a:gdLst/>
              <a:ahLst/>
              <a:cxnLst/>
              <a:rect l="l" t="t" r="r" b="b"/>
              <a:pathLst>
                <a:path w="54151" h="54151" extrusionOk="0">
                  <a:moveTo>
                    <a:pt x="27075" y="251"/>
                  </a:moveTo>
                  <a:cubicBezTo>
                    <a:pt x="41875" y="251"/>
                    <a:pt x="53900" y="12288"/>
                    <a:pt x="53900" y="27076"/>
                  </a:cubicBezTo>
                  <a:cubicBezTo>
                    <a:pt x="53900" y="41863"/>
                    <a:pt x="41875" y="53900"/>
                    <a:pt x="27075" y="53900"/>
                  </a:cubicBezTo>
                  <a:cubicBezTo>
                    <a:pt x="12288" y="53900"/>
                    <a:pt x="250" y="41875"/>
                    <a:pt x="250" y="27076"/>
                  </a:cubicBezTo>
                  <a:cubicBezTo>
                    <a:pt x="250" y="12276"/>
                    <a:pt x="12288" y="251"/>
                    <a:pt x="27075" y="251"/>
                  </a:cubicBezTo>
                  <a:close/>
                  <a:moveTo>
                    <a:pt x="27075" y="1"/>
                  </a:moveTo>
                  <a:cubicBezTo>
                    <a:pt x="12145" y="1"/>
                    <a:pt x="0" y="12145"/>
                    <a:pt x="0" y="27076"/>
                  </a:cubicBezTo>
                  <a:cubicBezTo>
                    <a:pt x="0" y="42006"/>
                    <a:pt x="12145" y="54150"/>
                    <a:pt x="27075" y="54150"/>
                  </a:cubicBezTo>
                  <a:cubicBezTo>
                    <a:pt x="42006" y="54150"/>
                    <a:pt x="54150" y="42006"/>
                    <a:pt x="54150" y="27076"/>
                  </a:cubicBezTo>
                  <a:cubicBezTo>
                    <a:pt x="54150" y="12145"/>
                    <a:pt x="42006" y="1"/>
                    <a:pt x="270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a:off x="7241253" y="1166153"/>
              <a:ext cx="1624601" cy="1624601"/>
            </a:xfrm>
            <a:custGeom>
              <a:avLst/>
              <a:gdLst/>
              <a:ahLst/>
              <a:cxnLst/>
              <a:rect l="l" t="t" r="r" b="b"/>
              <a:pathLst>
                <a:path w="50745" h="50745" extrusionOk="0">
                  <a:moveTo>
                    <a:pt x="25372" y="250"/>
                  </a:moveTo>
                  <a:cubicBezTo>
                    <a:pt x="39231" y="250"/>
                    <a:pt x="50494" y="11526"/>
                    <a:pt x="50494" y="25373"/>
                  </a:cubicBezTo>
                  <a:cubicBezTo>
                    <a:pt x="50494" y="39231"/>
                    <a:pt x="39231" y="50495"/>
                    <a:pt x="25372" y="50495"/>
                  </a:cubicBezTo>
                  <a:cubicBezTo>
                    <a:pt x="11525" y="50495"/>
                    <a:pt x="250" y="39231"/>
                    <a:pt x="250" y="25373"/>
                  </a:cubicBezTo>
                  <a:cubicBezTo>
                    <a:pt x="250" y="11526"/>
                    <a:pt x="11525" y="250"/>
                    <a:pt x="25372" y="250"/>
                  </a:cubicBezTo>
                  <a:close/>
                  <a:moveTo>
                    <a:pt x="25372" y="0"/>
                  </a:moveTo>
                  <a:cubicBezTo>
                    <a:pt x="11382" y="0"/>
                    <a:pt x="0" y="11383"/>
                    <a:pt x="0" y="25373"/>
                  </a:cubicBezTo>
                  <a:cubicBezTo>
                    <a:pt x="0" y="39362"/>
                    <a:pt x="11382" y="50745"/>
                    <a:pt x="25372" y="50745"/>
                  </a:cubicBezTo>
                  <a:cubicBezTo>
                    <a:pt x="39362" y="50745"/>
                    <a:pt x="50744" y="39362"/>
                    <a:pt x="50744" y="25373"/>
                  </a:cubicBezTo>
                  <a:cubicBezTo>
                    <a:pt x="50744" y="11383"/>
                    <a:pt x="39362" y="0"/>
                    <a:pt x="25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a:off x="7295742" y="1220673"/>
              <a:ext cx="1515590" cy="1515590"/>
            </a:xfrm>
            <a:custGeom>
              <a:avLst/>
              <a:gdLst/>
              <a:ahLst/>
              <a:cxnLst/>
              <a:rect l="l" t="t" r="r" b="b"/>
              <a:pathLst>
                <a:path w="47340" h="47340" extrusionOk="0">
                  <a:moveTo>
                    <a:pt x="23670" y="250"/>
                  </a:moveTo>
                  <a:cubicBezTo>
                    <a:pt x="36589" y="250"/>
                    <a:pt x="47090" y="10751"/>
                    <a:pt x="47090" y="23670"/>
                  </a:cubicBezTo>
                  <a:cubicBezTo>
                    <a:pt x="47090" y="36588"/>
                    <a:pt x="36589" y="47089"/>
                    <a:pt x="23670" y="47089"/>
                  </a:cubicBezTo>
                  <a:cubicBezTo>
                    <a:pt x="10764" y="47089"/>
                    <a:pt x="251" y="36588"/>
                    <a:pt x="251" y="23670"/>
                  </a:cubicBezTo>
                  <a:cubicBezTo>
                    <a:pt x="251" y="10751"/>
                    <a:pt x="10764" y="250"/>
                    <a:pt x="23670" y="250"/>
                  </a:cubicBezTo>
                  <a:close/>
                  <a:moveTo>
                    <a:pt x="23670" y="0"/>
                  </a:moveTo>
                  <a:cubicBezTo>
                    <a:pt x="10621" y="0"/>
                    <a:pt x="1" y="10620"/>
                    <a:pt x="1" y="23670"/>
                  </a:cubicBezTo>
                  <a:cubicBezTo>
                    <a:pt x="1" y="36719"/>
                    <a:pt x="10621" y="47339"/>
                    <a:pt x="23670" y="47339"/>
                  </a:cubicBezTo>
                  <a:cubicBezTo>
                    <a:pt x="36720" y="47339"/>
                    <a:pt x="47340" y="36719"/>
                    <a:pt x="47340" y="23670"/>
                  </a:cubicBezTo>
                  <a:cubicBezTo>
                    <a:pt x="47340" y="10620"/>
                    <a:pt x="36720" y="0"/>
                    <a:pt x="23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a:off x="7350646" y="1275546"/>
              <a:ext cx="1406195" cy="1405811"/>
            </a:xfrm>
            <a:custGeom>
              <a:avLst/>
              <a:gdLst/>
              <a:ahLst/>
              <a:cxnLst/>
              <a:rect l="l" t="t" r="r" b="b"/>
              <a:pathLst>
                <a:path w="43923" h="43911" extrusionOk="0">
                  <a:moveTo>
                    <a:pt x="21955" y="239"/>
                  </a:moveTo>
                  <a:cubicBezTo>
                    <a:pt x="33933" y="239"/>
                    <a:pt x="43672" y="9978"/>
                    <a:pt x="43672" y="21956"/>
                  </a:cubicBezTo>
                  <a:cubicBezTo>
                    <a:pt x="43672" y="33933"/>
                    <a:pt x="33933" y="43673"/>
                    <a:pt x="21955" y="43673"/>
                  </a:cubicBezTo>
                  <a:cubicBezTo>
                    <a:pt x="9989" y="43673"/>
                    <a:pt x="238" y="33933"/>
                    <a:pt x="238" y="21956"/>
                  </a:cubicBezTo>
                  <a:cubicBezTo>
                    <a:pt x="238" y="9978"/>
                    <a:pt x="9978" y="239"/>
                    <a:pt x="21955" y="239"/>
                  </a:cubicBezTo>
                  <a:close/>
                  <a:moveTo>
                    <a:pt x="21955" y="1"/>
                  </a:moveTo>
                  <a:cubicBezTo>
                    <a:pt x="9847" y="1"/>
                    <a:pt x="0" y="9847"/>
                    <a:pt x="0" y="21956"/>
                  </a:cubicBezTo>
                  <a:cubicBezTo>
                    <a:pt x="0" y="34064"/>
                    <a:pt x="9847" y="43911"/>
                    <a:pt x="21955" y="43911"/>
                  </a:cubicBezTo>
                  <a:cubicBezTo>
                    <a:pt x="34064" y="43911"/>
                    <a:pt x="43922" y="34064"/>
                    <a:pt x="43922" y="21956"/>
                  </a:cubicBezTo>
                  <a:cubicBezTo>
                    <a:pt x="43922" y="9847"/>
                    <a:pt x="34064" y="1"/>
                    <a:pt x="219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a:off x="7405135" y="1330066"/>
              <a:ext cx="1296800" cy="1296800"/>
            </a:xfrm>
            <a:custGeom>
              <a:avLst/>
              <a:gdLst/>
              <a:ahLst/>
              <a:cxnLst/>
              <a:rect l="l" t="t" r="r" b="b"/>
              <a:pathLst>
                <a:path w="40506" h="40506" extrusionOk="0">
                  <a:moveTo>
                    <a:pt x="20253" y="238"/>
                  </a:moveTo>
                  <a:cubicBezTo>
                    <a:pt x="31290" y="238"/>
                    <a:pt x="40268" y="9216"/>
                    <a:pt x="40268" y="20253"/>
                  </a:cubicBezTo>
                  <a:cubicBezTo>
                    <a:pt x="40268" y="31290"/>
                    <a:pt x="31290" y="40267"/>
                    <a:pt x="20253" y="40267"/>
                  </a:cubicBezTo>
                  <a:cubicBezTo>
                    <a:pt x="9216" y="40267"/>
                    <a:pt x="251" y="31290"/>
                    <a:pt x="251" y="20253"/>
                  </a:cubicBezTo>
                  <a:cubicBezTo>
                    <a:pt x="251" y="9216"/>
                    <a:pt x="9216" y="238"/>
                    <a:pt x="20253" y="238"/>
                  </a:cubicBezTo>
                  <a:close/>
                  <a:moveTo>
                    <a:pt x="20253" y="0"/>
                  </a:moveTo>
                  <a:cubicBezTo>
                    <a:pt x="9085" y="0"/>
                    <a:pt x="1" y="9085"/>
                    <a:pt x="1" y="20253"/>
                  </a:cubicBezTo>
                  <a:cubicBezTo>
                    <a:pt x="1" y="31421"/>
                    <a:pt x="9085" y="40505"/>
                    <a:pt x="20253" y="40505"/>
                  </a:cubicBezTo>
                  <a:cubicBezTo>
                    <a:pt x="31421" y="40505"/>
                    <a:pt x="40506" y="31421"/>
                    <a:pt x="40506" y="20253"/>
                  </a:cubicBezTo>
                  <a:cubicBezTo>
                    <a:pt x="40506" y="9085"/>
                    <a:pt x="31421" y="0"/>
                    <a:pt x="20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a:off x="7412754" y="1384522"/>
              <a:ext cx="1234690" cy="1187821"/>
            </a:xfrm>
            <a:custGeom>
              <a:avLst/>
              <a:gdLst/>
              <a:ahLst/>
              <a:cxnLst/>
              <a:rect l="l" t="t" r="r" b="b"/>
              <a:pathLst>
                <a:path w="38566" h="37102" extrusionOk="0">
                  <a:moveTo>
                    <a:pt x="20015" y="252"/>
                  </a:moveTo>
                  <a:cubicBezTo>
                    <a:pt x="30124" y="264"/>
                    <a:pt x="38315" y="8443"/>
                    <a:pt x="38327" y="18552"/>
                  </a:cubicBezTo>
                  <a:cubicBezTo>
                    <a:pt x="38327" y="25957"/>
                    <a:pt x="33862" y="32625"/>
                    <a:pt x="27016" y="35458"/>
                  </a:cubicBezTo>
                  <a:cubicBezTo>
                    <a:pt x="24751" y="36398"/>
                    <a:pt x="22372" y="36854"/>
                    <a:pt x="20013" y="36854"/>
                  </a:cubicBezTo>
                  <a:cubicBezTo>
                    <a:pt x="15254" y="36854"/>
                    <a:pt x="10576" y="34996"/>
                    <a:pt x="7073" y="31494"/>
                  </a:cubicBezTo>
                  <a:cubicBezTo>
                    <a:pt x="1834" y="26255"/>
                    <a:pt x="275" y="18385"/>
                    <a:pt x="3108" y="11551"/>
                  </a:cubicBezTo>
                  <a:cubicBezTo>
                    <a:pt x="5942" y="4705"/>
                    <a:pt x="12610" y="252"/>
                    <a:pt x="20015" y="252"/>
                  </a:cubicBezTo>
                  <a:close/>
                  <a:moveTo>
                    <a:pt x="20014" y="1"/>
                  </a:moveTo>
                  <a:cubicBezTo>
                    <a:pt x="15189" y="1"/>
                    <a:pt x="10446" y="1888"/>
                    <a:pt x="6895" y="5431"/>
                  </a:cubicBezTo>
                  <a:cubicBezTo>
                    <a:pt x="1596" y="10741"/>
                    <a:pt x="1" y="18718"/>
                    <a:pt x="2882" y="25648"/>
                  </a:cubicBezTo>
                  <a:cubicBezTo>
                    <a:pt x="5752" y="32577"/>
                    <a:pt x="12514" y="37102"/>
                    <a:pt x="20015" y="37102"/>
                  </a:cubicBezTo>
                  <a:cubicBezTo>
                    <a:pt x="30255" y="37090"/>
                    <a:pt x="38553" y="28791"/>
                    <a:pt x="38565" y="18552"/>
                  </a:cubicBezTo>
                  <a:cubicBezTo>
                    <a:pt x="38565" y="11051"/>
                    <a:pt x="34053" y="4288"/>
                    <a:pt x="27111" y="1419"/>
                  </a:cubicBezTo>
                  <a:cubicBezTo>
                    <a:pt x="24816" y="464"/>
                    <a:pt x="22405" y="1"/>
                    <a:pt x="200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a:off x="7471853" y="1439170"/>
              <a:ext cx="1121069" cy="1078649"/>
            </a:xfrm>
            <a:custGeom>
              <a:avLst/>
              <a:gdLst/>
              <a:ahLst/>
              <a:cxnLst/>
              <a:rect l="l" t="t" r="r" b="b"/>
              <a:pathLst>
                <a:path w="35017" h="33692" extrusionOk="0">
                  <a:moveTo>
                    <a:pt x="18169" y="247"/>
                  </a:moveTo>
                  <a:cubicBezTo>
                    <a:pt x="27337" y="259"/>
                    <a:pt x="34755" y="7677"/>
                    <a:pt x="34767" y="16845"/>
                  </a:cubicBezTo>
                  <a:cubicBezTo>
                    <a:pt x="34767" y="23560"/>
                    <a:pt x="30718" y="29608"/>
                    <a:pt x="24527" y="32180"/>
                  </a:cubicBezTo>
                  <a:cubicBezTo>
                    <a:pt x="22471" y="33032"/>
                    <a:pt x="20312" y="33446"/>
                    <a:pt x="18171" y="33446"/>
                  </a:cubicBezTo>
                  <a:cubicBezTo>
                    <a:pt x="13852" y="33446"/>
                    <a:pt x="9606" y="31760"/>
                    <a:pt x="6430" y="28584"/>
                  </a:cubicBezTo>
                  <a:cubicBezTo>
                    <a:pt x="1679" y="23834"/>
                    <a:pt x="262" y="16690"/>
                    <a:pt x="2834" y="10487"/>
                  </a:cubicBezTo>
                  <a:cubicBezTo>
                    <a:pt x="5406" y="4284"/>
                    <a:pt x="11454" y="247"/>
                    <a:pt x="18169" y="247"/>
                  </a:cubicBezTo>
                  <a:close/>
                  <a:moveTo>
                    <a:pt x="18173" y="0"/>
                  </a:moveTo>
                  <a:cubicBezTo>
                    <a:pt x="13790" y="0"/>
                    <a:pt x="9481" y="1713"/>
                    <a:pt x="6263" y="4938"/>
                  </a:cubicBezTo>
                  <a:cubicBezTo>
                    <a:pt x="1441" y="9749"/>
                    <a:pt x="0" y="16999"/>
                    <a:pt x="2608" y="23298"/>
                  </a:cubicBezTo>
                  <a:cubicBezTo>
                    <a:pt x="5215" y="29584"/>
                    <a:pt x="11359" y="33692"/>
                    <a:pt x="18169" y="33692"/>
                  </a:cubicBezTo>
                  <a:cubicBezTo>
                    <a:pt x="27468" y="33680"/>
                    <a:pt x="35005" y="26143"/>
                    <a:pt x="35017" y="16845"/>
                  </a:cubicBezTo>
                  <a:cubicBezTo>
                    <a:pt x="35017" y="10034"/>
                    <a:pt x="30909" y="3891"/>
                    <a:pt x="24611" y="1283"/>
                  </a:cubicBezTo>
                  <a:cubicBezTo>
                    <a:pt x="22529" y="420"/>
                    <a:pt x="20342" y="0"/>
                    <a:pt x="18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a:off x="7530535" y="1493626"/>
              <a:ext cx="1007864" cy="969702"/>
            </a:xfrm>
            <a:custGeom>
              <a:avLst/>
              <a:gdLst/>
              <a:ahLst/>
              <a:cxnLst/>
              <a:rect l="l" t="t" r="r" b="b"/>
              <a:pathLst>
                <a:path w="31481" h="30289" extrusionOk="0">
                  <a:moveTo>
                    <a:pt x="16336" y="249"/>
                  </a:moveTo>
                  <a:cubicBezTo>
                    <a:pt x="24563" y="261"/>
                    <a:pt x="31219" y="6916"/>
                    <a:pt x="31231" y="15144"/>
                  </a:cubicBezTo>
                  <a:cubicBezTo>
                    <a:pt x="31231" y="21168"/>
                    <a:pt x="27600" y="26597"/>
                    <a:pt x="22039" y="28907"/>
                  </a:cubicBezTo>
                  <a:cubicBezTo>
                    <a:pt x="20196" y="29667"/>
                    <a:pt x="18262" y="30037"/>
                    <a:pt x="16344" y="30037"/>
                  </a:cubicBezTo>
                  <a:cubicBezTo>
                    <a:pt x="12465" y="30037"/>
                    <a:pt x="8656" y="28525"/>
                    <a:pt x="5811" y="25681"/>
                  </a:cubicBezTo>
                  <a:cubicBezTo>
                    <a:pt x="1549" y="21418"/>
                    <a:pt x="275" y="15013"/>
                    <a:pt x="2573" y="9441"/>
                  </a:cubicBezTo>
                  <a:cubicBezTo>
                    <a:pt x="4882" y="3880"/>
                    <a:pt x="10312" y="249"/>
                    <a:pt x="16336" y="249"/>
                  </a:cubicBezTo>
                  <a:close/>
                  <a:moveTo>
                    <a:pt x="16347" y="0"/>
                  </a:moveTo>
                  <a:cubicBezTo>
                    <a:pt x="12406" y="0"/>
                    <a:pt x="8532" y="1541"/>
                    <a:pt x="5633" y="4440"/>
                  </a:cubicBezTo>
                  <a:cubicBezTo>
                    <a:pt x="1299" y="8774"/>
                    <a:pt x="1" y="15275"/>
                    <a:pt x="2346" y="20942"/>
                  </a:cubicBezTo>
                  <a:cubicBezTo>
                    <a:pt x="4692" y="26597"/>
                    <a:pt x="10216" y="30288"/>
                    <a:pt x="16336" y="30288"/>
                  </a:cubicBezTo>
                  <a:cubicBezTo>
                    <a:pt x="24694" y="30276"/>
                    <a:pt x="31469" y="23502"/>
                    <a:pt x="31481" y="15144"/>
                  </a:cubicBezTo>
                  <a:cubicBezTo>
                    <a:pt x="31481" y="9024"/>
                    <a:pt x="27790" y="3499"/>
                    <a:pt x="22135" y="1154"/>
                  </a:cubicBezTo>
                  <a:cubicBezTo>
                    <a:pt x="20262" y="377"/>
                    <a:pt x="18296" y="0"/>
                    <a:pt x="16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a:off x="7589634" y="1548243"/>
              <a:ext cx="894275" cy="860563"/>
            </a:xfrm>
            <a:custGeom>
              <a:avLst/>
              <a:gdLst/>
              <a:ahLst/>
              <a:cxnLst/>
              <a:rect l="l" t="t" r="r" b="b"/>
              <a:pathLst>
                <a:path w="27933" h="26880" extrusionOk="0">
                  <a:moveTo>
                    <a:pt x="14490" y="246"/>
                  </a:moveTo>
                  <a:cubicBezTo>
                    <a:pt x="21777" y="257"/>
                    <a:pt x="27670" y="6151"/>
                    <a:pt x="27682" y="13438"/>
                  </a:cubicBezTo>
                  <a:cubicBezTo>
                    <a:pt x="27682" y="18772"/>
                    <a:pt x="24468" y="23582"/>
                    <a:pt x="19539" y="25630"/>
                  </a:cubicBezTo>
                  <a:cubicBezTo>
                    <a:pt x="17910" y="26302"/>
                    <a:pt x="16200" y="26629"/>
                    <a:pt x="14505" y="26629"/>
                  </a:cubicBezTo>
                  <a:cubicBezTo>
                    <a:pt x="11070" y="26629"/>
                    <a:pt x="7695" y="25287"/>
                    <a:pt x="5168" y="22760"/>
                  </a:cubicBezTo>
                  <a:cubicBezTo>
                    <a:pt x="1393" y="18986"/>
                    <a:pt x="262" y="13319"/>
                    <a:pt x="2310" y="8389"/>
                  </a:cubicBezTo>
                  <a:cubicBezTo>
                    <a:pt x="4346" y="3460"/>
                    <a:pt x="9156" y="246"/>
                    <a:pt x="14490" y="246"/>
                  </a:cubicBezTo>
                  <a:close/>
                  <a:moveTo>
                    <a:pt x="14496" y="0"/>
                  </a:moveTo>
                  <a:cubicBezTo>
                    <a:pt x="10998" y="0"/>
                    <a:pt x="7562" y="1363"/>
                    <a:pt x="4989" y="3936"/>
                  </a:cubicBezTo>
                  <a:cubicBezTo>
                    <a:pt x="1143" y="7782"/>
                    <a:pt x="0" y="13557"/>
                    <a:pt x="2072" y="18581"/>
                  </a:cubicBezTo>
                  <a:cubicBezTo>
                    <a:pt x="4156" y="23606"/>
                    <a:pt x="9061" y="26880"/>
                    <a:pt x="14490" y="26880"/>
                  </a:cubicBezTo>
                  <a:cubicBezTo>
                    <a:pt x="21908" y="26868"/>
                    <a:pt x="27921" y="20855"/>
                    <a:pt x="27932" y="13438"/>
                  </a:cubicBezTo>
                  <a:cubicBezTo>
                    <a:pt x="27932" y="8008"/>
                    <a:pt x="24658" y="3103"/>
                    <a:pt x="19634" y="1019"/>
                  </a:cubicBezTo>
                  <a:cubicBezTo>
                    <a:pt x="17971" y="334"/>
                    <a:pt x="16226" y="0"/>
                    <a:pt x="144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7648317" y="1602795"/>
              <a:ext cx="780686" cy="751136"/>
            </a:xfrm>
            <a:custGeom>
              <a:avLst/>
              <a:gdLst/>
              <a:ahLst/>
              <a:cxnLst/>
              <a:rect l="l" t="t" r="r" b="b"/>
              <a:pathLst>
                <a:path w="24385" h="23462" extrusionOk="0">
                  <a:moveTo>
                    <a:pt x="12657" y="244"/>
                  </a:moveTo>
                  <a:cubicBezTo>
                    <a:pt x="19003" y="256"/>
                    <a:pt x="24135" y="5400"/>
                    <a:pt x="24147" y="11734"/>
                  </a:cubicBezTo>
                  <a:cubicBezTo>
                    <a:pt x="24147" y="16377"/>
                    <a:pt x="21349" y="20568"/>
                    <a:pt x="17051" y="22342"/>
                  </a:cubicBezTo>
                  <a:cubicBezTo>
                    <a:pt x="15631" y="22934"/>
                    <a:pt x="14139" y="23221"/>
                    <a:pt x="12659" y="23221"/>
                  </a:cubicBezTo>
                  <a:cubicBezTo>
                    <a:pt x="9672" y="23221"/>
                    <a:pt x="6735" y="22051"/>
                    <a:pt x="4537" y="19854"/>
                  </a:cubicBezTo>
                  <a:cubicBezTo>
                    <a:pt x="1251" y="16568"/>
                    <a:pt x="275" y="11626"/>
                    <a:pt x="2049" y="7340"/>
                  </a:cubicBezTo>
                  <a:cubicBezTo>
                    <a:pt x="3823" y="3042"/>
                    <a:pt x="8014" y="244"/>
                    <a:pt x="12657" y="244"/>
                  </a:cubicBezTo>
                  <a:close/>
                  <a:moveTo>
                    <a:pt x="12650" y="1"/>
                  </a:moveTo>
                  <a:cubicBezTo>
                    <a:pt x="9600" y="1"/>
                    <a:pt x="6602" y="1192"/>
                    <a:pt x="4359" y="3435"/>
                  </a:cubicBezTo>
                  <a:cubicBezTo>
                    <a:pt x="1013" y="6793"/>
                    <a:pt x="1" y="11841"/>
                    <a:pt x="1823" y="16222"/>
                  </a:cubicBezTo>
                  <a:cubicBezTo>
                    <a:pt x="3632" y="20604"/>
                    <a:pt x="7919" y="23461"/>
                    <a:pt x="12657" y="23461"/>
                  </a:cubicBezTo>
                  <a:cubicBezTo>
                    <a:pt x="19134" y="23461"/>
                    <a:pt x="24385" y="18211"/>
                    <a:pt x="24385" y="11734"/>
                  </a:cubicBezTo>
                  <a:cubicBezTo>
                    <a:pt x="24385" y="6983"/>
                    <a:pt x="21527" y="2709"/>
                    <a:pt x="17146" y="899"/>
                  </a:cubicBezTo>
                  <a:cubicBezTo>
                    <a:pt x="15692" y="294"/>
                    <a:pt x="14165" y="1"/>
                    <a:pt x="126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7707415" y="1657507"/>
              <a:ext cx="667097" cy="641901"/>
            </a:xfrm>
            <a:custGeom>
              <a:avLst/>
              <a:gdLst/>
              <a:ahLst/>
              <a:cxnLst/>
              <a:rect l="l" t="t" r="r" b="b"/>
              <a:pathLst>
                <a:path w="20837" h="20050" extrusionOk="0">
                  <a:moveTo>
                    <a:pt x="10782" y="250"/>
                  </a:moveTo>
                  <a:cubicBezTo>
                    <a:pt x="10792" y="250"/>
                    <a:pt x="10801" y="250"/>
                    <a:pt x="10811" y="250"/>
                  </a:cubicBezTo>
                  <a:cubicBezTo>
                    <a:pt x="16217" y="250"/>
                    <a:pt x="20586" y="4631"/>
                    <a:pt x="20598" y="10025"/>
                  </a:cubicBezTo>
                  <a:cubicBezTo>
                    <a:pt x="20598" y="13977"/>
                    <a:pt x="18205" y="17549"/>
                    <a:pt x="14550" y="19061"/>
                  </a:cubicBezTo>
                  <a:cubicBezTo>
                    <a:pt x="13339" y="19562"/>
                    <a:pt x="12068" y="19806"/>
                    <a:pt x="10808" y="19806"/>
                  </a:cubicBezTo>
                  <a:cubicBezTo>
                    <a:pt x="8264" y="19806"/>
                    <a:pt x="5765" y="18813"/>
                    <a:pt x="3894" y="16942"/>
                  </a:cubicBezTo>
                  <a:cubicBezTo>
                    <a:pt x="1096" y="14144"/>
                    <a:pt x="262" y="9941"/>
                    <a:pt x="1774" y="6286"/>
                  </a:cubicBezTo>
                  <a:cubicBezTo>
                    <a:pt x="3283" y="2640"/>
                    <a:pt x="6841" y="250"/>
                    <a:pt x="10782" y="250"/>
                  </a:cubicBezTo>
                  <a:close/>
                  <a:moveTo>
                    <a:pt x="10819" y="1"/>
                  </a:moveTo>
                  <a:cubicBezTo>
                    <a:pt x="8208" y="1"/>
                    <a:pt x="5640" y="1020"/>
                    <a:pt x="3727" y="2940"/>
                  </a:cubicBezTo>
                  <a:cubicBezTo>
                    <a:pt x="858" y="5798"/>
                    <a:pt x="0" y="10120"/>
                    <a:pt x="1548" y="13858"/>
                  </a:cubicBezTo>
                  <a:cubicBezTo>
                    <a:pt x="3096" y="17609"/>
                    <a:pt x="6751" y="20050"/>
                    <a:pt x="10811" y="20050"/>
                  </a:cubicBezTo>
                  <a:cubicBezTo>
                    <a:pt x="16348" y="20050"/>
                    <a:pt x="20836" y="15561"/>
                    <a:pt x="20836" y="10025"/>
                  </a:cubicBezTo>
                  <a:cubicBezTo>
                    <a:pt x="20836" y="5965"/>
                    <a:pt x="18396" y="2309"/>
                    <a:pt x="14645" y="762"/>
                  </a:cubicBezTo>
                  <a:cubicBezTo>
                    <a:pt x="13409" y="250"/>
                    <a:pt x="12108" y="1"/>
                    <a:pt x="108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7"/>
            <p:cNvSpPr/>
            <p:nvPr/>
          </p:nvSpPr>
          <p:spPr>
            <a:xfrm>
              <a:off x="7766098" y="1711963"/>
              <a:ext cx="553892" cy="532954"/>
            </a:xfrm>
            <a:custGeom>
              <a:avLst/>
              <a:gdLst/>
              <a:ahLst/>
              <a:cxnLst/>
              <a:rect l="l" t="t" r="r" b="b"/>
              <a:pathLst>
                <a:path w="17301" h="16647" extrusionOk="0">
                  <a:moveTo>
                    <a:pt x="8978" y="251"/>
                  </a:moveTo>
                  <a:cubicBezTo>
                    <a:pt x="13443" y="251"/>
                    <a:pt x="17051" y="3871"/>
                    <a:pt x="17051" y="8324"/>
                  </a:cubicBezTo>
                  <a:cubicBezTo>
                    <a:pt x="17051" y="11586"/>
                    <a:pt x="15086" y="14539"/>
                    <a:pt x="12074" y="15789"/>
                  </a:cubicBezTo>
                  <a:cubicBezTo>
                    <a:pt x="11072" y="16203"/>
                    <a:pt x="10021" y="16404"/>
                    <a:pt x="8979" y="16404"/>
                  </a:cubicBezTo>
                  <a:cubicBezTo>
                    <a:pt x="6875" y="16404"/>
                    <a:pt x="4808" y="15583"/>
                    <a:pt x="3263" y="14039"/>
                  </a:cubicBezTo>
                  <a:cubicBezTo>
                    <a:pt x="953" y="11729"/>
                    <a:pt x="263" y="8252"/>
                    <a:pt x="1513" y="5228"/>
                  </a:cubicBezTo>
                  <a:cubicBezTo>
                    <a:pt x="2763" y="2216"/>
                    <a:pt x="5716" y="251"/>
                    <a:pt x="8978" y="251"/>
                  </a:cubicBezTo>
                  <a:close/>
                  <a:moveTo>
                    <a:pt x="8987" y="1"/>
                  </a:moveTo>
                  <a:cubicBezTo>
                    <a:pt x="6819" y="1"/>
                    <a:pt x="4691" y="848"/>
                    <a:pt x="3097" y="2442"/>
                  </a:cubicBezTo>
                  <a:cubicBezTo>
                    <a:pt x="715" y="4823"/>
                    <a:pt x="1" y="8395"/>
                    <a:pt x="1287" y="11514"/>
                  </a:cubicBezTo>
                  <a:cubicBezTo>
                    <a:pt x="2573" y="14622"/>
                    <a:pt x="5609" y="16646"/>
                    <a:pt x="8978" y="16646"/>
                  </a:cubicBezTo>
                  <a:cubicBezTo>
                    <a:pt x="13574" y="16646"/>
                    <a:pt x="17301" y="12919"/>
                    <a:pt x="17301" y="8324"/>
                  </a:cubicBezTo>
                  <a:cubicBezTo>
                    <a:pt x="17301" y="4954"/>
                    <a:pt x="15277" y="1918"/>
                    <a:pt x="12169" y="632"/>
                  </a:cubicBezTo>
                  <a:cubicBezTo>
                    <a:pt x="11138" y="207"/>
                    <a:pt x="10058" y="1"/>
                    <a:pt x="89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a:off x="7825196" y="1766707"/>
              <a:ext cx="440302" cy="423687"/>
            </a:xfrm>
            <a:custGeom>
              <a:avLst/>
              <a:gdLst/>
              <a:ahLst/>
              <a:cxnLst/>
              <a:rect l="l" t="t" r="r" b="b"/>
              <a:pathLst>
                <a:path w="13753" h="13234" extrusionOk="0">
                  <a:moveTo>
                    <a:pt x="7132" y="244"/>
                  </a:moveTo>
                  <a:cubicBezTo>
                    <a:pt x="10657" y="244"/>
                    <a:pt x="13502" y="3101"/>
                    <a:pt x="13502" y="6614"/>
                  </a:cubicBezTo>
                  <a:cubicBezTo>
                    <a:pt x="13502" y="9185"/>
                    <a:pt x="11954" y="11519"/>
                    <a:pt x="9573" y="12495"/>
                  </a:cubicBezTo>
                  <a:cubicBezTo>
                    <a:pt x="8785" y="12822"/>
                    <a:pt x="7957" y="12981"/>
                    <a:pt x="7137" y="12981"/>
                  </a:cubicBezTo>
                  <a:cubicBezTo>
                    <a:pt x="5479" y="12981"/>
                    <a:pt x="3850" y="12333"/>
                    <a:pt x="2632" y="11114"/>
                  </a:cubicBezTo>
                  <a:cubicBezTo>
                    <a:pt x="810" y="9293"/>
                    <a:pt x="262" y="6554"/>
                    <a:pt x="1251" y="4173"/>
                  </a:cubicBezTo>
                  <a:cubicBezTo>
                    <a:pt x="2239" y="1792"/>
                    <a:pt x="4561" y="244"/>
                    <a:pt x="7132" y="244"/>
                  </a:cubicBezTo>
                  <a:close/>
                  <a:moveTo>
                    <a:pt x="7128" y="0"/>
                  </a:moveTo>
                  <a:cubicBezTo>
                    <a:pt x="5407" y="0"/>
                    <a:pt x="3718" y="670"/>
                    <a:pt x="2453" y="1934"/>
                  </a:cubicBezTo>
                  <a:cubicBezTo>
                    <a:pt x="560" y="3828"/>
                    <a:pt x="0" y="6673"/>
                    <a:pt x="1024" y="9150"/>
                  </a:cubicBezTo>
                  <a:cubicBezTo>
                    <a:pt x="2048" y="11614"/>
                    <a:pt x="4453" y="13233"/>
                    <a:pt x="7132" y="13233"/>
                  </a:cubicBezTo>
                  <a:cubicBezTo>
                    <a:pt x="10787" y="13222"/>
                    <a:pt x="13752" y="10269"/>
                    <a:pt x="13752" y="6614"/>
                  </a:cubicBezTo>
                  <a:cubicBezTo>
                    <a:pt x="13752" y="3935"/>
                    <a:pt x="12133" y="1530"/>
                    <a:pt x="9668" y="506"/>
                  </a:cubicBezTo>
                  <a:cubicBezTo>
                    <a:pt x="8846" y="166"/>
                    <a:pt x="7983" y="0"/>
                    <a:pt x="7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7644123" y="1598793"/>
              <a:ext cx="789074" cy="759236"/>
            </a:xfrm>
            <a:custGeom>
              <a:avLst/>
              <a:gdLst/>
              <a:ahLst/>
              <a:cxnLst/>
              <a:rect l="l" t="t" r="r" b="b"/>
              <a:pathLst>
                <a:path w="24647" h="23715" extrusionOk="0">
                  <a:moveTo>
                    <a:pt x="12788" y="0"/>
                  </a:moveTo>
                  <a:cubicBezTo>
                    <a:pt x="7990" y="0"/>
                    <a:pt x="3668" y="2893"/>
                    <a:pt x="1835" y="7322"/>
                  </a:cubicBezTo>
                  <a:cubicBezTo>
                    <a:pt x="1" y="11751"/>
                    <a:pt x="1013" y="16847"/>
                    <a:pt x="4406" y="20241"/>
                  </a:cubicBezTo>
                  <a:cubicBezTo>
                    <a:pt x="6676" y="22510"/>
                    <a:pt x="9707" y="23715"/>
                    <a:pt x="12792" y="23715"/>
                  </a:cubicBezTo>
                  <a:cubicBezTo>
                    <a:pt x="14318" y="23715"/>
                    <a:pt x="15858" y="23419"/>
                    <a:pt x="17325" y="22812"/>
                  </a:cubicBezTo>
                  <a:cubicBezTo>
                    <a:pt x="21754" y="20979"/>
                    <a:pt x="24647" y="16657"/>
                    <a:pt x="24647" y="11859"/>
                  </a:cubicBezTo>
                  <a:cubicBezTo>
                    <a:pt x="24647" y="5310"/>
                    <a:pt x="19337" y="0"/>
                    <a:pt x="127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 name="Google Shape;334;p7"/>
          <p:cNvSpPr/>
          <p:nvPr/>
        </p:nvSpPr>
        <p:spPr>
          <a:xfrm>
            <a:off x="7728381" y="-2608"/>
            <a:ext cx="1415351" cy="5145931"/>
          </a:xfrm>
          <a:custGeom>
            <a:avLst/>
            <a:gdLst/>
            <a:ahLst/>
            <a:cxnLst/>
            <a:rect l="l" t="t" r="r" b="b"/>
            <a:pathLst>
              <a:path w="44209" h="160735" extrusionOk="0">
                <a:moveTo>
                  <a:pt x="0" y="0"/>
                </a:moveTo>
                <a:lnTo>
                  <a:pt x="0" y="160734"/>
                </a:lnTo>
                <a:lnTo>
                  <a:pt x="44208" y="160734"/>
                </a:lnTo>
                <a:lnTo>
                  <a:pt x="442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7"/>
          <p:cNvSpPr/>
          <p:nvPr/>
        </p:nvSpPr>
        <p:spPr>
          <a:xfrm>
            <a:off x="7650232" y="2656622"/>
            <a:ext cx="507758" cy="488549"/>
          </a:xfrm>
          <a:custGeom>
            <a:avLst/>
            <a:gdLst/>
            <a:ahLst/>
            <a:cxnLst/>
            <a:rect l="l" t="t" r="r" b="b"/>
            <a:pathLst>
              <a:path w="15860" h="15260" extrusionOk="0">
                <a:moveTo>
                  <a:pt x="8228" y="282"/>
                </a:moveTo>
                <a:cubicBezTo>
                  <a:pt x="12288" y="293"/>
                  <a:pt x="15574" y="3568"/>
                  <a:pt x="15574" y="7628"/>
                </a:cubicBezTo>
                <a:cubicBezTo>
                  <a:pt x="15574" y="10592"/>
                  <a:pt x="13788" y="13271"/>
                  <a:pt x="11049" y="14414"/>
                </a:cubicBezTo>
                <a:cubicBezTo>
                  <a:pt x="10138" y="14789"/>
                  <a:pt x="9182" y="14972"/>
                  <a:pt x="8235" y="14972"/>
                </a:cubicBezTo>
                <a:cubicBezTo>
                  <a:pt x="6323" y="14972"/>
                  <a:pt x="4446" y="14228"/>
                  <a:pt x="3037" y="12819"/>
                </a:cubicBezTo>
                <a:cubicBezTo>
                  <a:pt x="941" y="10723"/>
                  <a:pt x="310" y="7556"/>
                  <a:pt x="1453" y="4818"/>
                </a:cubicBezTo>
                <a:cubicBezTo>
                  <a:pt x="2584" y="2068"/>
                  <a:pt x="5263" y="282"/>
                  <a:pt x="8228" y="282"/>
                </a:cubicBezTo>
                <a:close/>
                <a:moveTo>
                  <a:pt x="8240" y="0"/>
                </a:moveTo>
                <a:cubicBezTo>
                  <a:pt x="6252" y="0"/>
                  <a:pt x="4300" y="776"/>
                  <a:pt x="2834" y="2234"/>
                </a:cubicBezTo>
                <a:cubicBezTo>
                  <a:pt x="655" y="4413"/>
                  <a:pt x="0" y="7699"/>
                  <a:pt x="1191" y="10545"/>
                </a:cubicBezTo>
                <a:cubicBezTo>
                  <a:pt x="2370" y="13402"/>
                  <a:pt x="5144" y="15260"/>
                  <a:pt x="8228" y="15260"/>
                </a:cubicBezTo>
                <a:cubicBezTo>
                  <a:pt x="12442" y="15248"/>
                  <a:pt x="15860" y="11843"/>
                  <a:pt x="15860" y="7628"/>
                </a:cubicBezTo>
                <a:cubicBezTo>
                  <a:pt x="15860" y="4544"/>
                  <a:pt x="14002" y="1758"/>
                  <a:pt x="11157" y="579"/>
                </a:cubicBezTo>
                <a:cubicBezTo>
                  <a:pt x="10212" y="189"/>
                  <a:pt x="9221" y="0"/>
                  <a:pt x="8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a:off x="7718072" y="2719595"/>
            <a:ext cx="377041" cy="362698"/>
          </a:xfrm>
          <a:custGeom>
            <a:avLst/>
            <a:gdLst/>
            <a:ahLst/>
            <a:cxnLst/>
            <a:rect l="l" t="t" r="r" b="b"/>
            <a:pathLst>
              <a:path w="11777" h="11329" extrusionOk="0">
                <a:moveTo>
                  <a:pt x="6109" y="279"/>
                </a:moveTo>
                <a:cubicBezTo>
                  <a:pt x="9085" y="279"/>
                  <a:pt x="11490" y="2696"/>
                  <a:pt x="11490" y="5661"/>
                </a:cubicBezTo>
                <a:cubicBezTo>
                  <a:pt x="11490" y="7840"/>
                  <a:pt x="10181" y="9792"/>
                  <a:pt x="8168" y="10626"/>
                </a:cubicBezTo>
                <a:cubicBezTo>
                  <a:pt x="7504" y="10903"/>
                  <a:pt x="6804" y="11037"/>
                  <a:pt x="6109" y="11037"/>
                </a:cubicBezTo>
                <a:cubicBezTo>
                  <a:pt x="4712" y="11037"/>
                  <a:pt x="3336" y="10492"/>
                  <a:pt x="2311" y="9459"/>
                </a:cubicBezTo>
                <a:cubicBezTo>
                  <a:pt x="775" y="7923"/>
                  <a:pt x="310" y="5613"/>
                  <a:pt x="1144" y="3601"/>
                </a:cubicBezTo>
                <a:cubicBezTo>
                  <a:pt x="1977" y="1589"/>
                  <a:pt x="3942" y="279"/>
                  <a:pt x="6109" y="279"/>
                </a:cubicBezTo>
                <a:close/>
                <a:moveTo>
                  <a:pt x="6113" y="0"/>
                </a:moveTo>
                <a:cubicBezTo>
                  <a:pt x="4641" y="0"/>
                  <a:pt x="3191" y="577"/>
                  <a:pt x="2108" y="1660"/>
                </a:cubicBezTo>
                <a:cubicBezTo>
                  <a:pt x="489" y="3279"/>
                  <a:pt x="1" y="5708"/>
                  <a:pt x="882" y="7828"/>
                </a:cubicBezTo>
                <a:cubicBezTo>
                  <a:pt x="1763" y="9947"/>
                  <a:pt x="3823" y="11328"/>
                  <a:pt x="6109" y="11328"/>
                </a:cubicBezTo>
                <a:cubicBezTo>
                  <a:pt x="9240" y="11316"/>
                  <a:pt x="11776" y="8780"/>
                  <a:pt x="11776" y="5661"/>
                </a:cubicBezTo>
                <a:cubicBezTo>
                  <a:pt x="11776" y="3375"/>
                  <a:pt x="10395" y="1303"/>
                  <a:pt x="8276" y="434"/>
                </a:cubicBezTo>
                <a:cubicBezTo>
                  <a:pt x="7577" y="142"/>
                  <a:pt x="6843" y="0"/>
                  <a:pt x="6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7755434" y="2782153"/>
            <a:ext cx="276770" cy="237231"/>
          </a:xfrm>
          <a:custGeom>
            <a:avLst/>
            <a:gdLst/>
            <a:ahLst/>
            <a:cxnLst/>
            <a:rect l="l" t="t" r="r" b="b"/>
            <a:pathLst>
              <a:path w="8645" h="7410" extrusionOk="0">
                <a:moveTo>
                  <a:pt x="4942" y="290"/>
                </a:moveTo>
                <a:cubicBezTo>
                  <a:pt x="6835" y="290"/>
                  <a:pt x="8359" y="1826"/>
                  <a:pt x="8359" y="3707"/>
                </a:cubicBezTo>
                <a:cubicBezTo>
                  <a:pt x="8359" y="5763"/>
                  <a:pt x="6672" y="7125"/>
                  <a:pt x="4917" y="7125"/>
                </a:cubicBezTo>
                <a:cubicBezTo>
                  <a:pt x="4080" y="7125"/>
                  <a:pt x="3228" y="6816"/>
                  <a:pt x="2537" y="6124"/>
                </a:cubicBezTo>
                <a:cubicBezTo>
                  <a:pt x="382" y="3969"/>
                  <a:pt x="1906" y="290"/>
                  <a:pt x="4942" y="290"/>
                </a:cubicBezTo>
                <a:close/>
                <a:moveTo>
                  <a:pt x="4917" y="1"/>
                </a:moveTo>
                <a:cubicBezTo>
                  <a:pt x="4009" y="1"/>
                  <a:pt x="3085" y="337"/>
                  <a:pt x="2334" y="1087"/>
                </a:cubicBezTo>
                <a:cubicBezTo>
                  <a:pt x="1" y="3421"/>
                  <a:pt x="1656" y="7398"/>
                  <a:pt x="4942" y="7410"/>
                </a:cubicBezTo>
                <a:cubicBezTo>
                  <a:pt x="6990" y="7398"/>
                  <a:pt x="8645" y="5743"/>
                  <a:pt x="8645" y="3707"/>
                </a:cubicBezTo>
                <a:cubicBezTo>
                  <a:pt x="8645" y="1475"/>
                  <a:pt x="6818" y="1"/>
                  <a:pt x="49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7839665" y="2845126"/>
            <a:ext cx="129629" cy="111380"/>
          </a:xfrm>
          <a:custGeom>
            <a:avLst/>
            <a:gdLst/>
            <a:ahLst/>
            <a:cxnLst/>
            <a:rect l="l" t="t" r="r" b="b"/>
            <a:pathLst>
              <a:path w="4049" h="3479" extrusionOk="0">
                <a:moveTo>
                  <a:pt x="2311" y="287"/>
                </a:moveTo>
                <a:cubicBezTo>
                  <a:pt x="3120" y="287"/>
                  <a:pt x="3763" y="942"/>
                  <a:pt x="3763" y="1740"/>
                </a:cubicBezTo>
                <a:cubicBezTo>
                  <a:pt x="3763" y="2610"/>
                  <a:pt x="3048" y="3192"/>
                  <a:pt x="2302" y="3192"/>
                </a:cubicBezTo>
                <a:cubicBezTo>
                  <a:pt x="1946" y="3192"/>
                  <a:pt x="1583" y="3060"/>
                  <a:pt x="1287" y="2764"/>
                </a:cubicBezTo>
                <a:cubicBezTo>
                  <a:pt x="382" y="1847"/>
                  <a:pt x="1025" y="287"/>
                  <a:pt x="2311" y="287"/>
                </a:cubicBezTo>
                <a:close/>
                <a:moveTo>
                  <a:pt x="2305" y="0"/>
                </a:moveTo>
                <a:cubicBezTo>
                  <a:pt x="1880" y="0"/>
                  <a:pt x="1447" y="159"/>
                  <a:pt x="1096" y="513"/>
                </a:cubicBezTo>
                <a:cubicBezTo>
                  <a:pt x="1" y="1609"/>
                  <a:pt x="775" y="3466"/>
                  <a:pt x="2311" y="3478"/>
                </a:cubicBezTo>
                <a:cubicBezTo>
                  <a:pt x="3275" y="3466"/>
                  <a:pt x="4049" y="2692"/>
                  <a:pt x="4049" y="1740"/>
                </a:cubicBezTo>
                <a:cubicBezTo>
                  <a:pt x="4049" y="693"/>
                  <a:pt x="3194" y="0"/>
                  <a:pt x="2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5120100" y="1020650"/>
            <a:ext cx="3308595" cy="3308635"/>
          </a:xfrm>
          <a:custGeom>
            <a:avLst/>
            <a:gdLst/>
            <a:ahLst/>
            <a:cxnLst/>
            <a:rect l="l" t="t" r="r" b="b"/>
            <a:pathLst>
              <a:path w="83094" h="83095" extrusionOk="0">
                <a:moveTo>
                  <a:pt x="0" y="1"/>
                </a:moveTo>
                <a:lnTo>
                  <a:pt x="0" y="83094"/>
                </a:lnTo>
                <a:lnTo>
                  <a:pt x="83094" y="83094"/>
                </a:lnTo>
                <a:lnTo>
                  <a:pt x="830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a:off x="5358084" y="1258634"/>
            <a:ext cx="2832657" cy="2832657"/>
          </a:xfrm>
          <a:custGeom>
            <a:avLst/>
            <a:gdLst/>
            <a:ahLst/>
            <a:cxnLst/>
            <a:rect l="l" t="t" r="r" b="b"/>
            <a:pathLst>
              <a:path w="71141" h="71141" extrusionOk="0">
                <a:moveTo>
                  <a:pt x="0" y="1"/>
                </a:moveTo>
                <a:lnTo>
                  <a:pt x="0" y="71140"/>
                </a:lnTo>
                <a:lnTo>
                  <a:pt x="71140" y="71140"/>
                </a:lnTo>
                <a:lnTo>
                  <a:pt x="7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7"/>
          <p:cNvGrpSpPr/>
          <p:nvPr/>
        </p:nvGrpSpPr>
        <p:grpSpPr>
          <a:xfrm>
            <a:off x="5939971" y="889081"/>
            <a:ext cx="820705" cy="53017"/>
            <a:chOff x="7586971" y="1240406"/>
            <a:chExt cx="820705" cy="53017"/>
          </a:xfrm>
        </p:grpSpPr>
        <p:sp>
          <p:nvSpPr>
            <p:cNvPr id="342" name="Google Shape;342;p7"/>
            <p:cNvSpPr/>
            <p:nvPr/>
          </p:nvSpPr>
          <p:spPr>
            <a:xfrm>
              <a:off x="8345886" y="1240406"/>
              <a:ext cx="61789" cy="53017"/>
            </a:xfrm>
            <a:custGeom>
              <a:avLst/>
              <a:gdLst/>
              <a:ahLst/>
              <a:cxnLst/>
              <a:rect l="l" t="t" r="r" b="b"/>
              <a:pathLst>
                <a:path w="1930" h="1656" extrusionOk="0">
                  <a:moveTo>
                    <a:pt x="833" y="1"/>
                  </a:moveTo>
                  <a:cubicBezTo>
                    <a:pt x="407" y="1"/>
                    <a:pt x="0" y="332"/>
                    <a:pt x="0" y="834"/>
                  </a:cubicBezTo>
                  <a:cubicBezTo>
                    <a:pt x="0" y="1286"/>
                    <a:pt x="369" y="1655"/>
                    <a:pt x="822" y="1655"/>
                  </a:cubicBezTo>
                  <a:cubicBezTo>
                    <a:pt x="1560" y="1655"/>
                    <a:pt x="1929" y="762"/>
                    <a:pt x="1405" y="238"/>
                  </a:cubicBezTo>
                  <a:cubicBezTo>
                    <a:pt x="1237" y="74"/>
                    <a:pt x="1033" y="1"/>
                    <a:pt x="8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8156069" y="1240406"/>
              <a:ext cx="61757" cy="53017"/>
            </a:xfrm>
            <a:custGeom>
              <a:avLst/>
              <a:gdLst/>
              <a:ahLst/>
              <a:cxnLst/>
              <a:rect l="l" t="t" r="r" b="b"/>
              <a:pathLst>
                <a:path w="1929" h="1656" extrusionOk="0">
                  <a:moveTo>
                    <a:pt x="838" y="1"/>
                  </a:moveTo>
                  <a:cubicBezTo>
                    <a:pt x="413" y="1"/>
                    <a:pt x="0" y="332"/>
                    <a:pt x="0" y="834"/>
                  </a:cubicBezTo>
                  <a:cubicBezTo>
                    <a:pt x="0" y="1286"/>
                    <a:pt x="369" y="1655"/>
                    <a:pt x="822" y="1655"/>
                  </a:cubicBezTo>
                  <a:cubicBezTo>
                    <a:pt x="1560" y="1655"/>
                    <a:pt x="1929" y="762"/>
                    <a:pt x="1405" y="238"/>
                  </a:cubicBezTo>
                  <a:cubicBezTo>
                    <a:pt x="1241" y="74"/>
                    <a:pt x="1038" y="1"/>
                    <a:pt x="8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7966221" y="1240406"/>
              <a:ext cx="61789" cy="53017"/>
            </a:xfrm>
            <a:custGeom>
              <a:avLst/>
              <a:gdLst/>
              <a:ahLst/>
              <a:cxnLst/>
              <a:rect l="l" t="t" r="r" b="b"/>
              <a:pathLst>
                <a:path w="1930" h="1656" extrusionOk="0">
                  <a:moveTo>
                    <a:pt x="842" y="1"/>
                  </a:moveTo>
                  <a:cubicBezTo>
                    <a:pt x="413" y="1"/>
                    <a:pt x="1" y="332"/>
                    <a:pt x="1" y="834"/>
                  </a:cubicBezTo>
                  <a:cubicBezTo>
                    <a:pt x="1" y="1286"/>
                    <a:pt x="370" y="1655"/>
                    <a:pt x="834" y="1655"/>
                  </a:cubicBezTo>
                  <a:cubicBezTo>
                    <a:pt x="1560" y="1655"/>
                    <a:pt x="1930" y="762"/>
                    <a:pt x="1418" y="238"/>
                  </a:cubicBezTo>
                  <a:cubicBezTo>
                    <a:pt x="1250" y="74"/>
                    <a:pt x="1044" y="1"/>
                    <a:pt x="8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7776404" y="1240406"/>
              <a:ext cx="62173" cy="53017"/>
            </a:xfrm>
            <a:custGeom>
              <a:avLst/>
              <a:gdLst/>
              <a:ahLst/>
              <a:cxnLst/>
              <a:rect l="l" t="t" r="r" b="b"/>
              <a:pathLst>
                <a:path w="1942" h="1656" extrusionOk="0">
                  <a:moveTo>
                    <a:pt x="842" y="1"/>
                  </a:moveTo>
                  <a:cubicBezTo>
                    <a:pt x="413" y="1"/>
                    <a:pt x="0" y="332"/>
                    <a:pt x="0" y="834"/>
                  </a:cubicBezTo>
                  <a:cubicBezTo>
                    <a:pt x="0" y="1286"/>
                    <a:pt x="370" y="1655"/>
                    <a:pt x="834" y="1655"/>
                  </a:cubicBezTo>
                  <a:cubicBezTo>
                    <a:pt x="1572" y="1655"/>
                    <a:pt x="1941" y="762"/>
                    <a:pt x="1417" y="238"/>
                  </a:cubicBezTo>
                  <a:cubicBezTo>
                    <a:pt x="1249" y="74"/>
                    <a:pt x="1044" y="1"/>
                    <a:pt x="8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7586971" y="1240406"/>
              <a:ext cx="61757" cy="53017"/>
            </a:xfrm>
            <a:custGeom>
              <a:avLst/>
              <a:gdLst/>
              <a:ahLst/>
              <a:cxnLst/>
              <a:rect l="l" t="t" r="r" b="b"/>
              <a:pathLst>
                <a:path w="1929" h="1656" extrusionOk="0">
                  <a:moveTo>
                    <a:pt x="832" y="1"/>
                  </a:moveTo>
                  <a:cubicBezTo>
                    <a:pt x="407" y="1"/>
                    <a:pt x="0" y="332"/>
                    <a:pt x="0" y="834"/>
                  </a:cubicBezTo>
                  <a:cubicBezTo>
                    <a:pt x="0" y="1286"/>
                    <a:pt x="369" y="1655"/>
                    <a:pt x="822" y="1655"/>
                  </a:cubicBezTo>
                  <a:cubicBezTo>
                    <a:pt x="1560" y="1655"/>
                    <a:pt x="1929" y="762"/>
                    <a:pt x="1405" y="238"/>
                  </a:cubicBezTo>
                  <a:cubicBezTo>
                    <a:pt x="1237" y="74"/>
                    <a:pt x="1033" y="1"/>
                    <a:pt x="8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7"/>
          <p:cNvGrpSpPr/>
          <p:nvPr/>
        </p:nvGrpSpPr>
        <p:grpSpPr>
          <a:xfrm>
            <a:off x="7228947" y="4476874"/>
            <a:ext cx="377022" cy="131703"/>
            <a:chOff x="8271932" y="4202530"/>
            <a:chExt cx="652626" cy="227979"/>
          </a:xfrm>
        </p:grpSpPr>
        <p:sp>
          <p:nvSpPr>
            <p:cNvPr id="348" name="Google Shape;348;p7"/>
            <p:cNvSpPr/>
            <p:nvPr/>
          </p:nvSpPr>
          <p:spPr>
            <a:xfrm>
              <a:off x="8696579" y="4202530"/>
              <a:ext cx="227979" cy="227979"/>
            </a:xfrm>
            <a:custGeom>
              <a:avLst/>
              <a:gdLst/>
              <a:ahLst/>
              <a:cxnLst/>
              <a:rect l="l" t="t" r="r" b="b"/>
              <a:pathLst>
                <a:path w="7121" h="7121" extrusionOk="0">
                  <a:moveTo>
                    <a:pt x="1131" y="0"/>
                  </a:moveTo>
                  <a:lnTo>
                    <a:pt x="0" y="1132"/>
                  </a:lnTo>
                  <a:lnTo>
                    <a:pt x="2429" y="3560"/>
                  </a:lnTo>
                  <a:lnTo>
                    <a:pt x="0" y="5989"/>
                  </a:lnTo>
                  <a:lnTo>
                    <a:pt x="1131" y="7120"/>
                  </a:lnTo>
                  <a:lnTo>
                    <a:pt x="3560" y="4692"/>
                  </a:lnTo>
                  <a:lnTo>
                    <a:pt x="5989" y="7120"/>
                  </a:lnTo>
                  <a:lnTo>
                    <a:pt x="7120" y="5989"/>
                  </a:lnTo>
                  <a:lnTo>
                    <a:pt x="4691" y="3560"/>
                  </a:lnTo>
                  <a:lnTo>
                    <a:pt x="7120" y="1132"/>
                  </a:lnTo>
                  <a:lnTo>
                    <a:pt x="5989" y="0"/>
                  </a:lnTo>
                  <a:lnTo>
                    <a:pt x="3560" y="2429"/>
                  </a:lnTo>
                  <a:lnTo>
                    <a:pt x="1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7"/>
            <p:cNvSpPr/>
            <p:nvPr/>
          </p:nvSpPr>
          <p:spPr>
            <a:xfrm>
              <a:off x="8271932" y="4202530"/>
              <a:ext cx="228363" cy="227979"/>
            </a:xfrm>
            <a:custGeom>
              <a:avLst/>
              <a:gdLst/>
              <a:ahLst/>
              <a:cxnLst/>
              <a:rect l="l" t="t" r="r" b="b"/>
              <a:pathLst>
                <a:path w="7133" h="7121" extrusionOk="0">
                  <a:moveTo>
                    <a:pt x="1132" y="0"/>
                  </a:moveTo>
                  <a:lnTo>
                    <a:pt x="1" y="1132"/>
                  </a:lnTo>
                  <a:lnTo>
                    <a:pt x="2429" y="3560"/>
                  </a:lnTo>
                  <a:lnTo>
                    <a:pt x="1" y="5989"/>
                  </a:lnTo>
                  <a:lnTo>
                    <a:pt x="1132" y="7120"/>
                  </a:lnTo>
                  <a:lnTo>
                    <a:pt x="3561" y="4692"/>
                  </a:lnTo>
                  <a:lnTo>
                    <a:pt x="5989" y="7120"/>
                  </a:lnTo>
                  <a:lnTo>
                    <a:pt x="7132" y="5989"/>
                  </a:lnTo>
                  <a:lnTo>
                    <a:pt x="4692" y="3560"/>
                  </a:lnTo>
                  <a:lnTo>
                    <a:pt x="7132" y="1132"/>
                  </a:lnTo>
                  <a:lnTo>
                    <a:pt x="5989" y="0"/>
                  </a:lnTo>
                  <a:lnTo>
                    <a:pt x="3561" y="2429"/>
                  </a:lnTo>
                  <a:lnTo>
                    <a:pt x="11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 name="Google Shape;350;p7"/>
          <p:cNvSpPr/>
          <p:nvPr/>
        </p:nvSpPr>
        <p:spPr>
          <a:xfrm>
            <a:off x="4828313" y="1566652"/>
            <a:ext cx="129629" cy="129629"/>
          </a:xfrm>
          <a:custGeom>
            <a:avLst/>
            <a:gdLst/>
            <a:ahLst/>
            <a:cxnLst/>
            <a:rect l="l" t="t" r="r" b="b"/>
            <a:pathLst>
              <a:path w="8478" h="8478" extrusionOk="0">
                <a:moveTo>
                  <a:pt x="3429" y="1"/>
                </a:moveTo>
                <a:lnTo>
                  <a:pt x="3429" y="3441"/>
                </a:lnTo>
                <a:lnTo>
                  <a:pt x="0" y="3441"/>
                </a:lnTo>
                <a:lnTo>
                  <a:pt x="0" y="5037"/>
                </a:lnTo>
                <a:lnTo>
                  <a:pt x="3429" y="5037"/>
                </a:lnTo>
                <a:lnTo>
                  <a:pt x="3429" y="8478"/>
                </a:lnTo>
                <a:lnTo>
                  <a:pt x="5037" y="8478"/>
                </a:lnTo>
                <a:lnTo>
                  <a:pt x="5037" y="5037"/>
                </a:lnTo>
                <a:lnTo>
                  <a:pt x="8477" y="5037"/>
                </a:lnTo>
                <a:lnTo>
                  <a:pt x="8477" y="3441"/>
                </a:lnTo>
                <a:lnTo>
                  <a:pt x="5037" y="3441"/>
                </a:lnTo>
                <a:lnTo>
                  <a:pt x="50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txBox="1">
            <a:spLocks noGrp="1"/>
          </p:cNvSpPr>
          <p:nvPr>
            <p:ph type="body" idx="1"/>
          </p:nvPr>
        </p:nvSpPr>
        <p:spPr>
          <a:xfrm>
            <a:off x="947425" y="2364000"/>
            <a:ext cx="2808000" cy="1743900"/>
          </a:xfrm>
          <a:prstGeom prst="rect">
            <a:avLst/>
          </a:prstGeom>
        </p:spPr>
        <p:txBody>
          <a:bodyPr spcFirstLastPara="1" wrap="square" lIns="91425" tIns="91425" rIns="91425" bIns="91425" anchor="t" anchorCtr="0">
            <a:noAutofit/>
          </a:bodyPr>
          <a:lstStyle>
            <a:lvl1pPr marL="457200" lvl="0" indent="-355600" algn="l">
              <a:spcBef>
                <a:spcPts val="0"/>
              </a:spcBef>
              <a:spcAft>
                <a:spcPts val="0"/>
              </a:spcAft>
              <a:buSzPts val="2000"/>
              <a:buChar char="●"/>
              <a:defRPr/>
            </a:lvl1pPr>
            <a:lvl2pPr marL="914400" lvl="1" indent="-355600" algn="l">
              <a:spcBef>
                <a:spcPts val="1600"/>
              </a:spcBef>
              <a:spcAft>
                <a:spcPts val="0"/>
              </a:spcAft>
              <a:buSzPts val="2000"/>
              <a:buChar char="○"/>
              <a:defRPr/>
            </a:lvl2pPr>
            <a:lvl3pPr marL="1371600" lvl="2" indent="-355600" algn="l">
              <a:spcBef>
                <a:spcPts val="1600"/>
              </a:spcBef>
              <a:spcAft>
                <a:spcPts val="0"/>
              </a:spcAft>
              <a:buSzPts val="2000"/>
              <a:buChar char="■"/>
              <a:defRPr/>
            </a:lvl3pPr>
            <a:lvl4pPr marL="1828800" lvl="3" indent="-355600" algn="l">
              <a:spcBef>
                <a:spcPts val="1600"/>
              </a:spcBef>
              <a:spcAft>
                <a:spcPts val="0"/>
              </a:spcAft>
              <a:buSzPts val="2000"/>
              <a:buChar char="●"/>
              <a:defRPr/>
            </a:lvl4pPr>
            <a:lvl5pPr marL="2286000" lvl="4" indent="-355600" algn="l">
              <a:spcBef>
                <a:spcPts val="1600"/>
              </a:spcBef>
              <a:spcAft>
                <a:spcPts val="0"/>
              </a:spcAft>
              <a:buSzPts val="2000"/>
              <a:buChar char="○"/>
              <a:defRPr/>
            </a:lvl5pPr>
            <a:lvl6pPr marL="2743200" lvl="5" indent="-355600" algn="l">
              <a:spcBef>
                <a:spcPts val="1600"/>
              </a:spcBef>
              <a:spcAft>
                <a:spcPts val="0"/>
              </a:spcAft>
              <a:buSzPts val="2000"/>
              <a:buChar char="■"/>
              <a:defRPr/>
            </a:lvl6pPr>
            <a:lvl7pPr marL="3200400" lvl="6" indent="-355600" algn="l">
              <a:spcBef>
                <a:spcPts val="1600"/>
              </a:spcBef>
              <a:spcAft>
                <a:spcPts val="0"/>
              </a:spcAft>
              <a:buSzPts val="2000"/>
              <a:buChar char="●"/>
              <a:defRPr/>
            </a:lvl7pPr>
            <a:lvl8pPr marL="3657600" lvl="7" indent="-355600" algn="l">
              <a:spcBef>
                <a:spcPts val="1600"/>
              </a:spcBef>
              <a:spcAft>
                <a:spcPts val="0"/>
              </a:spcAft>
              <a:buSzPts val="2000"/>
              <a:buChar char="○"/>
              <a:defRPr/>
            </a:lvl8pPr>
            <a:lvl9pPr marL="4114800" lvl="8" indent="-355600" algn="l">
              <a:spcBef>
                <a:spcPts val="1600"/>
              </a:spcBef>
              <a:spcAft>
                <a:spcPts val="1600"/>
              </a:spcAft>
              <a:buSzPts val="2000"/>
              <a:buChar char="■"/>
              <a:defRPr/>
            </a:lvl9pPr>
          </a:lstStyle>
          <a:p>
            <a:endParaRPr/>
          </a:p>
        </p:txBody>
      </p:sp>
      <p:sp>
        <p:nvSpPr>
          <p:cNvPr id="352" name="Google Shape;352;p7"/>
          <p:cNvSpPr txBox="1">
            <a:spLocks noGrp="1"/>
          </p:cNvSpPr>
          <p:nvPr>
            <p:ph type="title"/>
          </p:nvPr>
        </p:nvSpPr>
        <p:spPr>
          <a:xfrm>
            <a:off x="947425" y="1035600"/>
            <a:ext cx="2808000" cy="1141800"/>
          </a:xfrm>
          <a:prstGeom prst="rect">
            <a:avLst/>
          </a:prstGeom>
        </p:spPr>
        <p:txBody>
          <a:bodyPr spcFirstLastPara="1" wrap="square" lIns="91425" tIns="91425" rIns="91425" bIns="91425" anchor="t" anchorCtr="0">
            <a:noAutofit/>
          </a:bodyPr>
          <a:lstStyle>
            <a:lvl1pPr lvl="0" algn="l">
              <a:spcBef>
                <a:spcPts val="0"/>
              </a:spcBef>
              <a:spcAft>
                <a:spcPts val="0"/>
              </a:spcAft>
              <a:buSzPts val="3200"/>
              <a:buNone/>
              <a:defRPr/>
            </a:lvl1pPr>
            <a:lvl2pPr lvl="1" algn="l">
              <a:spcBef>
                <a:spcPts val="0"/>
              </a:spcBef>
              <a:spcAft>
                <a:spcPts val="0"/>
              </a:spcAft>
              <a:buSzPts val="3200"/>
              <a:buNone/>
              <a:defRPr/>
            </a:lvl2pPr>
            <a:lvl3pPr lvl="2" algn="l">
              <a:spcBef>
                <a:spcPts val="0"/>
              </a:spcBef>
              <a:spcAft>
                <a:spcPts val="0"/>
              </a:spcAft>
              <a:buSzPts val="3200"/>
              <a:buNone/>
              <a:defRPr/>
            </a:lvl3pPr>
            <a:lvl4pPr lvl="3" algn="l">
              <a:spcBef>
                <a:spcPts val="0"/>
              </a:spcBef>
              <a:spcAft>
                <a:spcPts val="0"/>
              </a:spcAft>
              <a:buSzPts val="3200"/>
              <a:buNone/>
              <a:defRPr/>
            </a:lvl4pPr>
            <a:lvl5pPr lvl="4" algn="l">
              <a:spcBef>
                <a:spcPts val="0"/>
              </a:spcBef>
              <a:spcAft>
                <a:spcPts val="0"/>
              </a:spcAft>
              <a:buSzPts val="3200"/>
              <a:buNone/>
              <a:defRPr/>
            </a:lvl5pPr>
            <a:lvl6pPr lvl="5" algn="l">
              <a:spcBef>
                <a:spcPts val="0"/>
              </a:spcBef>
              <a:spcAft>
                <a:spcPts val="0"/>
              </a:spcAft>
              <a:buSzPts val="3200"/>
              <a:buNone/>
              <a:defRPr/>
            </a:lvl6pPr>
            <a:lvl7pPr lvl="6" algn="l">
              <a:spcBef>
                <a:spcPts val="0"/>
              </a:spcBef>
              <a:spcAft>
                <a:spcPts val="0"/>
              </a:spcAft>
              <a:buSzPts val="3200"/>
              <a:buNone/>
              <a:defRPr/>
            </a:lvl7pPr>
            <a:lvl8pPr lvl="7" algn="l">
              <a:spcBef>
                <a:spcPts val="0"/>
              </a:spcBef>
              <a:spcAft>
                <a:spcPts val="0"/>
              </a:spcAft>
              <a:buSzPts val="3200"/>
              <a:buNone/>
              <a:defRPr/>
            </a:lvl8pPr>
            <a:lvl9pPr lvl="8" algn="l">
              <a:spcBef>
                <a:spcPts val="0"/>
              </a:spcBef>
              <a:spcAft>
                <a:spcPts val="0"/>
              </a:spcAft>
              <a:buSzPts val="3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3"/>
        <p:cNvGrpSpPr/>
        <p:nvPr/>
      </p:nvGrpSpPr>
      <p:grpSpPr>
        <a:xfrm>
          <a:off x="0" y="0"/>
          <a:ext cx="0" cy="0"/>
          <a:chOff x="0" y="0"/>
          <a:chExt cx="0" cy="0"/>
        </a:xfrm>
      </p:grpSpPr>
      <p:sp>
        <p:nvSpPr>
          <p:cNvPr id="354" name="Google Shape;354;p8"/>
          <p:cNvSpPr/>
          <p:nvPr/>
        </p:nvSpPr>
        <p:spPr>
          <a:xfrm>
            <a:off x="6185751" y="1534682"/>
            <a:ext cx="2127674" cy="2127703"/>
          </a:xfrm>
          <a:custGeom>
            <a:avLst/>
            <a:gdLst/>
            <a:ahLst/>
            <a:cxnLst/>
            <a:rect l="l" t="t" r="r" b="b"/>
            <a:pathLst>
              <a:path w="74688" h="74689" extrusionOk="0">
                <a:moveTo>
                  <a:pt x="0" y="0"/>
                </a:moveTo>
                <a:lnTo>
                  <a:pt x="0" y="74688"/>
                </a:lnTo>
                <a:lnTo>
                  <a:pt x="74688" y="74688"/>
                </a:lnTo>
                <a:lnTo>
                  <a:pt x="7468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a:off x="6302411" y="1651369"/>
            <a:ext cx="1894362" cy="1894333"/>
          </a:xfrm>
          <a:custGeom>
            <a:avLst/>
            <a:gdLst/>
            <a:ahLst/>
            <a:cxnLst/>
            <a:rect l="l" t="t" r="r" b="b"/>
            <a:pathLst>
              <a:path w="66498" h="66497" extrusionOk="0">
                <a:moveTo>
                  <a:pt x="1" y="0"/>
                </a:moveTo>
                <a:lnTo>
                  <a:pt x="1" y="66496"/>
                </a:lnTo>
                <a:lnTo>
                  <a:pt x="66497" y="66496"/>
                </a:lnTo>
                <a:lnTo>
                  <a:pt x="66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a:off x="8196806" y="1232451"/>
            <a:ext cx="135686" cy="135714"/>
          </a:xfrm>
          <a:custGeom>
            <a:avLst/>
            <a:gdLst/>
            <a:ahLst/>
            <a:cxnLst/>
            <a:rect l="l" t="t" r="r" b="b"/>
            <a:pathLst>
              <a:path w="4763" h="4764" extrusionOk="0">
                <a:moveTo>
                  <a:pt x="0" y="1"/>
                </a:moveTo>
                <a:lnTo>
                  <a:pt x="0" y="4763"/>
                </a:lnTo>
                <a:lnTo>
                  <a:pt x="4763" y="4763"/>
                </a:lnTo>
                <a:lnTo>
                  <a:pt x="47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8"/>
          <p:cNvSpPr/>
          <p:nvPr/>
        </p:nvSpPr>
        <p:spPr>
          <a:xfrm>
            <a:off x="6708770" y="3728869"/>
            <a:ext cx="182178" cy="182178"/>
          </a:xfrm>
          <a:custGeom>
            <a:avLst/>
            <a:gdLst/>
            <a:ahLst/>
            <a:cxnLst/>
            <a:rect l="l" t="t" r="r" b="b"/>
            <a:pathLst>
              <a:path w="6395" h="6395" extrusionOk="0">
                <a:moveTo>
                  <a:pt x="2596" y="1"/>
                </a:moveTo>
                <a:lnTo>
                  <a:pt x="2596" y="2596"/>
                </a:lnTo>
                <a:lnTo>
                  <a:pt x="1" y="2596"/>
                </a:lnTo>
                <a:lnTo>
                  <a:pt x="1" y="3799"/>
                </a:lnTo>
                <a:lnTo>
                  <a:pt x="2596" y="3799"/>
                </a:lnTo>
                <a:lnTo>
                  <a:pt x="2596" y="6394"/>
                </a:lnTo>
                <a:lnTo>
                  <a:pt x="3799" y="6394"/>
                </a:lnTo>
                <a:lnTo>
                  <a:pt x="3799" y="3799"/>
                </a:lnTo>
                <a:lnTo>
                  <a:pt x="6394" y="3799"/>
                </a:lnTo>
                <a:lnTo>
                  <a:pt x="6394" y="2596"/>
                </a:lnTo>
                <a:lnTo>
                  <a:pt x="3799" y="2596"/>
                </a:lnTo>
                <a:lnTo>
                  <a:pt x="37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 name="Google Shape;358;p8"/>
          <p:cNvGrpSpPr/>
          <p:nvPr/>
        </p:nvGrpSpPr>
        <p:grpSpPr>
          <a:xfrm>
            <a:off x="8396067" y="1910119"/>
            <a:ext cx="137396" cy="393815"/>
            <a:chOff x="8846561" y="2782361"/>
            <a:chExt cx="154517" cy="442886"/>
          </a:xfrm>
        </p:grpSpPr>
        <p:sp>
          <p:nvSpPr>
            <p:cNvPr id="359" name="Google Shape;359;p8"/>
            <p:cNvSpPr/>
            <p:nvPr/>
          </p:nvSpPr>
          <p:spPr>
            <a:xfrm>
              <a:off x="8846561" y="2782361"/>
              <a:ext cx="154517" cy="154132"/>
            </a:xfrm>
            <a:custGeom>
              <a:avLst/>
              <a:gdLst/>
              <a:ahLst/>
              <a:cxnLst/>
              <a:rect l="l" t="t" r="r" b="b"/>
              <a:pathLst>
                <a:path w="4823" h="4811" extrusionOk="0">
                  <a:moveTo>
                    <a:pt x="762" y="1"/>
                  </a:moveTo>
                  <a:lnTo>
                    <a:pt x="0" y="763"/>
                  </a:lnTo>
                  <a:lnTo>
                    <a:pt x="1643" y="2406"/>
                  </a:lnTo>
                  <a:lnTo>
                    <a:pt x="0" y="4049"/>
                  </a:lnTo>
                  <a:lnTo>
                    <a:pt x="762" y="4811"/>
                  </a:lnTo>
                  <a:lnTo>
                    <a:pt x="2417" y="3168"/>
                  </a:lnTo>
                  <a:lnTo>
                    <a:pt x="4060" y="4811"/>
                  </a:lnTo>
                  <a:lnTo>
                    <a:pt x="4822" y="4049"/>
                  </a:lnTo>
                  <a:lnTo>
                    <a:pt x="3179" y="2406"/>
                  </a:lnTo>
                  <a:lnTo>
                    <a:pt x="4822" y="763"/>
                  </a:lnTo>
                  <a:lnTo>
                    <a:pt x="4060" y="1"/>
                  </a:lnTo>
                  <a:lnTo>
                    <a:pt x="2417" y="1644"/>
                  </a:lnTo>
                  <a:lnTo>
                    <a:pt x="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
            <p:cNvSpPr/>
            <p:nvPr/>
          </p:nvSpPr>
          <p:spPr>
            <a:xfrm>
              <a:off x="8846561" y="3070730"/>
              <a:ext cx="154517" cy="154517"/>
            </a:xfrm>
            <a:custGeom>
              <a:avLst/>
              <a:gdLst/>
              <a:ahLst/>
              <a:cxnLst/>
              <a:rect l="l" t="t" r="r" b="b"/>
              <a:pathLst>
                <a:path w="4823" h="4823" extrusionOk="0">
                  <a:moveTo>
                    <a:pt x="762" y="1"/>
                  </a:moveTo>
                  <a:lnTo>
                    <a:pt x="0" y="763"/>
                  </a:lnTo>
                  <a:lnTo>
                    <a:pt x="1643" y="2406"/>
                  </a:lnTo>
                  <a:lnTo>
                    <a:pt x="0" y="4061"/>
                  </a:lnTo>
                  <a:lnTo>
                    <a:pt x="762" y="4823"/>
                  </a:lnTo>
                  <a:lnTo>
                    <a:pt x="2417" y="3180"/>
                  </a:lnTo>
                  <a:lnTo>
                    <a:pt x="4060" y="4823"/>
                  </a:lnTo>
                  <a:lnTo>
                    <a:pt x="4822" y="4061"/>
                  </a:lnTo>
                  <a:lnTo>
                    <a:pt x="3179" y="2406"/>
                  </a:lnTo>
                  <a:lnTo>
                    <a:pt x="4822" y="763"/>
                  </a:lnTo>
                  <a:lnTo>
                    <a:pt x="4060" y="1"/>
                  </a:lnTo>
                  <a:lnTo>
                    <a:pt x="2417" y="1644"/>
                  </a:lnTo>
                  <a:lnTo>
                    <a:pt x="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 name="Google Shape;361;p8"/>
          <p:cNvGrpSpPr/>
          <p:nvPr/>
        </p:nvGrpSpPr>
        <p:grpSpPr>
          <a:xfrm>
            <a:off x="8367579" y="3260581"/>
            <a:ext cx="161127" cy="262714"/>
            <a:chOff x="8814523" y="4301099"/>
            <a:chExt cx="181204" cy="295450"/>
          </a:xfrm>
        </p:grpSpPr>
        <p:sp>
          <p:nvSpPr>
            <p:cNvPr id="362" name="Google Shape;362;p8"/>
            <p:cNvSpPr/>
            <p:nvPr/>
          </p:nvSpPr>
          <p:spPr>
            <a:xfrm>
              <a:off x="8814523" y="4429633"/>
              <a:ext cx="44660" cy="37996"/>
            </a:xfrm>
            <a:custGeom>
              <a:avLst/>
              <a:gdLst/>
              <a:ahLst/>
              <a:cxnLst/>
              <a:rect l="l" t="t" r="r" b="b"/>
              <a:pathLst>
                <a:path w="1394" h="1186" extrusionOk="0">
                  <a:moveTo>
                    <a:pt x="792" y="1"/>
                  </a:moveTo>
                  <a:cubicBezTo>
                    <a:pt x="647" y="1"/>
                    <a:pt x="500" y="54"/>
                    <a:pt x="381" y="173"/>
                  </a:cubicBezTo>
                  <a:cubicBezTo>
                    <a:pt x="0" y="554"/>
                    <a:pt x="274" y="1185"/>
                    <a:pt x="798" y="1185"/>
                  </a:cubicBezTo>
                  <a:cubicBezTo>
                    <a:pt x="1131" y="1185"/>
                    <a:pt x="1393" y="923"/>
                    <a:pt x="1393" y="602"/>
                  </a:cubicBezTo>
                  <a:cubicBezTo>
                    <a:pt x="1393" y="238"/>
                    <a:pt x="1097"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a:off x="8951067" y="4429633"/>
              <a:ext cx="44660" cy="37996"/>
            </a:xfrm>
            <a:custGeom>
              <a:avLst/>
              <a:gdLst/>
              <a:ahLst/>
              <a:cxnLst/>
              <a:rect l="l" t="t" r="r" b="b"/>
              <a:pathLst>
                <a:path w="1394" h="1186" extrusionOk="0">
                  <a:moveTo>
                    <a:pt x="792" y="1"/>
                  </a:moveTo>
                  <a:cubicBezTo>
                    <a:pt x="647" y="1"/>
                    <a:pt x="500" y="54"/>
                    <a:pt x="381" y="173"/>
                  </a:cubicBezTo>
                  <a:cubicBezTo>
                    <a:pt x="0" y="554"/>
                    <a:pt x="262" y="1185"/>
                    <a:pt x="798" y="1185"/>
                  </a:cubicBezTo>
                  <a:cubicBezTo>
                    <a:pt x="1120" y="1185"/>
                    <a:pt x="1393" y="923"/>
                    <a:pt x="1393" y="602"/>
                  </a:cubicBezTo>
                  <a:cubicBezTo>
                    <a:pt x="1393" y="238"/>
                    <a:pt x="1098"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a:off x="8814523" y="4301099"/>
              <a:ext cx="44660" cy="37964"/>
            </a:xfrm>
            <a:custGeom>
              <a:avLst/>
              <a:gdLst/>
              <a:ahLst/>
              <a:cxnLst/>
              <a:rect l="l" t="t" r="r" b="b"/>
              <a:pathLst>
                <a:path w="1394" h="1185" extrusionOk="0">
                  <a:moveTo>
                    <a:pt x="792" y="1"/>
                  </a:moveTo>
                  <a:cubicBezTo>
                    <a:pt x="647" y="1"/>
                    <a:pt x="500" y="54"/>
                    <a:pt x="381" y="173"/>
                  </a:cubicBezTo>
                  <a:cubicBezTo>
                    <a:pt x="0" y="554"/>
                    <a:pt x="274" y="1185"/>
                    <a:pt x="798" y="1185"/>
                  </a:cubicBezTo>
                  <a:cubicBezTo>
                    <a:pt x="1131" y="1185"/>
                    <a:pt x="1393" y="923"/>
                    <a:pt x="1393" y="601"/>
                  </a:cubicBezTo>
                  <a:cubicBezTo>
                    <a:pt x="1393" y="238"/>
                    <a:pt x="1097"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a:off x="8951067" y="4301099"/>
              <a:ext cx="44660" cy="37964"/>
            </a:xfrm>
            <a:custGeom>
              <a:avLst/>
              <a:gdLst/>
              <a:ahLst/>
              <a:cxnLst/>
              <a:rect l="l" t="t" r="r" b="b"/>
              <a:pathLst>
                <a:path w="1394" h="1185" extrusionOk="0">
                  <a:moveTo>
                    <a:pt x="792" y="1"/>
                  </a:moveTo>
                  <a:cubicBezTo>
                    <a:pt x="647" y="1"/>
                    <a:pt x="500" y="54"/>
                    <a:pt x="381" y="173"/>
                  </a:cubicBezTo>
                  <a:cubicBezTo>
                    <a:pt x="0" y="554"/>
                    <a:pt x="262" y="1185"/>
                    <a:pt x="798" y="1185"/>
                  </a:cubicBezTo>
                  <a:cubicBezTo>
                    <a:pt x="1120" y="1185"/>
                    <a:pt x="1393" y="923"/>
                    <a:pt x="1393" y="601"/>
                  </a:cubicBezTo>
                  <a:cubicBezTo>
                    <a:pt x="1393" y="238"/>
                    <a:pt x="1098"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a:off x="8814523" y="4558328"/>
              <a:ext cx="44660" cy="38221"/>
            </a:xfrm>
            <a:custGeom>
              <a:avLst/>
              <a:gdLst/>
              <a:ahLst/>
              <a:cxnLst/>
              <a:rect l="l" t="t" r="r" b="b"/>
              <a:pathLst>
                <a:path w="1394" h="1193" extrusionOk="0">
                  <a:moveTo>
                    <a:pt x="799" y="0"/>
                  </a:moveTo>
                  <a:cubicBezTo>
                    <a:pt x="652" y="0"/>
                    <a:pt x="502" y="56"/>
                    <a:pt x="381" y="180"/>
                  </a:cubicBezTo>
                  <a:cubicBezTo>
                    <a:pt x="0" y="550"/>
                    <a:pt x="274" y="1193"/>
                    <a:pt x="798" y="1193"/>
                  </a:cubicBezTo>
                  <a:cubicBezTo>
                    <a:pt x="1131" y="1193"/>
                    <a:pt x="1393" y="919"/>
                    <a:pt x="1393" y="597"/>
                  </a:cubicBezTo>
                  <a:cubicBezTo>
                    <a:pt x="1393" y="237"/>
                    <a:pt x="1102"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a:off x="8951067" y="4558328"/>
              <a:ext cx="44660" cy="38221"/>
            </a:xfrm>
            <a:custGeom>
              <a:avLst/>
              <a:gdLst/>
              <a:ahLst/>
              <a:cxnLst/>
              <a:rect l="l" t="t" r="r" b="b"/>
              <a:pathLst>
                <a:path w="1394" h="1193" extrusionOk="0">
                  <a:moveTo>
                    <a:pt x="799" y="0"/>
                  </a:moveTo>
                  <a:cubicBezTo>
                    <a:pt x="652" y="0"/>
                    <a:pt x="502" y="56"/>
                    <a:pt x="381" y="180"/>
                  </a:cubicBezTo>
                  <a:cubicBezTo>
                    <a:pt x="0" y="550"/>
                    <a:pt x="262" y="1193"/>
                    <a:pt x="798" y="1193"/>
                  </a:cubicBezTo>
                  <a:cubicBezTo>
                    <a:pt x="1120" y="1193"/>
                    <a:pt x="1393" y="919"/>
                    <a:pt x="1393" y="597"/>
                  </a:cubicBezTo>
                  <a:cubicBezTo>
                    <a:pt x="1393" y="237"/>
                    <a:pt x="1102"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 name="Google Shape;368;p8"/>
          <p:cNvGrpSpPr/>
          <p:nvPr/>
        </p:nvGrpSpPr>
        <p:grpSpPr>
          <a:xfrm>
            <a:off x="6185742" y="1286997"/>
            <a:ext cx="391640" cy="26508"/>
            <a:chOff x="7586971" y="1240406"/>
            <a:chExt cx="820705" cy="53017"/>
          </a:xfrm>
        </p:grpSpPr>
        <p:sp>
          <p:nvSpPr>
            <p:cNvPr id="369" name="Google Shape;369;p8"/>
            <p:cNvSpPr/>
            <p:nvPr/>
          </p:nvSpPr>
          <p:spPr>
            <a:xfrm>
              <a:off x="8345886" y="1240406"/>
              <a:ext cx="61789" cy="53017"/>
            </a:xfrm>
            <a:custGeom>
              <a:avLst/>
              <a:gdLst/>
              <a:ahLst/>
              <a:cxnLst/>
              <a:rect l="l" t="t" r="r" b="b"/>
              <a:pathLst>
                <a:path w="1930" h="1656" extrusionOk="0">
                  <a:moveTo>
                    <a:pt x="833" y="1"/>
                  </a:moveTo>
                  <a:cubicBezTo>
                    <a:pt x="407" y="1"/>
                    <a:pt x="0" y="332"/>
                    <a:pt x="0" y="834"/>
                  </a:cubicBezTo>
                  <a:cubicBezTo>
                    <a:pt x="0" y="1286"/>
                    <a:pt x="369" y="1655"/>
                    <a:pt x="822" y="1655"/>
                  </a:cubicBezTo>
                  <a:cubicBezTo>
                    <a:pt x="1560" y="1655"/>
                    <a:pt x="1929" y="762"/>
                    <a:pt x="1405" y="238"/>
                  </a:cubicBezTo>
                  <a:cubicBezTo>
                    <a:pt x="1237" y="74"/>
                    <a:pt x="1033" y="1"/>
                    <a:pt x="8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a:off x="8156069" y="1240406"/>
              <a:ext cx="61757" cy="53017"/>
            </a:xfrm>
            <a:custGeom>
              <a:avLst/>
              <a:gdLst/>
              <a:ahLst/>
              <a:cxnLst/>
              <a:rect l="l" t="t" r="r" b="b"/>
              <a:pathLst>
                <a:path w="1929" h="1656" extrusionOk="0">
                  <a:moveTo>
                    <a:pt x="838" y="1"/>
                  </a:moveTo>
                  <a:cubicBezTo>
                    <a:pt x="413" y="1"/>
                    <a:pt x="0" y="332"/>
                    <a:pt x="0" y="834"/>
                  </a:cubicBezTo>
                  <a:cubicBezTo>
                    <a:pt x="0" y="1286"/>
                    <a:pt x="369" y="1655"/>
                    <a:pt x="822" y="1655"/>
                  </a:cubicBezTo>
                  <a:cubicBezTo>
                    <a:pt x="1560" y="1655"/>
                    <a:pt x="1929" y="762"/>
                    <a:pt x="1405" y="238"/>
                  </a:cubicBezTo>
                  <a:cubicBezTo>
                    <a:pt x="1241" y="74"/>
                    <a:pt x="1038" y="1"/>
                    <a:pt x="8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a:off x="7966221" y="1240406"/>
              <a:ext cx="61789" cy="53017"/>
            </a:xfrm>
            <a:custGeom>
              <a:avLst/>
              <a:gdLst/>
              <a:ahLst/>
              <a:cxnLst/>
              <a:rect l="l" t="t" r="r" b="b"/>
              <a:pathLst>
                <a:path w="1930" h="1656" extrusionOk="0">
                  <a:moveTo>
                    <a:pt x="842" y="1"/>
                  </a:moveTo>
                  <a:cubicBezTo>
                    <a:pt x="413" y="1"/>
                    <a:pt x="1" y="332"/>
                    <a:pt x="1" y="834"/>
                  </a:cubicBezTo>
                  <a:cubicBezTo>
                    <a:pt x="1" y="1286"/>
                    <a:pt x="370" y="1655"/>
                    <a:pt x="834" y="1655"/>
                  </a:cubicBezTo>
                  <a:cubicBezTo>
                    <a:pt x="1560" y="1655"/>
                    <a:pt x="1930" y="762"/>
                    <a:pt x="1418" y="238"/>
                  </a:cubicBezTo>
                  <a:cubicBezTo>
                    <a:pt x="1250" y="74"/>
                    <a:pt x="1044" y="1"/>
                    <a:pt x="8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a:off x="7776404" y="1240406"/>
              <a:ext cx="62173" cy="53017"/>
            </a:xfrm>
            <a:custGeom>
              <a:avLst/>
              <a:gdLst/>
              <a:ahLst/>
              <a:cxnLst/>
              <a:rect l="l" t="t" r="r" b="b"/>
              <a:pathLst>
                <a:path w="1942" h="1656" extrusionOk="0">
                  <a:moveTo>
                    <a:pt x="842" y="1"/>
                  </a:moveTo>
                  <a:cubicBezTo>
                    <a:pt x="413" y="1"/>
                    <a:pt x="0" y="332"/>
                    <a:pt x="0" y="834"/>
                  </a:cubicBezTo>
                  <a:cubicBezTo>
                    <a:pt x="0" y="1286"/>
                    <a:pt x="370" y="1655"/>
                    <a:pt x="834" y="1655"/>
                  </a:cubicBezTo>
                  <a:cubicBezTo>
                    <a:pt x="1572" y="1655"/>
                    <a:pt x="1941" y="762"/>
                    <a:pt x="1417" y="238"/>
                  </a:cubicBezTo>
                  <a:cubicBezTo>
                    <a:pt x="1249" y="74"/>
                    <a:pt x="1044" y="1"/>
                    <a:pt x="8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
            <p:cNvSpPr/>
            <p:nvPr/>
          </p:nvSpPr>
          <p:spPr>
            <a:xfrm>
              <a:off x="7586971" y="1240406"/>
              <a:ext cx="61757" cy="53017"/>
            </a:xfrm>
            <a:custGeom>
              <a:avLst/>
              <a:gdLst/>
              <a:ahLst/>
              <a:cxnLst/>
              <a:rect l="l" t="t" r="r" b="b"/>
              <a:pathLst>
                <a:path w="1929" h="1656" extrusionOk="0">
                  <a:moveTo>
                    <a:pt x="832" y="1"/>
                  </a:moveTo>
                  <a:cubicBezTo>
                    <a:pt x="407" y="1"/>
                    <a:pt x="0" y="332"/>
                    <a:pt x="0" y="834"/>
                  </a:cubicBezTo>
                  <a:cubicBezTo>
                    <a:pt x="0" y="1286"/>
                    <a:pt x="369" y="1655"/>
                    <a:pt x="822" y="1655"/>
                  </a:cubicBezTo>
                  <a:cubicBezTo>
                    <a:pt x="1560" y="1655"/>
                    <a:pt x="1929" y="762"/>
                    <a:pt x="1405" y="238"/>
                  </a:cubicBezTo>
                  <a:cubicBezTo>
                    <a:pt x="1237" y="74"/>
                    <a:pt x="1033" y="1"/>
                    <a:pt x="8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8"/>
          <p:cNvSpPr/>
          <p:nvPr/>
        </p:nvSpPr>
        <p:spPr>
          <a:xfrm>
            <a:off x="6738204" y="1232450"/>
            <a:ext cx="129523" cy="135733"/>
          </a:xfrm>
          <a:custGeom>
            <a:avLst/>
            <a:gdLst/>
            <a:ahLst/>
            <a:cxnLst/>
            <a:rect l="l" t="t" r="r" b="b"/>
            <a:pathLst>
              <a:path w="8478" h="8478" extrusionOk="0">
                <a:moveTo>
                  <a:pt x="3429" y="1"/>
                </a:moveTo>
                <a:lnTo>
                  <a:pt x="3429" y="3441"/>
                </a:lnTo>
                <a:lnTo>
                  <a:pt x="0" y="3441"/>
                </a:lnTo>
                <a:lnTo>
                  <a:pt x="0" y="5037"/>
                </a:lnTo>
                <a:lnTo>
                  <a:pt x="3429" y="5037"/>
                </a:lnTo>
                <a:lnTo>
                  <a:pt x="3429" y="8478"/>
                </a:lnTo>
                <a:lnTo>
                  <a:pt x="5037" y="8478"/>
                </a:lnTo>
                <a:lnTo>
                  <a:pt x="5037" y="5037"/>
                </a:lnTo>
                <a:lnTo>
                  <a:pt x="8477" y="5037"/>
                </a:lnTo>
                <a:lnTo>
                  <a:pt x="8477" y="3441"/>
                </a:lnTo>
                <a:lnTo>
                  <a:pt x="5037" y="3441"/>
                </a:lnTo>
                <a:lnTo>
                  <a:pt x="50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a:off x="897810" y="3776571"/>
            <a:ext cx="81222" cy="81222"/>
          </a:xfrm>
          <a:custGeom>
            <a:avLst/>
            <a:gdLst/>
            <a:ahLst/>
            <a:cxnLst/>
            <a:rect l="l" t="t" r="r" b="b"/>
            <a:pathLst>
              <a:path w="2537" h="2537" extrusionOk="0">
                <a:moveTo>
                  <a:pt x="1" y="1"/>
                </a:moveTo>
                <a:lnTo>
                  <a:pt x="1" y="2537"/>
                </a:lnTo>
                <a:lnTo>
                  <a:pt x="2537" y="2537"/>
                </a:lnTo>
                <a:lnTo>
                  <a:pt x="2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a:off x="1408289" y="3778876"/>
            <a:ext cx="585138" cy="79685"/>
          </a:xfrm>
          <a:custGeom>
            <a:avLst/>
            <a:gdLst/>
            <a:ahLst/>
            <a:cxnLst/>
            <a:rect l="l" t="t" r="r" b="b"/>
            <a:pathLst>
              <a:path w="18277" h="2489" extrusionOk="0">
                <a:moveTo>
                  <a:pt x="1869" y="0"/>
                </a:moveTo>
                <a:lnTo>
                  <a:pt x="0" y="1893"/>
                </a:lnTo>
                <a:lnTo>
                  <a:pt x="322" y="2215"/>
                </a:lnTo>
                <a:lnTo>
                  <a:pt x="1869" y="655"/>
                </a:lnTo>
                <a:lnTo>
                  <a:pt x="3691" y="2488"/>
                </a:lnTo>
                <a:lnTo>
                  <a:pt x="5501" y="655"/>
                </a:lnTo>
                <a:lnTo>
                  <a:pt x="7322" y="2488"/>
                </a:lnTo>
                <a:lnTo>
                  <a:pt x="9144" y="655"/>
                </a:lnTo>
                <a:lnTo>
                  <a:pt x="10954" y="2488"/>
                </a:lnTo>
                <a:lnTo>
                  <a:pt x="12775" y="655"/>
                </a:lnTo>
                <a:lnTo>
                  <a:pt x="14585" y="2488"/>
                </a:lnTo>
                <a:lnTo>
                  <a:pt x="16407" y="655"/>
                </a:lnTo>
                <a:lnTo>
                  <a:pt x="17955" y="2215"/>
                </a:lnTo>
                <a:lnTo>
                  <a:pt x="18276" y="1893"/>
                </a:lnTo>
                <a:lnTo>
                  <a:pt x="16407" y="0"/>
                </a:lnTo>
                <a:lnTo>
                  <a:pt x="14585" y="1846"/>
                </a:lnTo>
                <a:lnTo>
                  <a:pt x="12775" y="0"/>
                </a:lnTo>
                <a:lnTo>
                  <a:pt x="10954" y="1846"/>
                </a:lnTo>
                <a:lnTo>
                  <a:pt x="9132" y="0"/>
                </a:lnTo>
                <a:lnTo>
                  <a:pt x="7322" y="1846"/>
                </a:lnTo>
                <a:lnTo>
                  <a:pt x="5501" y="0"/>
                </a:lnTo>
                <a:lnTo>
                  <a:pt x="3691" y="1846"/>
                </a:lnTo>
                <a:lnTo>
                  <a:pt x="18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8"/>
          <p:cNvSpPr/>
          <p:nvPr/>
        </p:nvSpPr>
        <p:spPr>
          <a:xfrm flipH="1">
            <a:off x="1542343" y="3155824"/>
            <a:ext cx="127985" cy="128224"/>
          </a:xfrm>
          <a:custGeom>
            <a:avLst/>
            <a:gdLst/>
            <a:ahLst/>
            <a:cxnLst/>
            <a:rect l="l" t="t" r="r" b="b"/>
            <a:pathLst>
              <a:path w="5883" h="5894" extrusionOk="0">
                <a:moveTo>
                  <a:pt x="1" y="0"/>
                </a:moveTo>
                <a:lnTo>
                  <a:pt x="1" y="5894"/>
                </a:lnTo>
                <a:lnTo>
                  <a:pt x="5882" y="5894"/>
                </a:lnTo>
                <a:lnTo>
                  <a:pt x="5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 name="Google Shape;378;p8"/>
          <p:cNvGrpSpPr/>
          <p:nvPr/>
        </p:nvGrpSpPr>
        <p:grpSpPr>
          <a:xfrm flipH="1">
            <a:off x="440675" y="3485819"/>
            <a:ext cx="129525" cy="371975"/>
            <a:chOff x="179009" y="2072968"/>
            <a:chExt cx="190870" cy="548151"/>
          </a:xfrm>
        </p:grpSpPr>
        <p:sp>
          <p:nvSpPr>
            <p:cNvPr id="379" name="Google Shape;379;p8"/>
            <p:cNvSpPr/>
            <p:nvPr/>
          </p:nvSpPr>
          <p:spPr>
            <a:xfrm>
              <a:off x="179009" y="2072968"/>
              <a:ext cx="190870" cy="190870"/>
            </a:xfrm>
            <a:custGeom>
              <a:avLst/>
              <a:gdLst/>
              <a:ahLst/>
              <a:cxnLst/>
              <a:rect l="l" t="t" r="r" b="b"/>
              <a:pathLst>
                <a:path w="5954" h="5954" extrusionOk="0">
                  <a:moveTo>
                    <a:pt x="941" y="1"/>
                  </a:moveTo>
                  <a:lnTo>
                    <a:pt x="0" y="953"/>
                  </a:lnTo>
                  <a:lnTo>
                    <a:pt x="2036" y="2977"/>
                  </a:lnTo>
                  <a:lnTo>
                    <a:pt x="0" y="5013"/>
                  </a:lnTo>
                  <a:lnTo>
                    <a:pt x="941" y="5954"/>
                  </a:lnTo>
                  <a:lnTo>
                    <a:pt x="2977" y="3930"/>
                  </a:lnTo>
                  <a:lnTo>
                    <a:pt x="5013" y="5954"/>
                  </a:lnTo>
                  <a:lnTo>
                    <a:pt x="5953" y="5013"/>
                  </a:lnTo>
                  <a:lnTo>
                    <a:pt x="3929" y="2977"/>
                  </a:lnTo>
                  <a:lnTo>
                    <a:pt x="5953" y="953"/>
                  </a:lnTo>
                  <a:lnTo>
                    <a:pt x="5013" y="1"/>
                  </a:lnTo>
                  <a:lnTo>
                    <a:pt x="2977" y="2037"/>
                  </a:lnTo>
                  <a:lnTo>
                    <a:pt x="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8"/>
            <p:cNvSpPr/>
            <p:nvPr/>
          </p:nvSpPr>
          <p:spPr>
            <a:xfrm>
              <a:off x="179009" y="2429864"/>
              <a:ext cx="190870" cy="191255"/>
            </a:xfrm>
            <a:custGeom>
              <a:avLst/>
              <a:gdLst/>
              <a:ahLst/>
              <a:cxnLst/>
              <a:rect l="l" t="t" r="r" b="b"/>
              <a:pathLst>
                <a:path w="5954" h="5966" extrusionOk="0">
                  <a:moveTo>
                    <a:pt x="941" y="0"/>
                  </a:moveTo>
                  <a:lnTo>
                    <a:pt x="0" y="953"/>
                  </a:lnTo>
                  <a:lnTo>
                    <a:pt x="2036" y="2988"/>
                  </a:lnTo>
                  <a:lnTo>
                    <a:pt x="0" y="5013"/>
                  </a:lnTo>
                  <a:lnTo>
                    <a:pt x="941" y="5965"/>
                  </a:lnTo>
                  <a:lnTo>
                    <a:pt x="2977" y="3929"/>
                  </a:lnTo>
                  <a:lnTo>
                    <a:pt x="5013" y="5965"/>
                  </a:lnTo>
                  <a:lnTo>
                    <a:pt x="5953" y="5013"/>
                  </a:lnTo>
                  <a:lnTo>
                    <a:pt x="3929" y="2988"/>
                  </a:lnTo>
                  <a:lnTo>
                    <a:pt x="5953" y="953"/>
                  </a:lnTo>
                  <a:lnTo>
                    <a:pt x="5013" y="0"/>
                  </a:lnTo>
                  <a:lnTo>
                    <a:pt x="2977" y="2036"/>
                  </a:lnTo>
                  <a:lnTo>
                    <a:pt x="9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8"/>
          <p:cNvGrpSpPr/>
          <p:nvPr/>
        </p:nvGrpSpPr>
        <p:grpSpPr>
          <a:xfrm>
            <a:off x="1435228" y="2045074"/>
            <a:ext cx="482000" cy="31137"/>
            <a:chOff x="7586971" y="1240406"/>
            <a:chExt cx="820705" cy="53017"/>
          </a:xfrm>
        </p:grpSpPr>
        <p:sp>
          <p:nvSpPr>
            <p:cNvPr id="382" name="Google Shape;382;p8"/>
            <p:cNvSpPr/>
            <p:nvPr/>
          </p:nvSpPr>
          <p:spPr>
            <a:xfrm>
              <a:off x="8345886" y="1240406"/>
              <a:ext cx="61789" cy="53017"/>
            </a:xfrm>
            <a:custGeom>
              <a:avLst/>
              <a:gdLst/>
              <a:ahLst/>
              <a:cxnLst/>
              <a:rect l="l" t="t" r="r" b="b"/>
              <a:pathLst>
                <a:path w="1930" h="1656" extrusionOk="0">
                  <a:moveTo>
                    <a:pt x="833" y="1"/>
                  </a:moveTo>
                  <a:cubicBezTo>
                    <a:pt x="407" y="1"/>
                    <a:pt x="0" y="332"/>
                    <a:pt x="0" y="834"/>
                  </a:cubicBezTo>
                  <a:cubicBezTo>
                    <a:pt x="0" y="1286"/>
                    <a:pt x="369" y="1655"/>
                    <a:pt x="822" y="1655"/>
                  </a:cubicBezTo>
                  <a:cubicBezTo>
                    <a:pt x="1560" y="1655"/>
                    <a:pt x="1929" y="762"/>
                    <a:pt x="1405" y="238"/>
                  </a:cubicBezTo>
                  <a:cubicBezTo>
                    <a:pt x="1237" y="74"/>
                    <a:pt x="1033" y="1"/>
                    <a:pt x="8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8"/>
            <p:cNvSpPr/>
            <p:nvPr/>
          </p:nvSpPr>
          <p:spPr>
            <a:xfrm>
              <a:off x="8156069" y="1240406"/>
              <a:ext cx="61757" cy="53017"/>
            </a:xfrm>
            <a:custGeom>
              <a:avLst/>
              <a:gdLst/>
              <a:ahLst/>
              <a:cxnLst/>
              <a:rect l="l" t="t" r="r" b="b"/>
              <a:pathLst>
                <a:path w="1929" h="1656" extrusionOk="0">
                  <a:moveTo>
                    <a:pt x="838" y="1"/>
                  </a:moveTo>
                  <a:cubicBezTo>
                    <a:pt x="413" y="1"/>
                    <a:pt x="0" y="332"/>
                    <a:pt x="0" y="834"/>
                  </a:cubicBezTo>
                  <a:cubicBezTo>
                    <a:pt x="0" y="1286"/>
                    <a:pt x="369" y="1655"/>
                    <a:pt x="822" y="1655"/>
                  </a:cubicBezTo>
                  <a:cubicBezTo>
                    <a:pt x="1560" y="1655"/>
                    <a:pt x="1929" y="762"/>
                    <a:pt x="1405" y="238"/>
                  </a:cubicBezTo>
                  <a:cubicBezTo>
                    <a:pt x="1241" y="74"/>
                    <a:pt x="1038" y="1"/>
                    <a:pt x="8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8"/>
            <p:cNvSpPr/>
            <p:nvPr/>
          </p:nvSpPr>
          <p:spPr>
            <a:xfrm>
              <a:off x="7966221" y="1240406"/>
              <a:ext cx="61789" cy="53017"/>
            </a:xfrm>
            <a:custGeom>
              <a:avLst/>
              <a:gdLst/>
              <a:ahLst/>
              <a:cxnLst/>
              <a:rect l="l" t="t" r="r" b="b"/>
              <a:pathLst>
                <a:path w="1930" h="1656" extrusionOk="0">
                  <a:moveTo>
                    <a:pt x="842" y="1"/>
                  </a:moveTo>
                  <a:cubicBezTo>
                    <a:pt x="413" y="1"/>
                    <a:pt x="1" y="332"/>
                    <a:pt x="1" y="834"/>
                  </a:cubicBezTo>
                  <a:cubicBezTo>
                    <a:pt x="1" y="1286"/>
                    <a:pt x="370" y="1655"/>
                    <a:pt x="834" y="1655"/>
                  </a:cubicBezTo>
                  <a:cubicBezTo>
                    <a:pt x="1560" y="1655"/>
                    <a:pt x="1930" y="762"/>
                    <a:pt x="1418" y="238"/>
                  </a:cubicBezTo>
                  <a:cubicBezTo>
                    <a:pt x="1250" y="74"/>
                    <a:pt x="1044" y="1"/>
                    <a:pt x="8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a:off x="7776404" y="1240406"/>
              <a:ext cx="62173" cy="53017"/>
            </a:xfrm>
            <a:custGeom>
              <a:avLst/>
              <a:gdLst/>
              <a:ahLst/>
              <a:cxnLst/>
              <a:rect l="l" t="t" r="r" b="b"/>
              <a:pathLst>
                <a:path w="1942" h="1656" extrusionOk="0">
                  <a:moveTo>
                    <a:pt x="842" y="1"/>
                  </a:moveTo>
                  <a:cubicBezTo>
                    <a:pt x="413" y="1"/>
                    <a:pt x="0" y="332"/>
                    <a:pt x="0" y="834"/>
                  </a:cubicBezTo>
                  <a:cubicBezTo>
                    <a:pt x="0" y="1286"/>
                    <a:pt x="370" y="1655"/>
                    <a:pt x="834" y="1655"/>
                  </a:cubicBezTo>
                  <a:cubicBezTo>
                    <a:pt x="1572" y="1655"/>
                    <a:pt x="1941" y="762"/>
                    <a:pt x="1417" y="238"/>
                  </a:cubicBezTo>
                  <a:cubicBezTo>
                    <a:pt x="1249" y="74"/>
                    <a:pt x="1044" y="1"/>
                    <a:pt x="8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a:off x="7586971" y="1240406"/>
              <a:ext cx="61757" cy="53017"/>
            </a:xfrm>
            <a:custGeom>
              <a:avLst/>
              <a:gdLst/>
              <a:ahLst/>
              <a:cxnLst/>
              <a:rect l="l" t="t" r="r" b="b"/>
              <a:pathLst>
                <a:path w="1929" h="1656" extrusionOk="0">
                  <a:moveTo>
                    <a:pt x="832" y="1"/>
                  </a:moveTo>
                  <a:cubicBezTo>
                    <a:pt x="407" y="1"/>
                    <a:pt x="0" y="332"/>
                    <a:pt x="0" y="834"/>
                  </a:cubicBezTo>
                  <a:cubicBezTo>
                    <a:pt x="0" y="1286"/>
                    <a:pt x="369" y="1655"/>
                    <a:pt x="822" y="1655"/>
                  </a:cubicBezTo>
                  <a:cubicBezTo>
                    <a:pt x="1560" y="1655"/>
                    <a:pt x="1929" y="762"/>
                    <a:pt x="1405" y="238"/>
                  </a:cubicBezTo>
                  <a:cubicBezTo>
                    <a:pt x="1237" y="74"/>
                    <a:pt x="1033" y="1"/>
                    <a:pt x="8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 name="Google Shape;387;p8"/>
          <p:cNvGrpSpPr/>
          <p:nvPr/>
        </p:nvGrpSpPr>
        <p:grpSpPr>
          <a:xfrm>
            <a:off x="1955511" y="1366605"/>
            <a:ext cx="328622" cy="305322"/>
            <a:chOff x="6672" y="3464315"/>
            <a:chExt cx="279631" cy="259804"/>
          </a:xfrm>
        </p:grpSpPr>
        <p:sp>
          <p:nvSpPr>
            <p:cNvPr id="388" name="Google Shape;388;p8"/>
            <p:cNvSpPr/>
            <p:nvPr/>
          </p:nvSpPr>
          <p:spPr>
            <a:xfrm>
              <a:off x="246938" y="3577534"/>
              <a:ext cx="39365" cy="33526"/>
            </a:xfrm>
            <a:custGeom>
              <a:avLst/>
              <a:gdLst/>
              <a:ahLst/>
              <a:cxnLst/>
              <a:rect l="l" t="t" r="r" b="b"/>
              <a:pathLst>
                <a:path w="1227" h="1045" extrusionOk="0">
                  <a:moveTo>
                    <a:pt x="526" y="1"/>
                  </a:moveTo>
                  <a:cubicBezTo>
                    <a:pt x="257" y="1"/>
                    <a:pt x="1" y="206"/>
                    <a:pt x="1" y="520"/>
                  </a:cubicBezTo>
                  <a:cubicBezTo>
                    <a:pt x="1" y="806"/>
                    <a:pt x="239" y="1044"/>
                    <a:pt x="524" y="1044"/>
                  </a:cubicBezTo>
                  <a:cubicBezTo>
                    <a:pt x="989" y="1044"/>
                    <a:pt x="1227" y="484"/>
                    <a:pt x="894" y="151"/>
                  </a:cubicBezTo>
                  <a:cubicBezTo>
                    <a:pt x="786" y="47"/>
                    <a:pt x="655" y="1"/>
                    <a:pt x="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8"/>
            <p:cNvSpPr/>
            <p:nvPr/>
          </p:nvSpPr>
          <p:spPr>
            <a:xfrm>
              <a:off x="126982" y="3577534"/>
              <a:ext cx="39012" cy="33526"/>
            </a:xfrm>
            <a:custGeom>
              <a:avLst/>
              <a:gdLst/>
              <a:ahLst/>
              <a:cxnLst/>
              <a:rect l="l" t="t" r="r" b="b"/>
              <a:pathLst>
                <a:path w="1216" h="1045" extrusionOk="0">
                  <a:moveTo>
                    <a:pt x="527" y="1"/>
                  </a:moveTo>
                  <a:cubicBezTo>
                    <a:pt x="257" y="1"/>
                    <a:pt x="1" y="206"/>
                    <a:pt x="1" y="520"/>
                  </a:cubicBezTo>
                  <a:cubicBezTo>
                    <a:pt x="1" y="806"/>
                    <a:pt x="227" y="1044"/>
                    <a:pt x="525" y="1044"/>
                  </a:cubicBezTo>
                  <a:cubicBezTo>
                    <a:pt x="989" y="1044"/>
                    <a:pt x="1215" y="484"/>
                    <a:pt x="894" y="151"/>
                  </a:cubicBezTo>
                  <a:cubicBezTo>
                    <a:pt x="786" y="47"/>
                    <a:pt x="655" y="1"/>
                    <a:pt x="5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6672" y="3577374"/>
              <a:ext cx="39365" cy="33687"/>
            </a:xfrm>
            <a:custGeom>
              <a:avLst/>
              <a:gdLst/>
              <a:ahLst/>
              <a:cxnLst/>
              <a:rect l="l" t="t" r="r" b="b"/>
              <a:pathLst>
                <a:path w="1227" h="1050"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a:off x="246938" y="3464315"/>
              <a:ext cx="39365" cy="33655"/>
            </a:xfrm>
            <a:custGeom>
              <a:avLst/>
              <a:gdLst/>
              <a:ahLst/>
              <a:cxnLst/>
              <a:rect l="l" t="t" r="r" b="b"/>
              <a:pathLst>
                <a:path w="1227" h="1049" extrusionOk="0">
                  <a:moveTo>
                    <a:pt x="526" y="0"/>
                  </a:moveTo>
                  <a:cubicBezTo>
                    <a:pt x="257" y="0"/>
                    <a:pt x="1" y="211"/>
                    <a:pt x="1" y="525"/>
                  </a:cubicBezTo>
                  <a:cubicBezTo>
                    <a:pt x="1" y="811"/>
                    <a:pt x="239" y="1049"/>
                    <a:pt x="524" y="1049"/>
                  </a:cubicBezTo>
                  <a:cubicBezTo>
                    <a:pt x="989" y="1049"/>
                    <a:pt x="1227" y="489"/>
                    <a:pt x="894" y="156"/>
                  </a:cubicBezTo>
                  <a:cubicBezTo>
                    <a:pt x="786" y="48"/>
                    <a:pt x="654" y="0"/>
                    <a:pt x="5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a:off x="126982" y="3464315"/>
              <a:ext cx="39012" cy="33655"/>
            </a:xfrm>
            <a:custGeom>
              <a:avLst/>
              <a:gdLst/>
              <a:ahLst/>
              <a:cxnLst/>
              <a:rect l="l" t="t" r="r" b="b"/>
              <a:pathLst>
                <a:path w="1216" h="1049" extrusionOk="0">
                  <a:moveTo>
                    <a:pt x="523" y="0"/>
                  </a:moveTo>
                  <a:cubicBezTo>
                    <a:pt x="257" y="0"/>
                    <a:pt x="1" y="211"/>
                    <a:pt x="1" y="525"/>
                  </a:cubicBezTo>
                  <a:cubicBezTo>
                    <a:pt x="1" y="811"/>
                    <a:pt x="227" y="1049"/>
                    <a:pt x="525" y="1049"/>
                  </a:cubicBezTo>
                  <a:cubicBezTo>
                    <a:pt x="989" y="1049"/>
                    <a:pt x="1215" y="489"/>
                    <a:pt x="882" y="156"/>
                  </a:cubicBezTo>
                  <a:cubicBezTo>
                    <a:pt x="778" y="48"/>
                    <a:pt x="649" y="0"/>
                    <a:pt x="5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8"/>
            <p:cNvSpPr/>
            <p:nvPr/>
          </p:nvSpPr>
          <p:spPr>
            <a:xfrm>
              <a:off x="6672" y="3464315"/>
              <a:ext cx="39365" cy="33655"/>
            </a:xfrm>
            <a:custGeom>
              <a:avLst/>
              <a:gdLst/>
              <a:ahLst/>
              <a:cxnLst/>
              <a:rect l="l" t="t" r="r" b="b"/>
              <a:pathLst>
                <a:path w="1227" h="1049"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8"/>
            <p:cNvSpPr/>
            <p:nvPr/>
          </p:nvSpPr>
          <p:spPr>
            <a:xfrm>
              <a:off x="246938" y="3690721"/>
              <a:ext cx="39365" cy="33398"/>
            </a:xfrm>
            <a:custGeom>
              <a:avLst/>
              <a:gdLst/>
              <a:ahLst/>
              <a:cxnLst/>
              <a:rect l="l" t="t" r="r" b="b"/>
              <a:pathLst>
                <a:path w="1227" h="1041" extrusionOk="0">
                  <a:moveTo>
                    <a:pt x="521" y="1"/>
                  </a:moveTo>
                  <a:cubicBezTo>
                    <a:pt x="254" y="1"/>
                    <a:pt x="1" y="208"/>
                    <a:pt x="1" y="528"/>
                  </a:cubicBezTo>
                  <a:cubicBezTo>
                    <a:pt x="1" y="814"/>
                    <a:pt x="239" y="1040"/>
                    <a:pt x="524" y="1040"/>
                  </a:cubicBezTo>
                  <a:cubicBezTo>
                    <a:pt x="989" y="1040"/>
                    <a:pt x="1227" y="481"/>
                    <a:pt x="894" y="159"/>
                  </a:cubicBezTo>
                  <a:cubicBezTo>
                    <a:pt x="784" y="50"/>
                    <a:pt x="651" y="1"/>
                    <a:pt x="5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a:off x="126982" y="3690625"/>
              <a:ext cx="39012" cy="33494"/>
            </a:xfrm>
            <a:custGeom>
              <a:avLst/>
              <a:gdLst/>
              <a:ahLst/>
              <a:cxnLst/>
              <a:rect l="l" t="t" r="r" b="b"/>
              <a:pathLst>
                <a:path w="1216" h="1044" extrusionOk="0">
                  <a:moveTo>
                    <a:pt x="525" y="0"/>
                  </a:moveTo>
                  <a:cubicBezTo>
                    <a:pt x="259" y="0"/>
                    <a:pt x="1" y="208"/>
                    <a:pt x="1" y="531"/>
                  </a:cubicBezTo>
                  <a:cubicBezTo>
                    <a:pt x="1" y="817"/>
                    <a:pt x="227" y="1043"/>
                    <a:pt x="525" y="1043"/>
                  </a:cubicBezTo>
                  <a:cubicBezTo>
                    <a:pt x="989" y="1043"/>
                    <a:pt x="1215" y="484"/>
                    <a:pt x="882" y="150"/>
                  </a:cubicBezTo>
                  <a:cubicBezTo>
                    <a:pt x="779" y="47"/>
                    <a:pt x="651" y="0"/>
                    <a:pt x="5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a:off x="6672" y="3690625"/>
              <a:ext cx="39365" cy="33494"/>
            </a:xfrm>
            <a:custGeom>
              <a:avLst/>
              <a:gdLst/>
              <a:ahLst/>
              <a:cxnLst/>
              <a:rect l="l" t="t" r="r" b="b"/>
              <a:pathLst>
                <a:path w="1227" h="1044" extrusionOk="0">
                  <a:moveTo>
                    <a:pt x="528" y="0"/>
                  </a:moveTo>
                  <a:cubicBezTo>
                    <a:pt x="258" y="0"/>
                    <a:pt x="1" y="208"/>
                    <a:pt x="1" y="531"/>
                  </a:cubicBezTo>
                  <a:cubicBezTo>
                    <a:pt x="1" y="817"/>
                    <a:pt x="239" y="1043"/>
                    <a:pt x="524" y="1043"/>
                  </a:cubicBezTo>
                  <a:cubicBezTo>
                    <a:pt x="989" y="1043"/>
                    <a:pt x="1227" y="484"/>
                    <a:pt x="893" y="150"/>
                  </a:cubicBezTo>
                  <a:cubicBezTo>
                    <a:pt x="786" y="47"/>
                    <a:pt x="656" y="0"/>
                    <a:pt x="5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8"/>
          <p:cNvSpPr/>
          <p:nvPr/>
        </p:nvSpPr>
        <p:spPr>
          <a:xfrm>
            <a:off x="2540301" y="2019456"/>
            <a:ext cx="124833" cy="124381"/>
          </a:xfrm>
          <a:custGeom>
            <a:avLst/>
            <a:gdLst/>
            <a:ahLst/>
            <a:cxnLst/>
            <a:rect l="l" t="t" r="r" b="b"/>
            <a:pathLst>
              <a:path w="3311" h="3299" extrusionOk="0">
                <a:moveTo>
                  <a:pt x="525" y="1"/>
                </a:moveTo>
                <a:lnTo>
                  <a:pt x="1" y="524"/>
                </a:lnTo>
                <a:lnTo>
                  <a:pt x="1132" y="1656"/>
                </a:lnTo>
                <a:lnTo>
                  <a:pt x="1" y="2775"/>
                </a:lnTo>
                <a:lnTo>
                  <a:pt x="525" y="3299"/>
                </a:lnTo>
                <a:lnTo>
                  <a:pt x="1656" y="2179"/>
                </a:lnTo>
                <a:lnTo>
                  <a:pt x="2775" y="3299"/>
                </a:lnTo>
                <a:lnTo>
                  <a:pt x="3311" y="2775"/>
                </a:lnTo>
                <a:lnTo>
                  <a:pt x="2180" y="1656"/>
                </a:lnTo>
                <a:lnTo>
                  <a:pt x="3311" y="524"/>
                </a:lnTo>
                <a:lnTo>
                  <a:pt x="2775" y="1"/>
                </a:lnTo>
                <a:lnTo>
                  <a:pt x="1656" y="1132"/>
                </a:lnTo>
                <a:lnTo>
                  <a:pt x="5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8"/>
          <p:cNvGrpSpPr/>
          <p:nvPr/>
        </p:nvGrpSpPr>
        <p:grpSpPr>
          <a:xfrm>
            <a:off x="440677" y="1364545"/>
            <a:ext cx="189340" cy="308716"/>
            <a:chOff x="8814523" y="4301099"/>
            <a:chExt cx="181204" cy="295450"/>
          </a:xfrm>
        </p:grpSpPr>
        <p:sp>
          <p:nvSpPr>
            <p:cNvPr id="399" name="Google Shape;399;p8"/>
            <p:cNvSpPr/>
            <p:nvPr/>
          </p:nvSpPr>
          <p:spPr>
            <a:xfrm>
              <a:off x="8814523" y="4429633"/>
              <a:ext cx="44660" cy="37996"/>
            </a:xfrm>
            <a:custGeom>
              <a:avLst/>
              <a:gdLst/>
              <a:ahLst/>
              <a:cxnLst/>
              <a:rect l="l" t="t" r="r" b="b"/>
              <a:pathLst>
                <a:path w="1394" h="1186" extrusionOk="0">
                  <a:moveTo>
                    <a:pt x="792" y="1"/>
                  </a:moveTo>
                  <a:cubicBezTo>
                    <a:pt x="647" y="1"/>
                    <a:pt x="500" y="54"/>
                    <a:pt x="381" y="173"/>
                  </a:cubicBezTo>
                  <a:cubicBezTo>
                    <a:pt x="0" y="554"/>
                    <a:pt x="274" y="1185"/>
                    <a:pt x="798" y="1185"/>
                  </a:cubicBezTo>
                  <a:cubicBezTo>
                    <a:pt x="1131" y="1185"/>
                    <a:pt x="1393" y="923"/>
                    <a:pt x="1393" y="602"/>
                  </a:cubicBezTo>
                  <a:cubicBezTo>
                    <a:pt x="1393" y="238"/>
                    <a:pt x="1097"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8"/>
            <p:cNvSpPr/>
            <p:nvPr/>
          </p:nvSpPr>
          <p:spPr>
            <a:xfrm>
              <a:off x="8951067" y="4429633"/>
              <a:ext cx="44660" cy="37996"/>
            </a:xfrm>
            <a:custGeom>
              <a:avLst/>
              <a:gdLst/>
              <a:ahLst/>
              <a:cxnLst/>
              <a:rect l="l" t="t" r="r" b="b"/>
              <a:pathLst>
                <a:path w="1394" h="1186" extrusionOk="0">
                  <a:moveTo>
                    <a:pt x="792" y="1"/>
                  </a:moveTo>
                  <a:cubicBezTo>
                    <a:pt x="647" y="1"/>
                    <a:pt x="500" y="54"/>
                    <a:pt x="381" y="173"/>
                  </a:cubicBezTo>
                  <a:cubicBezTo>
                    <a:pt x="0" y="554"/>
                    <a:pt x="262" y="1185"/>
                    <a:pt x="798" y="1185"/>
                  </a:cubicBezTo>
                  <a:cubicBezTo>
                    <a:pt x="1120" y="1185"/>
                    <a:pt x="1393" y="923"/>
                    <a:pt x="1393" y="602"/>
                  </a:cubicBezTo>
                  <a:cubicBezTo>
                    <a:pt x="1393" y="238"/>
                    <a:pt x="1098"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8"/>
            <p:cNvSpPr/>
            <p:nvPr/>
          </p:nvSpPr>
          <p:spPr>
            <a:xfrm>
              <a:off x="8814523" y="4301099"/>
              <a:ext cx="44660" cy="37964"/>
            </a:xfrm>
            <a:custGeom>
              <a:avLst/>
              <a:gdLst/>
              <a:ahLst/>
              <a:cxnLst/>
              <a:rect l="l" t="t" r="r" b="b"/>
              <a:pathLst>
                <a:path w="1394" h="1185" extrusionOk="0">
                  <a:moveTo>
                    <a:pt x="792" y="1"/>
                  </a:moveTo>
                  <a:cubicBezTo>
                    <a:pt x="647" y="1"/>
                    <a:pt x="500" y="54"/>
                    <a:pt x="381" y="173"/>
                  </a:cubicBezTo>
                  <a:cubicBezTo>
                    <a:pt x="0" y="554"/>
                    <a:pt x="274" y="1185"/>
                    <a:pt x="798" y="1185"/>
                  </a:cubicBezTo>
                  <a:cubicBezTo>
                    <a:pt x="1131" y="1185"/>
                    <a:pt x="1393" y="923"/>
                    <a:pt x="1393" y="601"/>
                  </a:cubicBezTo>
                  <a:cubicBezTo>
                    <a:pt x="1393" y="238"/>
                    <a:pt x="1097"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a:off x="8951067" y="4301099"/>
              <a:ext cx="44660" cy="37964"/>
            </a:xfrm>
            <a:custGeom>
              <a:avLst/>
              <a:gdLst/>
              <a:ahLst/>
              <a:cxnLst/>
              <a:rect l="l" t="t" r="r" b="b"/>
              <a:pathLst>
                <a:path w="1394" h="1185" extrusionOk="0">
                  <a:moveTo>
                    <a:pt x="792" y="1"/>
                  </a:moveTo>
                  <a:cubicBezTo>
                    <a:pt x="647" y="1"/>
                    <a:pt x="500" y="54"/>
                    <a:pt x="381" y="173"/>
                  </a:cubicBezTo>
                  <a:cubicBezTo>
                    <a:pt x="0" y="554"/>
                    <a:pt x="262" y="1185"/>
                    <a:pt x="798" y="1185"/>
                  </a:cubicBezTo>
                  <a:cubicBezTo>
                    <a:pt x="1120" y="1185"/>
                    <a:pt x="1393" y="923"/>
                    <a:pt x="1393" y="601"/>
                  </a:cubicBezTo>
                  <a:cubicBezTo>
                    <a:pt x="1393" y="238"/>
                    <a:pt x="1098"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a:off x="8814523" y="4558328"/>
              <a:ext cx="44660" cy="38221"/>
            </a:xfrm>
            <a:custGeom>
              <a:avLst/>
              <a:gdLst/>
              <a:ahLst/>
              <a:cxnLst/>
              <a:rect l="l" t="t" r="r" b="b"/>
              <a:pathLst>
                <a:path w="1394" h="1193" extrusionOk="0">
                  <a:moveTo>
                    <a:pt x="799" y="0"/>
                  </a:moveTo>
                  <a:cubicBezTo>
                    <a:pt x="652" y="0"/>
                    <a:pt x="502" y="56"/>
                    <a:pt x="381" y="180"/>
                  </a:cubicBezTo>
                  <a:cubicBezTo>
                    <a:pt x="0" y="550"/>
                    <a:pt x="274" y="1193"/>
                    <a:pt x="798" y="1193"/>
                  </a:cubicBezTo>
                  <a:cubicBezTo>
                    <a:pt x="1131" y="1193"/>
                    <a:pt x="1393" y="919"/>
                    <a:pt x="1393" y="597"/>
                  </a:cubicBezTo>
                  <a:cubicBezTo>
                    <a:pt x="1393" y="237"/>
                    <a:pt x="1102"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8"/>
            <p:cNvSpPr/>
            <p:nvPr/>
          </p:nvSpPr>
          <p:spPr>
            <a:xfrm>
              <a:off x="8951067" y="4558328"/>
              <a:ext cx="44660" cy="38221"/>
            </a:xfrm>
            <a:custGeom>
              <a:avLst/>
              <a:gdLst/>
              <a:ahLst/>
              <a:cxnLst/>
              <a:rect l="l" t="t" r="r" b="b"/>
              <a:pathLst>
                <a:path w="1394" h="1193" extrusionOk="0">
                  <a:moveTo>
                    <a:pt x="799" y="0"/>
                  </a:moveTo>
                  <a:cubicBezTo>
                    <a:pt x="652" y="0"/>
                    <a:pt x="502" y="56"/>
                    <a:pt x="381" y="180"/>
                  </a:cubicBezTo>
                  <a:cubicBezTo>
                    <a:pt x="0" y="550"/>
                    <a:pt x="262" y="1193"/>
                    <a:pt x="798" y="1193"/>
                  </a:cubicBezTo>
                  <a:cubicBezTo>
                    <a:pt x="1120" y="1193"/>
                    <a:pt x="1393" y="919"/>
                    <a:pt x="1393" y="597"/>
                  </a:cubicBezTo>
                  <a:cubicBezTo>
                    <a:pt x="1393" y="237"/>
                    <a:pt x="1102"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 name="Google Shape;405;p8"/>
          <p:cNvGrpSpPr/>
          <p:nvPr/>
        </p:nvGrpSpPr>
        <p:grpSpPr>
          <a:xfrm flipH="1">
            <a:off x="2517441" y="3031968"/>
            <a:ext cx="585142" cy="825829"/>
            <a:chOff x="8369505" y="4200966"/>
            <a:chExt cx="588555" cy="830646"/>
          </a:xfrm>
        </p:grpSpPr>
        <p:sp>
          <p:nvSpPr>
            <p:cNvPr id="406" name="Google Shape;406;p8"/>
            <p:cNvSpPr/>
            <p:nvPr/>
          </p:nvSpPr>
          <p:spPr>
            <a:xfrm>
              <a:off x="8881800" y="4888380"/>
              <a:ext cx="38162" cy="32687"/>
            </a:xfrm>
            <a:custGeom>
              <a:avLst/>
              <a:gdLst/>
              <a:ahLst/>
              <a:cxnLst/>
              <a:rect l="l" t="t" r="r" b="b"/>
              <a:pathLst>
                <a:path w="1192" h="1021" extrusionOk="0">
                  <a:moveTo>
                    <a:pt x="512" y="1"/>
                  </a:moveTo>
                  <a:cubicBezTo>
                    <a:pt x="251" y="1"/>
                    <a:pt x="1" y="203"/>
                    <a:pt x="1" y="509"/>
                  </a:cubicBezTo>
                  <a:cubicBezTo>
                    <a:pt x="1" y="794"/>
                    <a:pt x="227" y="1021"/>
                    <a:pt x="501" y="1021"/>
                  </a:cubicBezTo>
                  <a:cubicBezTo>
                    <a:pt x="965" y="1021"/>
                    <a:pt x="1191" y="473"/>
                    <a:pt x="870" y="152"/>
                  </a:cubicBezTo>
                  <a:cubicBezTo>
                    <a:pt x="765" y="47"/>
                    <a:pt x="637" y="1"/>
                    <a:pt x="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8"/>
            <p:cNvSpPr/>
            <p:nvPr/>
          </p:nvSpPr>
          <p:spPr>
            <a:xfrm>
              <a:off x="8764403" y="4888380"/>
              <a:ext cx="38162" cy="32687"/>
            </a:xfrm>
            <a:custGeom>
              <a:avLst/>
              <a:gdLst/>
              <a:ahLst/>
              <a:cxnLst/>
              <a:rect l="l" t="t" r="r" b="b"/>
              <a:pathLst>
                <a:path w="1192" h="1021" extrusionOk="0">
                  <a:moveTo>
                    <a:pt x="512" y="1"/>
                  </a:moveTo>
                  <a:cubicBezTo>
                    <a:pt x="250" y="1"/>
                    <a:pt x="0" y="203"/>
                    <a:pt x="0" y="509"/>
                  </a:cubicBezTo>
                  <a:cubicBezTo>
                    <a:pt x="0" y="794"/>
                    <a:pt x="227" y="1021"/>
                    <a:pt x="512" y="1021"/>
                  </a:cubicBezTo>
                  <a:cubicBezTo>
                    <a:pt x="965" y="1021"/>
                    <a:pt x="1191" y="473"/>
                    <a:pt x="870" y="152"/>
                  </a:cubicBezTo>
                  <a:cubicBezTo>
                    <a:pt x="765" y="47"/>
                    <a:pt x="637" y="1"/>
                    <a:pt x="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8"/>
            <p:cNvSpPr/>
            <p:nvPr/>
          </p:nvSpPr>
          <p:spPr>
            <a:xfrm>
              <a:off x="8647391" y="4888380"/>
              <a:ext cx="38130" cy="32687"/>
            </a:xfrm>
            <a:custGeom>
              <a:avLst/>
              <a:gdLst/>
              <a:ahLst/>
              <a:cxnLst/>
              <a:rect l="l" t="t" r="r" b="b"/>
              <a:pathLst>
                <a:path w="1191" h="1021" extrusionOk="0">
                  <a:moveTo>
                    <a:pt x="512" y="1"/>
                  </a:moveTo>
                  <a:cubicBezTo>
                    <a:pt x="250" y="1"/>
                    <a:pt x="0" y="203"/>
                    <a:pt x="0" y="509"/>
                  </a:cubicBezTo>
                  <a:cubicBezTo>
                    <a:pt x="0" y="794"/>
                    <a:pt x="226" y="1021"/>
                    <a:pt x="512" y="1021"/>
                  </a:cubicBezTo>
                  <a:cubicBezTo>
                    <a:pt x="965" y="1021"/>
                    <a:pt x="1191" y="473"/>
                    <a:pt x="869" y="152"/>
                  </a:cubicBezTo>
                  <a:cubicBezTo>
                    <a:pt x="765" y="47"/>
                    <a:pt x="637" y="1"/>
                    <a:pt x="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8530346" y="4888380"/>
              <a:ext cx="38162" cy="32687"/>
            </a:xfrm>
            <a:custGeom>
              <a:avLst/>
              <a:gdLst/>
              <a:ahLst/>
              <a:cxnLst/>
              <a:rect l="l" t="t" r="r" b="b"/>
              <a:pathLst>
                <a:path w="1192" h="1021" extrusionOk="0">
                  <a:moveTo>
                    <a:pt x="512" y="1"/>
                  </a:moveTo>
                  <a:cubicBezTo>
                    <a:pt x="251" y="1"/>
                    <a:pt x="1" y="203"/>
                    <a:pt x="1" y="509"/>
                  </a:cubicBezTo>
                  <a:cubicBezTo>
                    <a:pt x="1" y="794"/>
                    <a:pt x="227" y="1021"/>
                    <a:pt x="513" y="1021"/>
                  </a:cubicBezTo>
                  <a:cubicBezTo>
                    <a:pt x="965" y="1021"/>
                    <a:pt x="1192" y="473"/>
                    <a:pt x="870" y="152"/>
                  </a:cubicBezTo>
                  <a:cubicBezTo>
                    <a:pt x="766" y="47"/>
                    <a:pt x="638" y="1"/>
                    <a:pt x="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8413333" y="4888380"/>
              <a:ext cx="38162" cy="32687"/>
            </a:xfrm>
            <a:custGeom>
              <a:avLst/>
              <a:gdLst/>
              <a:ahLst/>
              <a:cxnLst/>
              <a:rect l="l" t="t" r="r" b="b"/>
              <a:pathLst>
                <a:path w="1192" h="1021" extrusionOk="0">
                  <a:moveTo>
                    <a:pt x="512" y="1"/>
                  </a:moveTo>
                  <a:cubicBezTo>
                    <a:pt x="251" y="1"/>
                    <a:pt x="1" y="203"/>
                    <a:pt x="1" y="509"/>
                  </a:cubicBezTo>
                  <a:cubicBezTo>
                    <a:pt x="1" y="794"/>
                    <a:pt x="227" y="1021"/>
                    <a:pt x="501" y="1021"/>
                  </a:cubicBezTo>
                  <a:cubicBezTo>
                    <a:pt x="965" y="1021"/>
                    <a:pt x="1191" y="473"/>
                    <a:pt x="870" y="152"/>
                  </a:cubicBezTo>
                  <a:cubicBezTo>
                    <a:pt x="766" y="47"/>
                    <a:pt x="638" y="1"/>
                    <a:pt x="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8881800" y="4777867"/>
              <a:ext cx="38162" cy="33039"/>
            </a:xfrm>
            <a:custGeom>
              <a:avLst/>
              <a:gdLst/>
              <a:ahLst/>
              <a:cxnLst/>
              <a:rect l="l" t="t" r="r" b="b"/>
              <a:pathLst>
                <a:path w="1192" h="1032" extrusionOk="0">
                  <a:moveTo>
                    <a:pt x="514" y="0"/>
                  </a:moveTo>
                  <a:cubicBezTo>
                    <a:pt x="252" y="0"/>
                    <a:pt x="1" y="205"/>
                    <a:pt x="1" y="520"/>
                  </a:cubicBezTo>
                  <a:cubicBezTo>
                    <a:pt x="1" y="794"/>
                    <a:pt x="227" y="1032"/>
                    <a:pt x="501" y="1032"/>
                  </a:cubicBezTo>
                  <a:cubicBezTo>
                    <a:pt x="965" y="1032"/>
                    <a:pt x="1191" y="472"/>
                    <a:pt x="870" y="151"/>
                  </a:cubicBezTo>
                  <a:cubicBezTo>
                    <a:pt x="766" y="47"/>
                    <a:pt x="638" y="0"/>
                    <a:pt x="5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8764403" y="4777867"/>
              <a:ext cx="38162" cy="33039"/>
            </a:xfrm>
            <a:custGeom>
              <a:avLst/>
              <a:gdLst/>
              <a:ahLst/>
              <a:cxnLst/>
              <a:rect l="l" t="t" r="r" b="b"/>
              <a:pathLst>
                <a:path w="1192" h="1032" extrusionOk="0">
                  <a:moveTo>
                    <a:pt x="513" y="0"/>
                  </a:moveTo>
                  <a:cubicBezTo>
                    <a:pt x="251" y="0"/>
                    <a:pt x="0" y="205"/>
                    <a:pt x="0" y="520"/>
                  </a:cubicBezTo>
                  <a:cubicBezTo>
                    <a:pt x="0" y="794"/>
                    <a:pt x="227" y="1032"/>
                    <a:pt x="512" y="1032"/>
                  </a:cubicBezTo>
                  <a:cubicBezTo>
                    <a:pt x="965" y="1032"/>
                    <a:pt x="1191" y="472"/>
                    <a:pt x="870" y="151"/>
                  </a:cubicBezTo>
                  <a:cubicBezTo>
                    <a:pt x="766" y="47"/>
                    <a:pt x="638" y="0"/>
                    <a:pt x="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8647391" y="4777867"/>
              <a:ext cx="38130" cy="33039"/>
            </a:xfrm>
            <a:custGeom>
              <a:avLst/>
              <a:gdLst/>
              <a:ahLst/>
              <a:cxnLst/>
              <a:rect l="l" t="t" r="r" b="b"/>
              <a:pathLst>
                <a:path w="1191" h="1032" extrusionOk="0">
                  <a:moveTo>
                    <a:pt x="513" y="0"/>
                  </a:moveTo>
                  <a:cubicBezTo>
                    <a:pt x="251" y="0"/>
                    <a:pt x="0" y="205"/>
                    <a:pt x="0" y="520"/>
                  </a:cubicBezTo>
                  <a:cubicBezTo>
                    <a:pt x="0" y="794"/>
                    <a:pt x="226" y="1032"/>
                    <a:pt x="512" y="1032"/>
                  </a:cubicBezTo>
                  <a:cubicBezTo>
                    <a:pt x="965" y="1032"/>
                    <a:pt x="1191" y="472"/>
                    <a:pt x="869" y="151"/>
                  </a:cubicBezTo>
                  <a:cubicBezTo>
                    <a:pt x="766" y="47"/>
                    <a:pt x="638" y="0"/>
                    <a:pt x="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8"/>
            <p:cNvSpPr/>
            <p:nvPr/>
          </p:nvSpPr>
          <p:spPr>
            <a:xfrm>
              <a:off x="8530346" y="4777867"/>
              <a:ext cx="38162" cy="33039"/>
            </a:xfrm>
            <a:custGeom>
              <a:avLst/>
              <a:gdLst/>
              <a:ahLst/>
              <a:cxnLst/>
              <a:rect l="l" t="t" r="r" b="b"/>
              <a:pathLst>
                <a:path w="1192" h="1032" extrusionOk="0">
                  <a:moveTo>
                    <a:pt x="514" y="0"/>
                  </a:moveTo>
                  <a:cubicBezTo>
                    <a:pt x="252" y="0"/>
                    <a:pt x="1" y="205"/>
                    <a:pt x="1" y="520"/>
                  </a:cubicBezTo>
                  <a:cubicBezTo>
                    <a:pt x="1" y="794"/>
                    <a:pt x="227" y="1032"/>
                    <a:pt x="513" y="1032"/>
                  </a:cubicBezTo>
                  <a:cubicBezTo>
                    <a:pt x="965" y="1032"/>
                    <a:pt x="1192" y="472"/>
                    <a:pt x="870" y="151"/>
                  </a:cubicBezTo>
                  <a:cubicBezTo>
                    <a:pt x="766" y="47"/>
                    <a:pt x="639" y="0"/>
                    <a:pt x="5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8"/>
            <p:cNvSpPr/>
            <p:nvPr/>
          </p:nvSpPr>
          <p:spPr>
            <a:xfrm>
              <a:off x="8413333" y="4777867"/>
              <a:ext cx="38162" cy="33039"/>
            </a:xfrm>
            <a:custGeom>
              <a:avLst/>
              <a:gdLst/>
              <a:ahLst/>
              <a:cxnLst/>
              <a:rect l="l" t="t" r="r" b="b"/>
              <a:pathLst>
                <a:path w="1192" h="1032" extrusionOk="0">
                  <a:moveTo>
                    <a:pt x="514" y="0"/>
                  </a:moveTo>
                  <a:cubicBezTo>
                    <a:pt x="252" y="0"/>
                    <a:pt x="1" y="205"/>
                    <a:pt x="1" y="520"/>
                  </a:cubicBezTo>
                  <a:cubicBezTo>
                    <a:pt x="1" y="794"/>
                    <a:pt x="227" y="1032"/>
                    <a:pt x="501" y="1032"/>
                  </a:cubicBezTo>
                  <a:cubicBezTo>
                    <a:pt x="965" y="1032"/>
                    <a:pt x="1191" y="472"/>
                    <a:pt x="870" y="151"/>
                  </a:cubicBezTo>
                  <a:cubicBezTo>
                    <a:pt x="766" y="47"/>
                    <a:pt x="639" y="0"/>
                    <a:pt x="5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8881800" y="4998637"/>
              <a:ext cx="38162" cy="32975"/>
            </a:xfrm>
            <a:custGeom>
              <a:avLst/>
              <a:gdLst/>
              <a:ahLst/>
              <a:cxnLst/>
              <a:rect l="l" t="t" r="r" b="b"/>
              <a:pathLst>
                <a:path w="1192" h="1030" extrusionOk="0">
                  <a:moveTo>
                    <a:pt x="519" y="0"/>
                  </a:moveTo>
                  <a:cubicBezTo>
                    <a:pt x="255" y="0"/>
                    <a:pt x="1" y="209"/>
                    <a:pt x="1" y="518"/>
                  </a:cubicBezTo>
                  <a:cubicBezTo>
                    <a:pt x="1" y="791"/>
                    <a:pt x="227" y="1029"/>
                    <a:pt x="501" y="1029"/>
                  </a:cubicBezTo>
                  <a:cubicBezTo>
                    <a:pt x="965" y="1029"/>
                    <a:pt x="1191" y="470"/>
                    <a:pt x="870" y="148"/>
                  </a:cubicBezTo>
                  <a:cubicBezTo>
                    <a:pt x="767" y="46"/>
                    <a:pt x="642" y="0"/>
                    <a:pt x="5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8764403" y="4998637"/>
              <a:ext cx="38162" cy="32975"/>
            </a:xfrm>
            <a:custGeom>
              <a:avLst/>
              <a:gdLst/>
              <a:ahLst/>
              <a:cxnLst/>
              <a:rect l="l" t="t" r="r" b="b"/>
              <a:pathLst>
                <a:path w="1192" h="1030" extrusionOk="0">
                  <a:moveTo>
                    <a:pt x="519" y="0"/>
                  </a:moveTo>
                  <a:cubicBezTo>
                    <a:pt x="255" y="0"/>
                    <a:pt x="0" y="209"/>
                    <a:pt x="0" y="518"/>
                  </a:cubicBezTo>
                  <a:cubicBezTo>
                    <a:pt x="0" y="791"/>
                    <a:pt x="239" y="1029"/>
                    <a:pt x="512" y="1029"/>
                  </a:cubicBezTo>
                  <a:cubicBezTo>
                    <a:pt x="965" y="1029"/>
                    <a:pt x="1191" y="470"/>
                    <a:pt x="870" y="148"/>
                  </a:cubicBezTo>
                  <a:cubicBezTo>
                    <a:pt x="767" y="46"/>
                    <a:pt x="642" y="0"/>
                    <a:pt x="5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8647391" y="4998637"/>
              <a:ext cx="38130" cy="32975"/>
            </a:xfrm>
            <a:custGeom>
              <a:avLst/>
              <a:gdLst/>
              <a:ahLst/>
              <a:cxnLst/>
              <a:rect l="l" t="t" r="r" b="b"/>
              <a:pathLst>
                <a:path w="1191" h="1030" extrusionOk="0">
                  <a:moveTo>
                    <a:pt x="518" y="0"/>
                  </a:moveTo>
                  <a:cubicBezTo>
                    <a:pt x="255" y="0"/>
                    <a:pt x="0" y="209"/>
                    <a:pt x="0" y="518"/>
                  </a:cubicBezTo>
                  <a:cubicBezTo>
                    <a:pt x="0" y="791"/>
                    <a:pt x="226" y="1029"/>
                    <a:pt x="512" y="1029"/>
                  </a:cubicBezTo>
                  <a:cubicBezTo>
                    <a:pt x="965" y="1029"/>
                    <a:pt x="1191" y="470"/>
                    <a:pt x="869" y="148"/>
                  </a:cubicBezTo>
                  <a:cubicBezTo>
                    <a:pt x="767" y="46"/>
                    <a:pt x="642" y="0"/>
                    <a:pt x="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8"/>
            <p:cNvSpPr/>
            <p:nvPr/>
          </p:nvSpPr>
          <p:spPr>
            <a:xfrm>
              <a:off x="8530346" y="4998637"/>
              <a:ext cx="38162" cy="32975"/>
            </a:xfrm>
            <a:custGeom>
              <a:avLst/>
              <a:gdLst/>
              <a:ahLst/>
              <a:cxnLst/>
              <a:rect l="l" t="t" r="r" b="b"/>
              <a:pathLst>
                <a:path w="1192" h="1030" extrusionOk="0">
                  <a:moveTo>
                    <a:pt x="519" y="0"/>
                  </a:moveTo>
                  <a:cubicBezTo>
                    <a:pt x="255" y="0"/>
                    <a:pt x="1" y="209"/>
                    <a:pt x="1" y="518"/>
                  </a:cubicBezTo>
                  <a:cubicBezTo>
                    <a:pt x="1" y="791"/>
                    <a:pt x="227" y="1029"/>
                    <a:pt x="513" y="1029"/>
                  </a:cubicBezTo>
                  <a:cubicBezTo>
                    <a:pt x="965" y="1029"/>
                    <a:pt x="1192" y="470"/>
                    <a:pt x="870" y="148"/>
                  </a:cubicBezTo>
                  <a:cubicBezTo>
                    <a:pt x="768" y="46"/>
                    <a:pt x="642" y="0"/>
                    <a:pt x="5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8"/>
            <p:cNvSpPr/>
            <p:nvPr/>
          </p:nvSpPr>
          <p:spPr>
            <a:xfrm>
              <a:off x="8413333" y="4998637"/>
              <a:ext cx="38162" cy="32975"/>
            </a:xfrm>
            <a:custGeom>
              <a:avLst/>
              <a:gdLst/>
              <a:ahLst/>
              <a:cxnLst/>
              <a:rect l="l" t="t" r="r" b="b"/>
              <a:pathLst>
                <a:path w="1192" h="1030" extrusionOk="0">
                  <a:moveTo>
                    <a:pt x="519" y="0"/>
                  </a:moveTo>
                  <a:cubicBezTo>
                    <a:pt x="255" y="0"/>
                    <a:pt x="1" y="209"/>
                    <a:pt x="1" y="518"/>
                  </a:cubicBezTo>
                  <a:cubicBezTo>
                    <a:pt x="1" y="791"/>
                    <a:pt x="227" y="1029"/>
                    <a:pt x="501" y="1029"/>
                  </a:cubicBezTo>
                  <a:cubicBezTo>
                    <a:pt x="965" y="1029"/>
                    <a:pt x="1191" y="470"/>
                    <a:pt x="870" y="148"/>
                  </a:cubicBezTo>
                  <a:cubicBezTo>
                    <a:pt x="768" y="46"/>
                    <a:pt x="642" y="0"/>
                    <a:pt x="5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8369505" y="4200966"/>
              <a:ext cx="585138" cy="79685"/>
            </a:xfrm>
            <a:custGeom>
              <a:avLst/>
              <a:gdLst/>
              <a:ahLst/>
              <a:cxnLst/>
              <a:rect l="l" t="t" r="r" b="b"/>
              <a:pathLst>
                <a:path w="18277" h="2489" extrusionOk="0">
                  <a:moveTo>
                    <a:pt x="1882" y="0"/>
                  </a:moveTo>
                  <a:lnTo>
                    <a:pt x="1" y="1893"/>
                  </a:lnTo>
                  <a:lnTo>
                    <a:pt x="334" y="2215"/>
                  </a:lnTo>
                  <a:lnTo>
                    <a:pt x="1882" y="655"/>
                  </a:lnTo>
                  <a:lnTo>
                    <a:pt x="3691" y="2489"/>
                  </a:lnTo>
                  <a:lnTo>
                    <a:pt x="5513" y="655"/>
                  </a:lnTo>
                  <a:lnTo>
                    <a:pt x="7323" y="2489"/>
                  </a:lnTo>
                  <a:lnTo>
                    <a:pt x="9145" y="655"/>
                  </a:lnTo>
                  <a:lnTo>
                    <a:pt x="10966" y="2489"/>
                  </a:lnTo>
                  <a:lnTo>
                    <a:pt x="12776" y="655"/>
                  </a:lnTo>
                  <a:lnTo>
                    <a:pt x="14598" y="2489"/>
                  </a:lnTo>
                  <a:lnTo>
                    <a:pt x="16407" y="655"/>
                  </a:lnTo>
                  <a:lnTo>
                    <a:pt x="17955" y="2215"/>
                  </a:lnTo>
                  <a:lnTo>
                    <a:pt x="18277" y="1893"/>
                  </a:lnTo>
                  <a:lnTo>
                    <a:pt x="16407" y="0"/>
                  </a:lnTo>
                  <a:lnTo>
                    <a:pt x="14598" y="1834"/>
                  </a:lnTo>
                  <a:lnTo>
                    <a:pt x="12776" y="0"/>
                  </a:lnTo>
                  <a:lnTo>
                    <a:pt x="10966" y="1846"/>
                  </a:lnTo>
                  <a:lnTo>
                    <a:pt x="9145" y="0"/>
                  </a:lnTo>
                  <a:lnTo>
                    <a:pt x="7323" y="1834"/>
                  </a:lnTo>
                  <a:lnTo>
                    <a:pt x="5513" y="0"/>
                  </a:lnTo>
                  <a:lnTo>
                    <a:pt x="3691" y="1846"/>
                  </a:lnTo>
                  <a:lnTo>
                    <a:pt x="1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8834931" y="4430447"/>
              <a:ext cx="123130" cy="123162"/>
            </a:xfrm>
            <a:custGeom>
              <a:avLst/>
              <a:gdLst/>
              <a:ahLst/>
              <a:cxnLst/>
              <a:rect l="l" t="t" r="r" b="b"/>
              <a:pathLst>
                <a:path w="3846" h="3847" extrusionOk="0">
                  <a:moveTo>
                    <a:pt x="1560" y="1"/>
                  </a:moveTo>
                  <a:lnTo>
                    <a:pt x="1560" y="1560"/>
                  </a:lnTo>
                  <a:lnTo>
                    <a:pt x="0" y="1560"/>
                  </a:lnTo>
                  <a:lnTo>
                    <a:pt x="0" y="2287"/>
                  </a:lnTo>
                  <a:lnTo>
                    <a:pt x="1560" y="2287"/>
                  </a:lnTo>
                  <a:lnTo>
                    <a:pt x="1560" y="3846"/>
                  </a:lnTo>
                  <a:lnTo>
                    <a:pt x="2286" y="3846"/>
                  </a:lnTo>
                  <a:lnTo>
                    <a:pt x="2286" y="2287"/>
                  </a:lnTo>
                  <a:lnTo>
                    <a:pt x="3846" y="2287"/>
                  </a:lnTo>
                  <a:lnTo>
                    <a:pt x="3846" y="1560"/>
                  </a:lnTo>
                  <a:lnTo>
                    <a:pt x="2286" y="1560"/>
                  </a:lnTo>
                  <a:lnTo>
                    <a:pt x="22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 name="Google Shape;423;p8"/>
          <p:cNvSpPr/>
          <p:nvPr/>
        </p:nvSpPr>
        <p:spPr>
          <a:xfrm flipH="1">
            <a:off x="968939" y="1354524"/>
            <a:ext cx="144696" cy="144734"/>
          </a:xfrm>
          <a:custGeom>
            <a:avLst/>
            <a:gdLst/>
            <a:ahLst/>
            <a:cxnLst/>
            <a:rect l="l" t="t" r="r" b="b"/>
            <a:pathLst>
              <a:path w="3846" h="3847" extrusionOk="0">
                <a:moveTo>
                  <a:pt x="1560" y="1"/>
                </a:moveTo>
                <a:lnTo>
                  <a:pt x="1560" y="1560"/>
                </a:lnTo>
                <a:lnTo>
                  <a:pt x="0" y="1560"/>
                </a:lnTo>
                <a:lnTo>
                  <a:pt x="0" y="2287"/>
                </a:lnTo>
                <a:lnTo>
                  <a:pt x="1560" y="2287"/>
                </a:lnTo>
                <a:lnTo>
                  <a:pt x="1560" y="3846"/>
                </a:lnTo>
                <a:lnTo>
                  <a:pt x="2286" y="3846"/>
                </a:lnTo>
                <a:lnTo>
                  <a:pt x="2286" y="2287"/>
                </a:lnTo>
                <a:lnTo>
                  <a:pt x="3846" y="2287"/>
                </a:lnTo>
                <a:lnTo>
                  <a:pt x="3846" y="1560"/>
                </a:lnTo>
                <a:lnTo>
                  <a:pt x="2286" y="1560"/>
                </a:lnTo>
                <a:lnTo>
                  <a:pt x="22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8"/>
          <p:cNvSpPr/>
          <p:nvPr/>
        </p:nvSpPr>
        <p:spPr>
          <a:xfrm flipH="1">
            <a:off x="460574" y="1993156"/>
            <a:ext cx="150399" cy="150680"/>
          </a:xfrm>
          <a:custGeom>
            <a:avLst/>
            <a:gdLst/>
            <a:ahLst/>
            <a:cxnLst/>
            <a:rect l="l" t="t" r="r" b="b"/>
            <a:pathLst>
              <a:path w="5883" h="5894" extrusionOk="0">
                <a:moveTo>
                  <a:pt x="1" y="0"/>
                </a:moveTo>
                <a:lnTo>
                  <a:pt x="1" y="5894"/>
                </a:lnTo>
                <a:lnTo>
                  <a:pt x="5882" y="5894"/>
                </a:lnTo>
                <a:lnTo>
                  <a:pt x="5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5" name="Google Shape;425;p8"/>
          <p:cNvCxnSpPr/>
          <p:nvPr/>
        </p:nvCxnSpPr>
        <p:spPr>
          <a:xfrm>
            <a:off x="-8550" y="917350"/>
            <a:ext cx="9161100" cy="0"/>
          </a:xfrm>
          <a:prstGeom prst="straightConnector1">
            <a:avLst/>
          </a:prstGeom>
          <a:noFill/>
          <a:ln w="19050" cap="flat" cmpd="sng">
            <a:solidFill>
              <a:schemeClr val="accent5"/>
            </a:solidFill>
            <a:prstDash val="solid"/>
            <a:round/>
            <a:headEnd type="none" w="med" len="med"/>
            <a:tailEnd type="none" w="med" len="med"/>
          </a:ln>
        </p:spPr>
      </p:cxnSp>
      <p:cxnSp>
        <p:nvCxnSpPr>
          <p:cNvPr id="426" name="Google Shape;426;p8"/>
          <p:cNvCxnSpPr/>
          <p:nvPr/>
        </p:nvCxnSpPr>
        <p:spPr>
          <a:xfrm>
            <a:off x="-8550" y="4226150"/>
            <a:ext cx="9161100" cy="0"/>
          </a:xfrm>
          <a:prstGeom prst="straightConnector1">
            <a:avLst/>
          </a:prstGeom>
          <a:noFill/>
          <a:ln w="19050" cap="flat" cmpd="sng">
            <a:solidFill>
              <a:schemeClr val="accent5"/>
            </a:solidFill>
            <a:prstDash val="solid"/>
            <a:round/>
            <a:headEnd type="none" w="med" len="med"/>
            <a:tailEnd type="none" w="med" len="med"/>
          </a:ln>
        </p:spPr>
      </p:cxnSp>
      <p:sp>
        <p:nvSpPr>
          <p:cNvPr id="427" name="Google Shape;427;p8"/>
          <p:cNvSpPr txBox="1">
            <a:spLocks noGrp="1"/>
          </p:cNvSpPr>
          <p:nvPr>
            <p:ph type="title"/>
          </p:nvPr>
        </p:nvSpPr>
        <p:spPr>
          <a:xfrm>
            <a:off x="3334250" y="1851388"/>
            <a:ext cx="4628100" cy="14943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428" name="Google Shape;428;p8"/>
          <p:cNvGrpSpPr/>
          <p:nvPr/>
        </p:nvGrpSpPr>
        <p:grpSpPr>
          <a:xfrm>
            <a:off x="876986" y="2485255"/>
            <a:ext cx="328622" cy="305322"/>
            <a:chOff x="6672" y="3464315"/>
            <a:chExt cx="279631" cy="259804"/>
          </a:xfrm>
        </p:grpSpPr>
        <p:sp>
          <p:nvSpPr>
            <p:cNvPr id="429" name="Google Shape;429;p8"/>
            <p:cNvSpPr/>
            <p:nvPr/>
          </p:nvSpPr>
          <p:spPr>
            <a:xfrm>
              <a:off x="246938" y="3577534"/>
              <a:ext cx="39365" cy="33526"/>
            </a:xfrm>
            <a:custGeom>
              <a:avLst/>
              <a:gdLst/>
              <a:ahLst/>
              <a:cxnLst/>
              <a:rect l="l" t="t" r="r" b="b"/>
              <a:pathLst>
                <a:path w="1227" h="1045" extrusionOk="0">
                  <a:moveTo>
                    <a:pt x="526" y="1"/>
                  </a:moveTo>
                  <a:cubicBezTo>
                    <a:pt x="257" y="1"/>
                    <a:pt x="1" y="206"/>
                    <a:pt x="1" y="520"/>
                  </a:cubicBezTo>
                  <a:cubicBezTo>
                    <a:pt x="1" y="806"/>
                    <a:pt x="239" y="1044"/>
                    <a:pt x="524" y="1044"/>
                  </a:cubicBezTo>
                  <a:cubicBezTo>
                    <a:pt x="989" y="1044"/>
                    <a:pt x="1227" y="484"/>
                    <a:pt x="894" y="151"/>
                  </a:cubicBezTo>
                  <a:cubicBezTo>
                    <a:pt x="786" y="47"/>
                    <a:pt x="655" y="1"/>
                    <a:pt x="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8"/>
            <p:cNvSpPr/>
            <p:nvPr/>
          </p:nvSpPr>
          <p:spPr>
            <a:xfrm>
              <a:off x="126982" y="3577534"/>
              <a:ext cx="39012" cy="33526"/>
            </a:xfrm>
            <a:custGeom>
              <a:avLst/>
              <a:gdLst/>
              <a:ahLst/>
              <a:cxnLst/>
              <a:rect l="l" t="t" r="r" b="b"/>
              <a:pathLst>
                <a:path w="1216" h="1045" extrusionOk="0">
                  <a:moveTo>
                    <a:pt x="527" y="1"/>
                  </a:moveTo>
                  <a:cubicBezTo>
                    <a:pt x="257" y="1"/>
                    <a:pt x="1" y="206"/>
                    <a:pt x="1" y="520"/>
                  </a:cubicBezTo>
                  <a:cubicBezTo>
                    <a:pt x="1" y="806"/>
                    <a:pt x="227" y="1044"/>
                    <a:pt x="525" y="1044"/>
                  </a:cubicBezTo>
                  <a:cubicBezTo>
                    <a:pt x="989" y="1044"/>
                    <a:pt x="1215" y="484"/>
                    <a:pt x="894" y="151"/>
                  </a:cubicBezTo>
                  <a:cubicBezTo>
                    <a:pt x="786" y="47"/>
                    <a:pt x="655" y="1"/>
                    <a:pt x="5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8"/>
            <p:cNvSpPr/>
            <p:nvPr/>
          </p:nvSpPr>
          <p:spPr>
            <a:xfrm>
              <a:off x="6672" y="3577374"/>
              <a:ext cx="39365" cy="33687"/>
            </a:xfrm>
            <a:custGeom>
              <a:avLst/>
              <a:gdLst/>
              <a:ahLst/>
              <a:cxnLst/>
              <a:rect l="l" t="t" r="r" b="b"/>
              <a:pathLst>
                <a:path w="1227" h="1050"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8"/>
            <p:cNvSpPr/>
            <p:nvPr/>
          </p:nvSpPr>
          <p:spPr>
            <a:xfrm>
              <a:off x="246938" y="3464315"/>
              <a:ext cx="39365" cy="33655"/>
            </a:xfrm>
            <a:custGeom>
              <a:avLst/>
              <a:gdLst/>
              <a:ahLst/>
              <a:cxnLst/>
              <a:rect l="l" t="t" r="r" b="b"/>
              <a:pathLst>
                <a:path w="1227" h="1049" extrusionOk="0">
                  <a:moveTo>
                    <a:pt x="526" y="0"/>
                  </a:moveTo>
                  <a:cubicBezTo>
                    <a:pt x="257" y="0"/>
                    <a:pt x="1" y="211"/>
                    <a:pt x="1" y="525"/>
                  </a:cubicBezTo>
                  <a:cubicBezTo>
                    <a:pt x="1" y="811"/>
                    <a:pt x="239" y="1049"/>
                    <a:pt x="524" y="1049"/>
                  </a:cubicBezTo>
                  <a:cubicBezTo>
                    <a:pt x="989" y="1049"/>
                    <a:pt x="1227" y="489"/>
                    <a:pt x="894" y="156"/>
                  </a:cubicBezTo>
                  <a:cubicBezTo>
                    <a:pt x="786" y="48"/>
                    <a:pt x="654" y="0"/>
                    <a:pt x="5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8"/>
            <p:cNvSpPr/>
            <p:nvPr/>
          </p:nvSpPr>
          <p:spPr>
            <a:xfrm>
              <a:off x="126982" y="3464315"/>
              <a:ext cx="39012" cy="33655"/>
            </a:xfrm>
            <a:custGeom>
              <a:avLst/>
              <a:gdLst/>
              <a:ahLst/>
              <a:cxnLst/>
              <a:rect l="l" t="t" r="r" b="b"/>
              <a:pathLst>
                <a:path w="1216" h="1049" extrusionOk="0">
                  <a:moveTo>
                    <a:pt x="523" y="0"/>
                  </a:moveTo>
                  <a:cubicBezTo>
                    <a:pt x="257" y="0"/>
                    <a:pt x="1" y="211"/>
                    <a:pt x="1" y="525"/>
                  </a:cubicBezTo>
                  <a:cubicBezTo>
                    <a:pt x="1" y="811"/>
                    <a:pt x="227" y="1049"/>
                    <a:pt x="525" y="1049"/>
                  </a:cubicBezTo>
                  <a:cubicBezTo>
                    <a:pt x="989" y="1049"/>
                    <a:pt x="1215" y="489"/>
                    <a:pt x="882" y="156"/>
                  </a:cubicBezTo>
                  <a:cubicBezTo>
                    <a:pt x="778" y="48"/>
                    <a:pt x="649" y="0"/>
                    <a:pt x="5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8"/>
            <p:cNvSpPr/>
            <p:nvPr/>
          </p:nvSpPr>
          <p:spPr>
            <a:xfrm>
              <a:off x="6672" y="3464315"/>
              <a:ext cx="39365" cy="33655"/>
            </a:xfrm>
            <a:custGeom>
              <a:avLst/>
              <a:gdLst/>
              <a:ahLst/>
              <a:cxnLst/>
              <a:rect l="l" t="t" r="r" b="b"/>
              <a:pathLst>
                <a:path w="1227" h="1049"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8"/>
            <p:cNvSpPr/>
            <p:nvPr/>
          </p:nvSpPr>
          <p:spPr>
            <a:xfrm>
              <a:off x="246938" y="3690721"/>
              <a:ext cx="39365" cy="33398"/>
            </a:xfrm>
            <a:custGeom>
              <a:avLst/>
              <a:gdLst/>
              <a:ahLst/>
              <a:cxnLst/>
              <a:rect l="l" t="t" r="r" b="b"/>
              <a:pathLst>
                <a:path w="1227" h="1041" extrusionOk="0">
                  <a:moveTo>
                    <a:pt x="521" y="1"/>
                  </a:moveTo>
                  <a:cubicBezTo>
                    <a:pt x="254" y="1"/>
                    <a:pt x="1" y="208"/>
                    <a:pt x="1" y="528"/>
                  </a:cubicBezTo>
                  <a:cubicBezTo>
                    <a:pt x="1" y="814"/>
                    <a:pt x="239" y="1040"/>
                    <a:pt x="524" y="1040"/>
                  </a:cubicBezTo>
                  <a:cubicBezTo>
                    <a:pt x="989" y="1040"/>
                    <a:pt x="1227" y="481"/>
                    <a:pt x="894" y="159"/>
                  </a:cubicBezTo>
                  <a:cubicBezTo>
                    <a:pt x="784" y="50"/>
                    <a:pt x="651" y="1"/>
                    <a:pt x="5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8"/>
            <p:cNvSpPr/>
            <p:nvPr/>
          </p:nvSpPr>
          <p:spPr>
            <a:xfrm>
              <a:off x="126982" y="3690625"/>
              <a:ext cx="39012" cy="33494"/>
            </a:xfrm>
            <a:custGeom>
              <a:avLst/>
              <a:gdLst/>
              <a:ahLst/>
              <a:cxnLst/>
              <a:rect l="l" t="t" r="r" b="b"/>
              <a:pathLst>
                <a:path w="1216" h="1044" extrusionOk="0">
                  <a:moveTo>
                    <a:pt x="525" y="0"/>
                  </a:moveTo>
                  <a:cubicBezTo>
                    <a:pt x="259" y="0"/>
                    <a:pt x="1" y="208"/>
                    <a:pt x="1" y="531"/>
                  </a:cubicBezTo>
                  <a:cubicBezTo>
                    <a:pt x="1" y="817"/>
                    <a:pt x="227" y="1043"/>
                    <a:pt x="525" y="1043"/>
                  </a:cubicBezTo>
                  <a:cubicBezTo>
                    <a:pt x="989" y="1043"/>
                    <a:pt x="1215" y="484"/>
                    <a:pt x="882" y="150"/>
                  </a:cubicBezTo>
                  <a:cubicBezTo>
                    <a:pt x="779" y="47"/>
                    <a:pt x="651" y="0"/>
                    <a:pt x="5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8"/>
            <p:cNvSpPr/>
            <p:nvPr/>
          </p:nvSpPr>
          <p:spPr>
            <a:xfrm>
              <a:off x="6672" y="3690625"/>
              <a:ext cx="39365" cy="33494"/>
            </a:xfrm>
            <a:custGeom>
              <a:avLst/>
              <a:gdLst/>
              <a:ahLst/>
              <a:cxnLst/>
              <a:rect l="l" t="t" r="r" b="b"/>
              <a:pathLst>
                <a:path w="1227" h="1044" extrusionOk="0">
                  <a:moveTo>
                    <a:pt x="528" y="0"/>
                  </a:moveTo>
                  <a:cubicBezTo>
                    <a:pt x="258" y="0"/>
                    <a:pt x="1" y="208"/>
                    <a:pt x="1" y="531"/>
                  </a:cubicBezTo>
                  <a:cubicBezTo>
                    <a:pt x="1" y="817"/>
                    <a:pt x="239" y="1043"/>
                    <a:pt x="524" y="1043"/>
                  </a:cubicBezTo>
                  <a:cubicBezTo>
                    <a:pt x="989" y="1043"/>
                    <a:pt x="1227" y="484"/>
                    <a:pt x="893" y="150"/>
                  </a:cubicBezTo>
                  <a:cubicBezTo>
                    <a:pt x="786" y="47"/>
                    <a:pt x="656" y="0"/>
                    <a:pt x="5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8"/>
          <p:cNvSpPr/>
          <p:nvPr/>
        </p:nvSpPr>
        <p:spPr>
          <a:xfrm rot="-5400000">
            <a:off x="2770171" y="1561376"/>
            <a:ext cx="585138" cy="79685"/>
          </a:xfrm>
          <a:custGeom>
            <a:avLst/>
            <a:gdLst/>
            <a:ahLst/>
            <a:cxnLst/>
            <a:rect l="l" t="t" r="r" b="b"/>
            <a:pathLst>
              <a:path w="18277" h="2489" extrusionOk="0">
                <a:moveTo>
                  <a:pt x="1869" y="0"/>
                </a:moveTo>
                <a:lnTo>
                  <a:pt x="0" y="1893"/>
                </a:lnTo>
                <a:lnTo>
                  <a:pt x="322" y="2215"/>
                </a:lnTo>
                <a:lnTo>
                  <a:pt x="1869" y="655"/>
                </a:lnTo>
                <a:lnTo>
                  <a:pt x="3691" y="2488"/>
                </a:lnTo>
                <a:lnTo>
                  <a:pt x="5501" y="655"/>
                </a:lnTo>
                <a:lnTo>
                  <a:pt x="7322" y="2488"/>
                </a:lnTo>
                <a:lnTo>
                  <a:pt x="9144" y="655"/>
                </a:lnTo>
                <a:lnTo>
                  <a:pt x="10954" y="2488"/>
                </a:lnTo>
                <a:lnTo>
                  <a:pt x="12775" y="655"/>
                </a:lnTo>
                <a:lnTo>
                  <a:pt x="14585" y="2488"/>
                </a:lnTo>
                <a:lnTo>
                  <a:pt x="16407" y="655"/>
                </a:lnTo>
                <a:lnTo>
                  <a:pt x="17955" y="2215"/>
                </a:lnTo>
                <a:lnTo>
                  <a:pt x="18276" y="1893"/>
                </a:lnTo>
                <a:lnTo>
                  <a:pt x="16407" y="0"/>
                </a:lnTo>
                <a:lnTo>
                  <a:pt x="14585" y="1846"/>
                </a:lnTo>
                <a:lnTo>
                  <a:pt x="12775" y="0"/>
                </a:lnTo>
                <a:lnTo>
                  <a:pt x="10954" y="1846"/>
                </a:lnTo>
                <a:lnTo>
                  <a:pt x="9132" y="0"/>
                </a:lnTo>
                <a:lnTo>
                  <a:pt x="7322" y="1846"/>
                </a:lnTo>
                <a:lnTo>
                  <a:pt x="5501" y="0"/>
                </a:lnTo>
                <a:lnTo>
                  <a:pt x="3691" y="1846"/>
                </a:lnTo>
                <a:lnTo>
                  <a:pt x="18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8"/>
          <p:cNvSpPr/>
          <p:nvPr/>
        </p:nvSpPr>
        <p:spPr>
          <a:xfrm rot="5405778">
            <a:off x="1666427" y="2410338"/>
            <a:ext cx="178500" cy="32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8"/>
          <p:cNvSpPr/>
          <p:nvPr/>
        </p:nvSpPr>
        <p:spPr>
          <a:xfrm>
            <a:off x="955775" y="3182525"/>
            <a:ext cx="171000" cy="1710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8"/>
          <p:cNvSpPr/>
          <p:nvPr/>
        </p:nvSpPr>
        <p:spPr>
          <a:xfrm>
            <a:off x="2606113" y="1515725"/>
            <a:ext cx="171000" cy="1710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8"/>
          <p:cNvSpPr/>
          <p:nvPr/>
        </p:nvSpPr>
        <p:spPr>
          <a:xfrm>
            <a:off x="2538672" y="2662475"/>
            <a:ext cx="128100" cy="128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3"/>
        <p:cNvGrpSpPr/>
        <p:nvPr/>
      </p:nvGrpSpPr>
      <p:grpSpPr>
        <a:xfrm>
          <a:off x="0" y="0"/>
          <a:ext cx="0" cy="0"/>
          <a:chOff x="0" y="0"/>
          <a:chExt cx="0" cy="0"/>
        </a:xfrm>
      </p:grpSpPr>
      <p:sp>
        <p:nvSpPr>
          <p:cNvPr id="444" name="Google Shape;444;p9"/>
          <p:cNvSpPr/>
          <p:nvPr/>
        </p:nvSpPr>
        <p:spPr>
          <a:xfrm>
            <a:off x="-3000" y="325"/>
            <a:ext cx="2608717" cy="5143367"/>
          </a:xfrm>
          <a:custGeom>
            <a:avLst/>
            <a:gdLst/>
            <a:ahLst/>
            <a:cxnLst/>
            <a:rect l="l" t="t" r="r" b="b"/>
            <a:pathLst>
              <a:path w="39589" h="128040" extrusionOk="0">
                <a:moveTo>
                  <a:pt x="0" y="0"/>
                </a:moveTo>
                <a:lnTo>
                  <a:pt x="0" y="128040"/>
                </a:lnTo>
                <a:lnTo>
                  <a:pt x="39588" y="128040"/>
                </a:lnTo>
                <a:lnTo>
                  <a:pt x="395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a:off x="191875" y="1216900"/>
            <a:ext cx="2942151" cy="3098613"/>
          </a:xfrm>
          <a:custGeom>
            <a:avLst/>
            <a:gdLst/>
            <a:ahLst/>
            <a:cxnLst/>
            <a:rect l="l" t="t" r="r" b="b"/>
            <a:pathLst>
              <a:path w="83094" h="83095" extrusionOk="0">
                <a:moveTo>
                  <a:pt x="0" y="1"/>
                </a:moveTo>
                <a:lnTo>
                  <a:pt x="0" y="83094"/>
                </a:lnTo>
                <a:lnTo>
                  <a:pt x="83094" y="83094"/>
                </a:lnTo>
                <a:lnTo>
                  <a:pt x="830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358588" y="1392549"/>
            <a:ext cx="2608736" cy="2747328"/>
          </a:xfrm>
          <a:custGeom>
            <a:avLst/>
            <a:gdLst/>
            <a:ahLst/>
            <a:cxnLst/>
            <a:rect l="l" t="t" r="r" b="b"/>
            <a:pathLst>
              <a:path w="83094" h="83095" extrusionOk="0">
                <a:moveTo>
                  <a:pt x="0" y="1"/>
                </a:moveTo>
                <a:lnTo>
                  <a:pt x="0" y="83094"/>
                </a:lnTo>
                <a:lnTo>
                  <a:pt x="83094" y="83094"/>
                </a:lnTo>
                <a:lnTo>
                  <a:pt x="830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 name="Google Shape;447;p9"/>
          <p:cNvGrpSpPr/>
          <p:nvPr/>
        </p:nvGrpSpPr>
        <p:grpSpPr>
          <a:xfrm>
            <a:off x="2703986" y="3553936"/>
            <a:ext cx="154517" cy="442886"/>
            <a:chOff x="8846561" y="2782361"/>
            <a:chExt cx="154517" cy="442886"/>
          </a:xfrm>
        </p:grpSpPr>
        <p:sp>
          <p:nvSpPr>
            <p:cNvPr id="448" name="Google Shape;448;p9"/>
            <p:cNvSpPr/>
            <p:nvPr/>
          </p:nvSpPr>
          <p:spPr>
            <a:xfrm>
              <a:off x="8846561" y="2782361"/>
              <a:ext cx="154517" cy="154132"/>
            </a:xfrm>
            <a:custGeom>
              <a:avLst/>
              <a:gdLst/>
              <a:ahLst/>
              <a:cxnLst/>
              <a:rect l="l" t="t" r="r" b="b"/>
              <a:pathLst>
                <a:path w="4823" h="4811" extrusionOk="0">
                  <a:moveTo>
                    <a:pt x="762" y="1"/>
                  </a:moveTo>
                  <a:lnTo>
                    <a:pt x="0" y="763"/>
                  </a:lnTo>
                  <a:lnTo>
                    <a:pt x="1643" y="2406"/>
                  </a:lnTo>
                  <a:lnTo>
                    <a:pt x="0" y="4049"/>
                  </a:lnTo>
                  <a:lnTo>
                    <a:pt x="762" y="4811"/>
                  </a:lnTo>
                  <a:lnTo>
                    <a:pt x="2417" y="3168"/>
                  </a:lnTo>
                  <a:lnTo>
                    <a:pt x="4060" y="4811"/>
                  </a:lnTo>
                  <a:lnTo>
                    <a:pt x="4822" y="4049"/>
                  </a:lnTo>
                  <a:lnTo>
                    <a:pt x="3179" y="2406"/>
                  </a:lnTo>
                  <a:lnTo>
                    <a:pt x="4822" y="763"/>
                  </a:lnTo>
                  <a:lnTo>
                    <a:pt x="4060" y="1"/>
                  </a:lnTo>
                  <a:lnTo>
                    <a:pt x="2417" y="1644"/>
                  </a:lnTo>
                  <a:lnTo>
                    <a:pt x="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8846561" y="3070730"/>
              <a:ext cx="154517" cy="154517"/>
            </a:xfrm>
            <a:custGeom>
              <a:avLst/>
              <a:gdLst/>
              <a:ahLst/>
              <a:cxnLst/>
              <a:rect l="l" t="t" r="r" b="b"/>
              <a:pathLst>
                <a:path w="4823" h="4823" extrusionOk="0">
                  <a:moveTo>
                    <a:pt x="762" y="1"/>
                  </a:moveTo>
                  <a:lnTo>
                    <a:pt x="0" y="763"/>
                  </a:lnTo>
                  <a:lnTo>
                    <a:pt x="1643" y="2406"/>
                  </a:lnTo>
                  <a:lnTo>
                    <a:pt x="0" y="4061"/>
                  </a:lnTo>
                  <a:lnTo>
                    <a:pt x="762" y="4823"/>
                  </a:lnTo>
                  <a:lnTo>
                    <a:pt x="2417" y="3180"/>
                  </a:lnTo>
                  <a:lnTo>
                    <a:pt x="4060" y="4823"/>
                  </a:lnTo>
                  <a:lnTo>
                    <a:pt x="4822" y="4061"/>
                  </a:lnTo>
                  <a:lnTo>
                    <a:pt x="3179" y="2406"/>
                  </a:lnTo>
                  <a:lnTo>
                    <a:pt x="4822" y="763"/>
                  </a:lnTo>
                  <a:lnTo>
                    <a:pt x="4060" y="1"/>
                  </a:lnTo>
                  <a:lnTo>
                    <a:pt x="2417" y="1644"/>
                  </a:lnTo>
                  <a:lnTo>
                    <a:pt x="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9"/>
          <p:cNvSpPr/>
          <p:nvPr/>
        </p:nvSpPr>
        <p:spPr>
          <a:xfrm rot="10800000" flipH="1">
            <a:off x="492791" y="1626815"/>
            <a:ext cx="152595" cy="152627"/>
          </a:xfrm>
          <a:custGeom>
            <a:avLst/>
            <a:gdLst/>
            <a:ahLst/>
            <a:cxnLst/>
            <a:rect l="l" t="t" r="r" b="b"/>
            <a:pathLst>
              <a:path w="4763" h="4764" extrusionOk="0">
                <a:moveTo>
                  <a:pt x="0" y="1"/>
                </a:moveTo>
                <a:lnTo>
                  <a:pt x="0" y="4763"/>
                </a:lnTo>
                <a:lnTo>
                  <a:pt x="4763" y="4763"/>
                </a:lnTo>
                <a:lnTo>
                  <a:pt x="47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 name="Google Shape;451;p9"/>
          <p:cNvGrpSpPr/>
          <p:nvPr/>
        </p:nvGrpSpPr>
        <p:grpSpPr>
          <a:xfrm rot="10800000" flipH="1">
            <a:off x="478486" y="1920939"/>
            <a:ext cx="181204" cy="295450"/>
            <a:chOff x="8814523" y="4301099"/>
            <a:chExt cx="181204" cy="295450"/>
          </a:xfrm>
        </p:grpSpPr>
        <p:sp>
          <p:nvSpPr>
            <p:cNvPr id="452" name="Google Shape;452;p9"/>
            <p:cNvSpPr/>
            <p:nvPr/>
          </p:nvSpPr>
          <p:spPr>
            <a:xfrm>
              <a:off x="8814523" y="4429633"/>
              <a:ext cx="44660" cy="37996"/>
            </a:xfrm>
            <a:custGeom>
              <a:avLst/>
              <a:gdLst/>
              <a:ahLst/>
              <a:cxnLst/>
              <a:rect l="l" t="t" r="r" b="b"/>
              <a:pathLst>
                <a:path w="1394" h="1186" extrusionOk="0">
                  <a:moveTo>
                    <a:pt x="792" y="1"/>
                  </a:moveTo>
                  <a:cubicBezTo>
                    <a:pt x="647" y="1"/>
                    <a:pt x="500" y="54"/>
                    <a:pt x="381" y="173"/>
                  </a:cubicBezTo>
                  <a:cubicBezTo>
                    <a:pt x="0" y="554"/>
                    <a:pt x="274" y="1185"/>
                    <a:pt x="798" y="1185"/>
                  </a:cubicBezTo>
                  <a:cubicBezTo>
                    <a:pt x="1131" y="1185"/>
                    <a:pt x="1393" y="923"/>
                    <a:pt x="1393" y="602"/>
                  </a:cubicBezTo>
                  <a:cubicBezTo>
                    <a:pt x="1393" y="238"/>
                    <a:pt x="1097"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8951067" y="4429633"/>
              <a:ext cx="44660" cy="37996"/>
            </a:xfrm>
            <a:custGeom>
              <a:avLst/>
              <a:gdLst/>
              <a:ahLst/>
              <a:cxnLst/>
              <a:rect l="l" t="t" r="r" b="b"/>
              <a:pathLst>
                <a:path w="1394" h="1186" extrusionOk="0">
                  <a:moveTo>
                    <a:pt x="792" y="1"/>
                  </a:moveTo>
                  <a:cubicBezTo>
                    <a:pt x="647" y="1"/>
                    <a:pt x="500" y="54"/>
                    <a:pt x="381" y="173"/>
                  </a:cubicBezTo>
                  <a:cubicBezTo>
                    <a:pt x="0" y="554"/>
                    <a:pt x="262" y="1185"/>
                    <a:pt x="798" y="1185"/>
                  </a:cubicBezTo>
                  <a:cubicBezTo>
                    <a:pt x="1120" y="1185"/>
                    <a:pt x="1393" y="923"/>
                    <a:pt x="1393" y="602"/>
                  </a:cubicBezTo>
                  <a:cubicBezTo>
                    <a:pt x="1393" y="238"/>
                    <a:pt x="1098"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8814523" y="4301099"/>
              <a:ext cx="44660" cy="37964"/>
            </a:xfrm>
            <a:custGeom>
              <a:avLst/>
              <a:gdLst/>
              <a:ahLst/>
              <a:cxnLst/>
              <a:rect l="l" t="t" r="r" b="b"/>
              <a:pathLst>
                <a:path w="1394" h="1185" extrusionOk="0">
                  <a:moveTo>
                    <a:pt x="792" y="1"/>
                  </a:moveTo>
                  <a:cubicBezTo>
                    <a:pt x="647" y="1"/>
                    <a:pt x="500" y="54"/>
                    <a:pt x="381" y="173"/>
                  </a:cubicBezTo>
                  <a:cubicBezTo>
                    <a:pt x="0" y="554"/>
                    <a:pt x="274" y="1185"/>
                    <a:pt x="798" y="1185"/>
                  </a:cubicBezTo>
                  <a:cubicBezTo>
                    <a:pt x="1131" y="1185"/>
                    <a:pt x="1393" y="923"/>
                    <a:pt x="1393" y="601"/>
                  </a:cubicBezTo>
                  <a:cubicBezTo>
                    <a:pt x="1393" y="238"/>
                    <a:pt x="1097"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8951067" y="4301099"/>
              <a:ext cx="44660" cy="37964"/>
            </a:xfrm>
            <a:custGeom>
              <a:avLst/>
              <a:gdLst/>
              <a:ahLst/>
              <a:cxnLst/>
              <a:rect l="l" t="t" r="r" b="b"/>
              <a:pathLst>
                <a:path w="1394" h="1185" extrusionOk="0">
                  <a:moveTo>
                    <a:pt x="792" y="1"/>
                  </a:moveTo>
                  <a:cubicBezTo>
                    <a:pt x="647" y="1"/>
                    <a:pt x="500" y="54"/>
                    <a:pt x="381" y="173"/>
                  </a:cubicBezTo>
                  <a:cubicBezTo>
                    <a:pt x="0" y="554"/>
                    <a:pt x="262" y="1185"/>
                    <a:pt x="798" y="1185"/>
                  </a:cubicBezTo>
                  <a:cubicBezTo>
                    <a:pt x="1120" y="1185"/>
                    <a:pt x="1393" y="923"/>
                    <a:pt x="1393" y="601"/>
                  </a:cubicBezTo>
                  <a:cubicBezTo>
                    <a:pt x="1393" y="238"/>
                    <a:pt x="1098"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9"/>
            <p:cNvSpPr/>
            <p:nvPr/>
          </p:nvSpPr>
          <p:spPr>
            <a:xfrm>
              <a:off x="8814523" y="4558328"/>
              <a:ext cx="44660" cy="38221"/>
            </a:xfrm>
            <a:custGeom>
              <a:avLst/>
              <a:gdLst/>
              <a:ahLst/>
              <a:cxnLst/>
              <a:rect l="l" t="t" r="r" b="b"/>
              <a:pathLst>
                <a:path w="1394" h="1193" extrusionOk="0">
                  <a:moveTo>
                    <a:pt x="799" y="0"/>
                  </a:moveTo>
                  <a:cubicBezTo>
                    <a:pt x="652" y="0"/>
                    <a:pt x="502" y="56"/>
                    <a:pt x="381" y="180"/>
                  </a:cubicBezTo>
                  <a:cubicBezTo>
                    <a:pt x="0" y="550"/>
                    <a:pt x="274" y="1193"/>
                    <a:pt x="798" y="1193"/>
                  </a:cubicBezTo>
                  <a:cubicBezTo>
                    <a:pt x="1131" y="1193"/>
                    <a:pt x="1393" y="919"/>
                    <a:pt x="1393" y="597"/>
                  </a:cubicBezTo>
                  <a:cubicBezTo>
                    <a:pt x="1393" y="237"/>
                    <a:pt x="1102"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a:off x="8951067" y="4558328"/>
              <a:ext cx="44660" cy="38221"/>
            </a:xfrm>
            <a:custGeom>
              <a:avLst/>
              <a:gdLst/>
              <a:ahLst/>
              <a:cxnLst/>
              <a:rect l="l" t="t" r="r" b="b"/>
              <a:pathLst>
                <a:path w="1394" h="1193" extrusionOk="0">
                  <a:moveTo>
                    <a:pt x="799" y="0"/>
                  </a:moveTo>
                  <a:cubicBezTo>
                    <a:pt x="652" y="0"/>
                    <a:pt x="502" y="56"/>
                    <a:pt x="381" y="180"/>
                  </a:cubicBezTo>
                  <a:cubicBezTo>
                    <a:pt x="0" y="550"/>
                    <a:pt x="262" y="1193"/>
                    <a:pt x="798" y="1193"/>
                  </a:cubicBezTo>
                  <a:cubicBezTo>
                    <a:pt x="1120" y="1193"/>
                    <a:pt x="1393" y="919"/>
                    <a:pt x="1393" y="597"/>
                  </a:cubicBezTo>
                  <a:cubicBezTo>
                    <a:pt x="1393" y="237"/>
                    <a:pt x="1102"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 name="Google Shape;458;p9"/>
          <p:cNvGrpSpPr/>
          <p:nvPr/>
        </p:nvGrpSpPr>
        <p:grpSpPr>
          <a:xfrm flipH="1">
            <a:off x="8430930" y="164768"/>
            <a:ext cx="588555" cy="677357"/>
            <a:chOff x="8369505" y="4354255"/>
            <a:chExt cx="588555" cy="677357"/>
          </a:xfrm>
        </p:grpSpPr>
        <p:sp>
          <p:nvSpPr>
            <p:cNvPr id="459" name="Google Shape;459;p9"/>
            <p:cNvSpPr/>
            <p:nvPr/>
          </p:nvSpPr>
          <p:spPr>
            <a:xfrm>
              <a:off x="8881800" y="4888380"/>
              <a:ext cx="38162" cy="32687"/>
            </a:xfrm>
            <a:custGeom>
              <a:avLst/>
              <a:gdLst/>
              <a:ahLst/>
              <a:cxnLst/>
              <a:rect l="l" t="t" r="r" b="b"/>
              <a:pathLst>
                <a:path w="1192" h="1021" extrusionOk="0">
                  <a:moveTo>
                    <a:pt x="512" y="1"/>
                  </a:moveTo>
                  <a:cubicBezTo>
                    <a:pt x="251" y="1"/>
                    <a:pt x="1" y="203"/>
                    <a:pt x="1" y="509"/>
                  </a:cubicBezTo>
                  <a:cubicBezTo>
                    <a:pt x="1" y="794"/>
                    <a:pt x="227" y="1021"/>
                    <a:pt x="501" y="1021"/>
                  </a:cubicBezTo>
                  <a:cubicBezTo>
                    <a:pt x="965" y="1021"/>
                    <a:pt x="1191" y="473"/>
                    <a:pt x="870" y="152"/>
                  </a:cubicBezTo>
                  <a:cubicBezTo>
                    <a:pt x="765" y="47"/>
                    <a:pt x="637" y="1"/>
                    <a:pt x="5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a:off x="8764403" y="4888380"/>
              <a:ext cx="38162" cy="32687"/>
            </a:xfrm>
            <a:custGeom>
              <a:avLst/>
              <a:gdLst/>
              <a:ahLst/>
              <a:cxnLst/>
              <a:rect l="l" t="t" r="r" b="b"/>
              <a:pathLst>
                <a:path w="1192" h="1021" extrusionOk="0">
                  <a:moveTo>
                    <a:pt x="512" y="1"/>
                  </a:moveTo>
                  <a:cubicBezTo>
                    <a:pt x="250" y="1"/>
                    <a:pt x="0" y="203"/>
                    <a:pt x="0" y="509"/>
                  </a:cubicBezTo>
                  <a:cubicBezTo>
                    <a:pt x="0" y="794"/>
                    <a:pt x="227" y="1021"/>
                    <a:pt x="512" y="1021"/>
                  </a:cubicBezTo>
                  <a:cubicBezTo>
                    <a:pt x="965" y="1021"/>
                    <a:pt x="1191" y="473"/>
                    <a:pt x="870" y="152"/>
                  </a:cubicBezTo>
                  <a:cubicBezTo>
                    <a:pt x="765" y="47"/>
                    <a:pt x="637" y="1"/>
                    <a:pt x="5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a:off x="8647391" y="4888380"/>
              <a:ext cx="38130" cy="32687"/>
            </a:xfrm>
            <a:custGeom>
              <a:avLst/>
              <a:gdLst/>
              <a:ahLst/>
              <a:cxnLst/>
              <a:rect l="l" t="t" r="r" b="b"/>
              <a:pathLst>
                <a:path w="1191" h="1021" extrusionOk="0">
                  <a:moveTo>
                    <a:pt x="512" y="1"/>
                  </a:moveTo>
                  <a:cubicBezTo>
                    <a:pt x="250" y="1"/>
                    <a:pt x="0" y="203"/>
                    <a:pt x="0" y="509"/>
                  </a:cubicBezTo>
                  <a:cubicBezTo>
                    <a:pt x="0" y="794"/>
                    <a:pt x="226" y="1021"/>
                    <a:pt x="512" y="1021"/>
                  </a:cubicBezTo>
                  <a:cubicBezTo>
                    <a:pt x="965" y="1021"/>
                    <a:pt x="1191" y="473"/>
                    <a:pt x="869" y="152"/>
                  </a:cubicBezTo>
                  <a:cubicBezTo>
                    <a:pt x="765" y="47"/>
                    <a:pt x="637" y="1"/>
                    <a:pt x="5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9"/>
            <p:cNvSpPr/>
            <p:nvPr/>
          </p:nvSpPr>
          <p:spPr>
            <a:xfrm>
              <a:off x="8530346" y="4888380"/>
              <a:ext cx="38162" cy="32687"/>
            </a:xfrm>
            <a:custGeom>
              <a:avLst/>
              <a:gdLst/>
              <a:ahLst/>
              <a:cxnLst/>
              <a:rect l="l" t="t" r="r" b="b"/>
              <a:pathLst>
                <a:path w="1192" h="1021" extrusionOk="0">
                  <a:moveTo>
                    <a:pt x="512" y="1"/>
                  </a:moveTo>
                  <a:cubicBezTo>
                    <a:pt x="251" y="1"/>
                    <a:pt x="1" y="203"/>
                    <a:pt x="1" y="509"/>
                  </a:cubicBezTo>
                  <a:cubicBezTo>
                    <a:pt x="1" y="794"/>
                    <a:pt x="227" y="1021"/>
                    <a:pt x="513" y="1021"/>
                  </a:cubicBezTo>
                  <a:cubicBezTo>
                    <a:pt x="965" y="1021"/>
                    <a:pt x="1192" y="473"/>
                    <a:pt x="870" y="152"/>
                  </a:cubicBezTo>
                  <a:cubicBezTo>
                    <a:pt x="766" y="47"/>
                    <a:pt x="638" y="1"/>
                    <a:pt x="5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9"/>
            <p:cNvSpPr/>
            <p:nvPr/>
          </p:nvSpPr>
          <p:spPr>
            <a:xfrm>
              <a:off x="8413333" y="4888380"/>
              <a:ext cx="38162" cy="32687"/>
            </a:xfrm>
            <a:custGeom>
              <a:avLst/>
              <a:gdLst/>
              <a:ahLst/>
              <a:cxnLst/>
              <a:rect l="l" t="t" r="r" b="b"/>
              <a:pathLst>
                <a:path w="1192" h="1021" extrusionOk="0">
                  <a:moveTo>
                    <a:pt x="512" y="1"/>
                  </a:moveTo>
                  <a:cubicBezTo>
                    <a:pt x="251" y="1"/>
                    <a:pt x="1" y="203"/>
                    <a:pt x="1" y="509"/>
                  </a:cubicBezTo>
                  <a:cubicBezTo>
                    <a:pt x="1" y="794"/>
                    <a:pt x="227" y="1021"/>
                    <a:pt x="501" y="1021"/>
                  </a:cubicBezTo>
                  <a:cubicBezTo>
                    <a:pt x="965" y="1021"/>
                    <a:pt x="1191" y="473"/>
                    <a:pt x="870" y="152"/>
                  </a:cubicBezTo>
                  <a:cubicBezTo>
                    <a:pt x="766" y="47"/>
                    <a:pt x="638" y="1"/>
                    <a:pt x="5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8881800" y="4777867"/>
              <a:ext cx="38162" cy="33039"/>
            </a:xfrm>
            <a:custGeom>
              <a:avLst/>
              <a:gdLst/>
              <a:ahLst/>
              <a:cxnLst/>
              <a:rect l="l" t="t" r="r" b="b"/>
              <a:pathLst>
                <a:path w="1192" h="1032" extrusionOk="0">
                  <a:moveTo>
                    <a:pt x="514" y="0"/>
                  </a:moveTo>
                  <a:cubicBezTo>
                    <a:pt x="252" y="0"/>
                    <a:pt x="1" y="205"/>
                    <a:pt x="1" y="520"/>
                  </a:cubicBezTo>
                  <a:cubicBezTo>
                    <a:pt x="1" y="794"/>
                    <a:pt x="227" y="1032"/>
                    <a:pt x="501" y="1032"/>
                  </a:cubicBezTo>
                  <a:cubicBezTo>
                    <a:pt x="965" y="1032"/>
                    <a:pt x="1191" y="472"/>
                    <a:pt x="870" y="151"/>
                  </a:cubicBezTo>
                  <a:cubicBezTo>
                    <a:pt x="766" y="47"/>
                    <a:pt x="638" y="0"/>
                    <a:pt x="5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8764403" y="4777867"/>
              <a:ext cx="38162" cy="33039"/>
            </a:xfrm>
            <a:custGeom>
              <a:avLst/>
              <a:gdLst/>
              <a:ahLst/>
              <a:cxnLst/>
              <a:rect l="l" t="t" r="r" b="b"/>
              <a:pathLst>
                <a:path w="1192" h="1032" extrusionOk="0">
                  <a:moveTo>
                    <a:pt x="513" y="0"/>
                  </a:moveTo>
                  <a:cubicBezTo>
                    <a:pt x="251" y="0"/>
                    <a:pt x="0" y="205"/>
                    <a:pt x="0" y="520"/>
                  </a:cubicBezTo>
                  <a:cubicBezTo>
                    <a:pt x="0" y="794"/>
                    <a:pt x="227" y="1032"/>
                    <a:pt x="512" y="1032"/>
                  </a:cubicBezTo>
                  <a:cubicBezTo>
                    <a:pt x="965" y="1032"/>
                    <a:pt x="1191" y="472"/>
                    <a:pt x="870" y="151"/>
                  </a:cubicBezTo>
                  <a:cubicBezTo>
                    <a:pt x="766" y="47"/>
                    <a:pt x="638" y="0"/>
                    <a:pt x="5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9"/>
            <p:cNvSpPr/>
            <p:nvPr/>
          </p:nvSpPr>
          <p:spPr>
            <a:xfrm>
              <a:off x="8647391" y="4777867"/>
              <a:ext cx="38130" cy="33039"/>
            </a:xfrm>
            <a:custGeom>
              <a:avLst/>
              <a:gdLst/>
              <a:ahLst/>
              <a:cxnLst/>
              <a:rect l="l" t="t" r="r" b="b"/>
              <a:pathLst>
                <a:path w="1191" h="1032" extrusionOk="0">
                  <a:moveTo>
                    <a:pt x="513" y="0"/>
                  </a:moveTo>
                  <a:cubicBezTo>
                    <a:pt x="251" y="0"/>
                    <a:pt x="0" y="205"/>
                    <a:pt x="0" y="520"/>
                  </a:cubicBezTo>
                  <a:cubicBezTo>
                    <a:pt x="0" y="794"/>
                    <a:pt x="226" y="1032"/>
                    <a:pt x="512" y="1032"/>
                  </a:cubicBezTo>
                  <a:cubicBezTo>
                    <a:pt x="965" y="1032"/>
                    <a:pt x="1191" y="472"/>
                    <a:pt x="869" y="151"/>
                  </a:cubicBezTo>
                  <a:cubicBezTo>
                    <a:pt x="766" y="47"/>
                    <a:pt x="638" y="0"/>
                    <a:pt x="5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9"/>
            <p:cNvSpPr/>
            <p:nvPr/>
          </p:nvSpPr>
          <p:spPr>
            <a:xfrm>
              <a:off x="8530346" y="4777867"/>
              <a:ext cx="38162" cy="33039"/>
            </a:xfrm>
            <a:custGeom>
              <a:avLst/>
              <a:gdLst/>
              <a:ahLst/>
              <a:cxnLst/>
              <a:rect l="l" t="t" r="r" b="b"/>
              <a:pathLst>
                <a:path w="1192" h="1032" extrusionOk="0">
                  <a:moveTo>
                    <a:pt x="514" y="0"/>
                  </a:moveTo>
                  <a:cubicBezTo>
                    <a:pt x="252" y="0"/>
                    <a:pt x="1" y="205"/>
                    <a:pt x="1" y="520"/>
                  </a:cubicBezTo>
                  <a:cubicBezTo>
                    <a:pt x="1" y="794"/>
                    <a:pt x="227" y="1032"/>
                    <a:pt x="513" y="1032"/>
                  </a:cubicBezTo>
                  <a:cubicBezTo>
                    <a:pt x="965" y="1032"/>
                    <a:pt x="1192" y="472"/>
                    <a:pt x="870" y="151"/>
                  </a:cubicBezTo>
                  <a:cubicBezTo>
                    <a:pt x="766" y="47"/>
                    <a:pt x="639" y="0"/>
                    <a:pt x="5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8413333" y="4777867"/>
              <a:ext cx="38162" cy="33039"/>
            </a:xfrm>
            <a:custGeom>
              <a:avLst/>
              <a:gdLst/>
              <a:ahLst/>
              <a:cxnLst/>
              <a:rect l="l" t="t" r="r" b="b"/>
              <a:pathLst>
                <a:path w="1192" h="1032" extrusionOk="0">
                  <a:moveTo>
                    <a:pt x="514" y="0"/>
                  </a:moveTo>
                  <a:cubicBezTo>
                    <a:pt x="252" y="0"/>
                    <a:pt x="1" y="205"/>
                    <a:pt x="1" y="520"/>
                  </a:cubicBezTo>
                  <a:cubicBezTo>
                    <a:pt x="1" y="794"/>
                    <a:pt x="227" y="1032"/>
                    <a:pt x="501" y="1032"/>
                  </a:cubicBezTo>
                  <a:cubicBezTo>
                    <a:pt x="965" y="1032"/>
                    <a:pt x="1191" y="472"/>
                    <a:pt x="870" y="151"/>
                  </a:cubicBezTo>
                  <a:cubicBezTo>
                    <a:pt x="766" y="47"/>
                    <a:pt x="639" y="0"/>
                    <a:pt x="5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8881800" y="4998637"/>
              <a:ext cx="38162" cy="32975"/>
            </a:xfrm>
            <a:custGeom>
              <a:avLst/>
              <a:gdLst/>
              <a:ahLst/>
              <a:cxnLst/>
              <a:rect l="l" t="t" r="r" b="b"/>
              <a:pathLst>
                <a:path w="1192" h="1030" extrusionOk="0">
                  <a:moveTo>
                    <a:pt x="519" y="0"/>
                  </a:moveTo>
                  <a:cubicBezTo>
                    <a:pt x="255" y="0"/>
                    <a:pt x="1" y="209"/>
                    <a:pt x="1" y="518"/>
                  </a:cubicBezTo>
                  <a:cubicBezTo>
                    <a:pt x="1" y="791"/>
                    <a:pt x="227" y="1029"/>
                    <a:pt x="501" y="1029"/>
                  </a:cubicBezTo>
                  <a:cubicBezTo>
                    <a:pt x="965" y="1029"/>
                    <a:pt x="1191" y="470"/>
                    <a:pt x="870" y="148"/>
                  </a:cubicBezTo>
                  <a:cubicBezTo>
                    <a:pt x="767" y="46"/>
                    <a:pt x="642" y="0"/>
                    <a:pt x="5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9"/>
            <p:cNvSpPr/>
            <p:nvPr/>
          </p:nvSpPr>
          <p:spPr>
            <a:xfrm>
              <a:off x="8764403" y="4998637"/>
              <a:ext cx="38162" cy="32975"/>
            </a:xfrm>
            <a:custGeom>
              <a:avLst/>
              <a:gdLst/>
              <a:ahLst/>
              <a:cxnLst/>
              <a:rect l="l" t="t" r="r" b="b"/>
              <a:pathLst>
                <a:path w="1192" h="1030" extrusionOk="0">
                  <a:moveTo>
                    <a:pt x="519" y="0"/>
                  </a:moveTo>
                  <a:cubicBezTo>
                    <a:pt x="255" y="0"/>
                    <a:pt x="0" y="209"/>
                    <a:pt x="0" y="518"/>
                  </a:cubicBezTo>
                  <a:cubicBezTo>
                    <a:pt x="0" y="791"/>
                    <a:pt x="239" y="1029"/>
                    <a:pt x="512" y="1029"/>
                  </a:cubicBezTo>
                  <a:cubicBezTo>
                    <a:pt x="965" y="1029"/>
                    <a:pt x="1191" y="470"/>
                    <a:pt x="870" y="148"/>
                  </a:cubicBezTo>
                  <a:cubicBezTo>
                    <a:pt x="767" y="46"/>
                    <a:pt x="642" y="0"/>
                    <a:pt x="5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9"/>
            <p:cNvSpPr/>
            <p:nvPr/>
          </p:nvSpPr>
          <p:spPr>
            <a:xfrm>
              <a:off x="8647391" y="4998637"/>
              <a:ext cx="38130" cy="32975"/>
            </a:xfrm>
            <a:custGeom>
              <a:avLst/>
              <a:gdLst/>
              <a:ahLst/>
              <a:cxnLst/>
              <a:rect l="l" t="t" r="r" b="b"/>
              <a:pathLst>
                <a:path w="1191" h="1030" extrusionOk="0">
                  <a:moveTo>
                    <a:pt x="518" y="0"/>
                  </a:moveTo>
                  <a:cubicBezTo>
                    <a:pt x="255" y="0"/>
                    <a:pt x="0" y="209"/>
                    <a:pt x="0" y="518"/>
                  </a:cubicBezTo>
                  <a:cubicBezTo>
                    <a:pt x="0" y="791"/>
                    <a:pt x="226" y="1029"/>
                    <a:pt x="512" y="1029"/>
                  </a:cubicBezTo>
                  <a:cubicBezTo>
                    <a:pt x="965" y="1029"/>
                    <a:pt x="1191" y="470"/>
                    <a:pt x="869" y="148"/>
                  </a:cubicBezTo>
                  <a:cubicBezTo>
                    <a:pt x="767" y="46"/>
                    <a:pt x="642" y="0"/>
                    <a:pt x="5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8530346" y="4998637"/>
              <a:ext cx="38162" cy="32975"/>
            </a:xfrm>
            <a:custGeom>
              <a:avLst/>
              <a:gdLst/>
              <a:ahLst/>
              <a:cxnLst/>
              <a:rect l="l" t="t" r="r" b="b"/>
              <a:pathLst>
                <a:path w="1192" h="1030" extrusionOk="0">
                  <a:moveTo>
                    <a:pt x="519" y="0"/>
                  </a:moveTo>
                  <a:cubicBezTo>
                    <a:pt x="255" y="0"/>
                    <a:pt x="1" y="209"/>
                    <a:pt x="1" y="518"/>
                  </a:cubicBezTo>
                  <a:cubicBezTo>
                    <a:pt x="1" y="791"/>
                    <a:pt x="227" y="1029"/>
                    <a:pt x="513" y="1029"/>
                  </a:cubicBezTo>
                  <a:cubicBezTo>
                    <a:pt x="965" y="1029"/>
                    <a:pt x="1192" y="470"/>
                    <a:pt x="870" y="148"/>
                  </a:cubicBezTo>
                  <a:cubicBezTo>
                    <a:pt x="768" y="46"/>
                    <a:pt x="642" y="0"/>
                    <a:pt x="5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8413333" y="4998637"/>
              <a:ext cx="38162" cy="32975"/>
            </a:xfrm>
            <a:custGeom>
              <a:avLst/>
              <a:gdLst/>
              <a:ahLst/>
              <a:cxnLst/>
              <a:rect l="l" t="t" r="r" b="b"/>
              <a:pathLst>
                <a:path w="1192" h="1030" extrusionOk="0">
                  <a:moveTo>
                    <a:pt x="519" y="0"/>
                  </a:moveTo>
                  <a:cubicBezTo>
                    <a:pt x="255" y="0"/>
                    <a:pt x="1" y="209"/>
                    <a:pt x="1" y="518"/>
                  </a:cubicBezTo>
                  <a:cubicBezTo>
                    <a:pt x="1" y="791"/>
                    <a:pt x="227" y="1029"/>
                    <a:pt x="501" y="1029"/>
                  </a:cubicBezTo>
                  <a:cubicBezTo>
                    <a:pt x="965" y="1029"/>
                    <a:pt x="1191" y="470"/>
                    <a:pt x="870" y="148"/>
                  </a:cubicBezTo>
                  <a:cubicBezTo>
                    <a:pt x="768" y="46"/>
                    <a:pt x="642" y="0"/>
                    <a:pt x="5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9"/>
            <p:cNvSpPr/>
            <p:nvPr/>
          </p:nvSpPr>
          <p:spPr>
            <a:xfrm>
              <a:off x="8369505" y="4354255"/>
              <a:ext cx="585138" cy="79685"/>
            </a:xfrm>
            <a:custGeom>
              <a:avLst/>
              <a:gdLst/>
              <a:ahLst/>
              <a:cxnLst/>
              <a:rect l="l" t="t" r="r" b="b"/>
              <a:pathLst>
                <a:path w="18277" h="2489" extrusionOk="0">
                  <a:moveTo>
                    <a:pt x="1882" y="0"/>
                  </a:moveTo>
                  <a:lnTo>
                    <a:pt x="1" y="1893"/>
                  </a:lnTo>
                  <a:lnTo>
                    <a:pt x="334" y="2215"/>
                  </a:lnTo>
                  <a:lnTo>
                    <a:pt x="1882" y="655"/>
                  </a:lnTo>
                  <a:lnTo>
                    <a:pt x="3691" y="2489"/>
                  </a:lnTo>
                  <a:lnTo>
                    <a:pt x="5513" y="655"/>
                  </a:lnTo>
                  <a:lnTo>
                    <a:pt x="7323" y="2489"/>
                  </a:lnTo>
                  <a:lnTo>
                    <a:pt x="9145" y="655"/>
                  </a:lnTo>
                  <a:lnTo>
                    <a:pt x="10966" y="2489"/>
                  </a:lnTo>
                  <a:lnTo>
                    <a:pt x="12776" y="655"/>
                  </a:lnTo>
                  <a:lnTo>
                    <a:pt x="14598" y="2489"/>
                  </a:lnTo>
                  <a:lnTo>
                    <a:pt x="16407" y="655"/>
                  </a:lnTo>
                  <a:lnTo>
                    <a:pt x="17955" y="2215"/>
                  </a:lnTo>
                  <a:lnTo>
                    <a:pt x="18277" y="1893"/>
                  </a:lnTo>
                  <a:lnTo>
                    <a:pt x="16407" y="0"/>
                  </a:lnTo>
                  <a:lnTo>
                    <a:pt x="14598" y="1834"/>
                  </a:lnTo>
                  <a:lnTo>
                    <a:pt x="12776" y="0"/>
                  </a:lnTo>
                  <a:lnTo>
                    <a:pt x="10966" y="1846"/>
                  </a:lnTo>
                  <a:lnTo>
                    <a:pt x="9145" y="0"/>
                  </a:lnTo>
                  <a:lnTo>
                    <a:pt x="7323" y="1834"/>
                  </a:lnTo>
                  <a:lnTo>
                    <a:pt x="5513" y="0"/>
                  </a:lnTo>
                  <a:lnTo>
                    <a:pt x="3691" y="1846"/>
                  </a:lnTo>
                  <a:lnTo>
                    <a:pt x="18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9"/>
            <p:cNvSpPr/>
            <p:nvPr/>
          </p:nvSpPr>
          <p:spPr>
            <a:xfrm>
              <a:off x="8834931" y="4507091"/>
              <a:ext cx="123130" cy="123162"/>
            </a:xfrm>
            <a:custGeom>
              <a:avLst/>
              <a:gdLst/>
              <a:ahLst/>
              <a:cxnLst/>
              <a:rect l="l" t="t" r="r" b="b"/>
              <a:pathLst>
                <a:path w="3846" h="3847" extrusionOk="0">
                  <a:moveTo>
                    <a:pt x="1560" y="1"/>
                  </a:moveTo>
                  <a:lnTo>
                    <a:pt x="1560" y="1560"/>
                  </a:lnTo>
                  <a:lnTo>
                    <a:pt x="0" y="1560"/>
                  </a:lnTo>
                  <a:lnTo>
                    <a:pt x="0" y="2287"/>
                  </a:lnTo>
                  <a:lnTo>
                    <a:pt x="1560" y="2287"/>
                  </a:lnTo>
                  <a:lnTo>
                    <a:pt x="1560" y="3846"/>
                  </a:lnTo>
                  <a:lnTo>
                    <a:pt x="2286" y="3846"/>
                  </a:lnTo>
                  <a:lnTo>
                    <a:pt x="2286" y="2287"/>
                  </a:lnTo>
                  <a:lnTo>
                    <a:pt x="3846" y="2287"/>
                  </a:lnTo>
                  <a:lnTo>
                    <a:pt x="3846" y="1560"/>
                  </a:lnTo>
                  <a:lnTo>
                    <a:pt x="2286" y="1560"/>
                  </a:lnTo>
                  <a:lnTo>
                    <a:pt x="22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 name="Google Shape;476;p9"/>
          <p:cNvGrpSpPr/>
          <p:nvPr/>
        </p:nvGrpSpPr>
        <p:grpSpPr>
          <a:xfrm>
            <a:off x="8684322" y="4723215"/>
            <a:ext cx="279631" cy="259804"/>
            <a:chOff x="6672" y="3464315"/>
            <a:chExt cx="279631" cy="259804"/>
          </a:xfrm>
        </p:grpSpPr>
        <p:sp>
          <p:nvSpPr>
            <p:cNvPr id="477" name="Google Shape;477;p9"/>
            <p:cNvSpPr/>
            <p:nvPr/>
          </p:nvSpPr>
          <p:spPr>
            <a:xfrm>
              <a:off x="246938" y="3577534"/>
              <a:ext cx="39365" cy="33526"/>
            </a:xfrm>
            <a:custGeom>
              <a:avLst/>
              <a:gdLst/>
              <a:ahLst/>
              <a:cxnLst/>
              <a:rect l="l" t="t" r="r" b="b"/>
              <a:pathLst>
                <a:path w="1227" h="1045" extrusionOk="0">
                  <a:moveTo>
                    <a:pt x="526" y="1"/>
                  </a:moveTo>
                  <a:cubicBezTo>
                    <a:pt x="257" y="1"/>
                    <a:pt x="1" y="206"/>
                    <a:pt x="1" y="520"/>
                  </a:cubicBezTo>
                  <a:cubicBezTo>
                    <a:pt x="1" y="806"/>
                    <a:pt x="239" y="1044"/>
                    <a:pt x="524" y="1044"/>
                  </a:cubicBezTo>
                  <a:cubicBezTo>
                    <a:pt x="989" y="1044"/>
                    <a:pt x="1227" y="484"/>
                    <a:pt x="894" y="151"/>
                  </a:cubicBezTo>
                  <a:cubicBezTo>
                    <a:pt x="786" y="47"/>
                    <a:pt x="655" y="1"/>
                    <a:pt x="5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126982" y="3577534"/>
              <a:ext cx="39012" cy="33526"/>
            </a:xfrm>
            <a:custGeom>
              <a:avLst/>
              <a:gdLst/>
              <a:ahLst/>
              <a:cxnLst/>
              <a:rect l="l" t="t" r="r" b="b"/>
              <a:pathLst>
                <a:path w="1216" h="1045" extrusionOk="0">
                  <a:moveTo>
                    <a:pt x="527" y="1"/>
                  </a:moveTo>
                  <a:cubicBezTo>
                    <a:pt x="257" y="1"/>
                    <a:pt x="1" y="206"/>
                    <a:pt x="1" y="520"/>
                  </a:cubicBezTo>
                  <a:cubicBezTo>
                    <a:pt x="1" y="806"/>
                    <a:pt x="227" y="1044"/>
                    <a:pt x="525" y="1044"/>
                  </a:cubicBezTo>
                  <a:cubicBezTo>
                    <a:pt x="989" y="1044"/>
                    <a:pt x="1215" y="484"/>
                    <a:pt x="894" y="151"/>
                  </a:cubicBezTo>
                  <a:cubicBezTo>
                    <a:pt x="786" y="47"/>
                    <a:pt x="655" y="1"/>
                    <a:pt x="5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6672" y="3577374"/>
              <a:ext cx="39365" cy="33687"/>
            </a:xfrm>
            <a:custGeom>
              <a:avLst/>
              <a:gdLst/>
              <a:ahLst/>
              <a:cxnLst/>
              <a:rect l="l" t="t" r="r" b="b"/>
              <a:pathLst>
                <a:path w="1227" h="1050"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246938" y="3464315"/>
              <a:ext cx="39365" cy="33655"/>
            </a:xfrm>
            <a:custGeom>
              <a:avLst/>
              <a:gdLst/>
              <a:ahLst/>
              <a:cxnLst/>
              <a:rect l="l" t="t" r="r" b="b"/>
              <a:pathLst>
                <a:path w="1227" h="1049" extrusionOk="0">
                  <a:moveTo>
                    <a:pt x="526" y="0"/>
                  </a:moveTo>
                  <a:cubicBezTo>
                    <a:pt x="257" y="0"/>
                    <a:pt x="1" y="211"/>
                    <a:pt x="1" y="525"/>
                  </a:cubicBezTo>
                  <a:cubicBezTo>
                    <a:pt x="1" y="811"/>
                    <a:pt x="239" y="1049"/>
                    <a:pt x="524" y="1049"/>
                  </a:cubicBezTo>
                  <a:cubicBezTo>
                    <a:pt x="989" y="1049"/>
                    <a:pt x="1227" y="489"/>
                    <a:pt x="894" y="156"/>
                  </a:cubicBezTo>
                  <a:cubicBezTo>
                    <a:pt x="786" y="48"/>
                    <a:pt x="654" y="0"/>
                    <a:pt x="5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126982" y="3464315"/>
              <a:ext cx="39012" cy="33655"/>
            </a:xfrm>
            <a:custGeom>
              <a:avLst/>
              <a:gdLst/>
              <a:ahLst/>
              <a:cxnLst/>
              <a:rect l="l" t="t" r="r" b="b"/>
              <a:pathLst>
                <a:path w="1216" h="1049" extrusionOk="0">
                  <a:moveTo>
                    <a:pt x="523" y="0"/>
                  </a:moveTo>
                  <a:cubicBezTo>
                    <a:pt x="257" y="0"/>
                    <a:pt x="1" y="211"/>
                    <a:pt x="1" y="525"/>
                  </a:cubicBezTo>
                  <a:cubicBezTo>
                    <a:pt x="1" y="811"/>
                    <a:pt x="227" y="1049"/>
                    <a:pt x="525" y="1049"/>
                  </a:cubicBezTo>
                  <a:cubicBezTo>
                    <a:pt x="989" y="1049"/>
                    <a:pt x="1215" y="489"/>
                    <a:pt x="882" y="156"/>
                  </a:cubicBezTo>
                  <a:cubicBezTo>
                    <a:pt x="778" y="48"/>
                    <a:pt x="649" y="0"/>
                    <a:pt x="5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6672" y="3464315"/>
              <a:ext cx="39365" cy="33655"/>
            </a:xfrm>
            <a:custGeom>
              <a:avLst/>
              <a:gdLst/>
              <a:ahLst/>
              <a:cxnLst/>
              <a:rect l="l" t="t" r="r" b="b"/>
              <a:pathLst>
                <a:path w="1227" h="1049"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9"/>
            <p:cNvSpPr/>
            <p:nvPr/>
          </p:nvSpPr>
          <p:spPr>
            <a:xfrm>
              <a:off x="246938" y="3690721"/>
              <a:ext cx="39365" cy="33398"/>
            </a:xfrm>
            <a:custGeom>
              <a:avLst/>
              <a:gdLst/>
              <a:ahLst/>
              <a:cxnLst/>
              <a:rect l="l" t="t" r="r" b="b"/>
              <a:pathLst>
                <a:path w="1227" h="1041" extrusionOk="0">
                  <a:moveTo>
                    <a:pt x="521" y="1"/>
                  </a:moveTo>
                  <a:cubicBezTo>
                    <a:pt x="254" y="1"/>
                    <a:pt x="1" y="208"/>
                    <a:pt x="1" y="528"/>
                  </a:cubicBezTo>
                  <a:cubicBezTo>
                    <a:pt x="1" y="814"/>
                    <a:pt x="239" y="1040"/>
                    <a:pt x="524" y="1040"/>
                  </a:cubicBezTo>
                  <a:cubicBezTo>
                    <a:pt x="989" y="1040"/>
                    <a:pt x="1227" y="481"/>
                    <a:pt x="894" y="159"/>
                  </a:cubicBezTo>
                  <a:cubicBezTo>
                    <a:pt x="784" y="50"/>
                    <a:pt x="651" y="1"/>
                    <a:pt x="5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9"/>
            <p:cNvSpPr/>
            <p:nvPr/>
          </p:nvSpPr>
          <p:spPr>
            <a:xfrm>
              <a:off x="126982" y="3690625"/>
              <a:ext cx="39012" cy="33494"/>
            </a:xfrm>
            <a:custGeom>
              <a:avLst/>
              <a:gdLst/>
              <a:ahLst/>
              <a:cxnLst/>
              <a:rect l="l" t="t" r="r" b="b"/>
              <a:pathLst>
                <a:path w="1216" h="1044" extrusionOk="0">
                  <a:moveTo>
                    <a:pt x="525" y="0"/>
                  </a:moveTo>
                  <a:cubicBezTo>
                    <a:pt x="259" y="0"/>
                    <a:pt x="1" y="208"/>
                    <a:pt x="1" y="531"/>
                  </a:cubicBezTo>
                  <a:cubicBezTo>
                    <a:pt x="1" y="817"/>
                    <a:pt x="227" y="1043"/>
                    <a:pt x="525" y="1043"/>
                  </a:cubicBezTo>
                  <a:cubicBezTo>
                    <a:pt x="989" y="1043"/>
                    <a:pt x="1215" y="484"/>
                    <a:pt x="882" y="150"/>
                  </a:cubicBezTo>
                  <a:cubicBezTo>
                    <a:pt x="779" y="47"/>
                    <a:pt x="651" y="0"/>
                    <a:pt x="5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6672" y="3690625"/>
              <a:ext cx="39365" cy="33494"/>
            </a:xfrm>
            <a:custGeom>
              <a:avLst/>
              <a:gdLst/>
              <a:ahLst/>
              <a:cxnLst/>
              <a:rect l="l" t="t" r="r" b="b"/>
              <a:pathLst>
                <a:path w="1227" h="1044" extrusionOk="0">
                  <a:moveTo>
                    <a:pt x="528" y="0"/>
                  </a:moveTo>
                  <a:cubicBezTo>
                    <a:pt x="258" y="0"/>
                    <a:pt x="1" y="208"/>
                    <a:pt x="1" y="531"/>
                  </a:cubicBezTo>
                  <a:cubicBezTo>
                    <a:pt x="1" y="817"/>
                    <a:pt x="239" y="1043"/>
                    <a:pt x="524" y="1043"/>
                  </a:cubicBezTo>
                  <a:cubicBezTo>
                    <a:pt x="989" y="1043"/>
                    <a:pt x="1227" y="484"/>
                    <a:pt x="893" y="150"/>
                  </a:cubicBezTo>
                  <a:cubicBezTo>
                    <a:pt x="786" y="47"/>
                    <a:pt x="656" y="0"/>
                    <a:pt x="5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 name="Google Shape;486;p9"/>
          <p:cNvSpPr/>
          <p:nvPr/>
        </p:nvSpPr>
        <p:spPr>
          <a:xfrm>
            <a:off x="8857713" y="4416280"/>
            <a:ext cx="106225" cy="105840"/>
          </a:xfrm>
          <a:custGeom>
            <a:avLst/>
            <a:gdLst/>
            <a:ahLst/>
            <a:cxnLst/>
            <a:rect l="l" t="t" r="r" b="b"/>
            <a:pathLst>
              <a:path w="3311" h="3299" extrusionOk="0">
                <a:moveTo>
                  <a:pt x="525" y="1"/>
                </a:moveTo>
                <a:lnTo>
                  <a:pt x="1" y="524"/>
                </a:lnTo>
                <a:lnTo>
                  <a:pt x="1132" y="1656"/>
                </a:lnTo>
                <a:lnTo>
                  <a:pt x="1" y="2775"/>
                </a:lnTo>
                <a:lnTo>
                  <a:pt x="525" y="3299"/>
                </a:lnTo>
                <a:lnTo>
                  <a:pt x="1656" y="2179"/>
                </a:lnTo>
                <a:lnTo>
                  <a:pt x="2775" y="3299"/>
                </a:lnTo>
                <a:lnTo>
                  <a:pt x="3311" y="2775"/>
                </a:lnTo>
                <a:lnTo>
                  <a:pt x="2180" y="1656"/>
                </a:lnTo>
                <a:lnTo>
                  <a:pt x="3311" y="524"/>
                </a:lnTo>
                <a:lnTo>
                  <a:pt x="2775" y="1"/>
                </a:lnTo>
                <a:lnTo>
                  <a:pt x="1656" y="1132"/>
                </a:lnTo>
                <a:lnTo>
                  <a:pt x="5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rot="10800000" flipH="1">
            <a:off x="7924005" y="4913190"/>
            <a:ext cx="585138" cy="79685"/>
          </a:xfrm>
          <a:custGeom>
            <a:avLst/>
            <a:gdLst/>
            <a:ahLst/>
            <a:cxnLst/>
            <a:rect l="l" t="t" r="r" b="b"/>
            <a:pathLst>
              <a:path w="18277" h="2489" extrusionOk="0">
                <a:moveTo>
                  <a:pt x="1882" y="0"/>
                </a:moveTo>
                <a:lnTo>
                  <a:pt x="1" y="1893"/>
                </a:lnTo>
                <a:lnTo>
                  <a:pt x="334" y="2215"/>
                </a:lnTo>
                <a:lnTo>
                  <a:pt x="1882" y="655"/>
                </a:lnTo>
                <a:lnTo>
                  <a:pt x="3691" y="2489"/>
                </a:lnTo>
                <a:lnTo>
                  <a:pt x="5513" y="655"/>
                </a:lnTo>
                <a:lnTo>
                  <a:pt x="7323" y="2489"/>
                </a:lnTo>
                <a:lnTo>
                  <a:pt x="9145" y="655"/>
                </a:lnTo>
                <a:lnTo>
                  <a:pt x="10966" y="2489"/>
                </a:lnTo>
                <a:lnTo>
                  <a:pt x="12776" y="655"/>
                </a:lnTo>
                <a:lnTo>
                  <a:pt x="14598" y="2489"/>
                </a:lnTo>
                <a:lnTo>
                  <a:pt x="16407" y="655"/>
                </a:lnTo>
                <a:lnTo>
                  <a:pt x="17955" y="2215"/>
                </a:lnTo>
                <a:lnTo>
                  <a:pt x="18277" y="1893"/>
                </a:lnTo>
                <a:lnTo>
                  <a:pt x="16407" y="0"/>
                </a:lnTo>
                <a:lnTo>
                  <a:pt x="14598" y="1834"/>
                </a:lnTo>
                <a:lnTo>
                  <a:pt x="12776" y="0"/>
                </a:lnTo>
                <a:lnTo>
                  <a:pt x="10966" y="1846"/>
                </a:lnTo>
                <a:lnTo>
                  <a:pt x="9145" y="0"/>
                </a:lnTo>
                <a:lnTo>
                  <a:pt x="7323" y="1834"/>
                </a:lnTo>
                <a:lnTo>
                  <a:pt x="5513" y="0"/>
                </a:lnTo>
                <a:lnTo>
                  <a:pt x="3691" y="1846"/>
                </a:lnTo>
                <a:lnTo>
                  <a:pt x="18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9"/>
          <p:cNvSpPr/>
          <p:nvPr/>
        </p:nvSpPr>
        <p:spPr>
          <a:xfrm rot="10800000" flipH="1">
            <a:off x="8389431" y="4716878"/>
            <a:ext cx="123130" cy="123162"/>
          </a:xfrm>
          <a:custGeom>
            <a:avLst/>
            <a:gdLst/>
            <a:ahLst/>
            <a:cxnLst/>
            <a:rect l="l" t="t" r="r" b="b"/>
            <a:pathLst>
              <a:path w="3846" h="3847" extrusionOk="0">
                <a:moveTo>
                  <a:pt x="1560" y="1"/>
                </a:moveTo>
                <a:lnTo>
                  <a:pt x="1560" y="1560"/>
                </a:lnTo>
                <a:lnTo>
                  <a:pt x="0" y="1560"/>
                </a:lnTo>
                <a:lnTo>
                  <a:pt x="0" y="2287"/>
                </a:lnTo>
                <a:lnTo>
                  <a:pt x="1560" y="2287"/>
                </a:lnTo>
                <a:lnTo>
                  <a:pt x="1560" y="3846"/>
                </a:lnTo>
                <a:lnTo>
                  <a:pt x="2286" y="3846"/>
                </a:lnTo>
                <a:lnTo>
                  <a:pt x="2286" y="2287"/>
                </a:lnTo>
                <a:lnTo>
                  <a:pt x="3846" y="2287"/>
                </a:lnTo>
                <a:lnTo>
                  <a:pt x="3846" y="1560"/>
                </a:lnTo>
                <a:lnTo>
                  <a:pt x="2286" y="1560"/>
                </a:lnTo>
                <a:lnTo>
                  <a:pt x="22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 name="Google Shape;489;p9"/>
          <p:cNvGrpSpPr/>
          <p:nvPr/>
        </p:nvGrpSpPr>
        <p:grpSpPr>
          <a:xfrm rot="10800000">
            <a:off x="2703980" y="174636"/>
            <a:ext cx="279631" cy="259804"/>
            <a:chOff x="6672" y="3464315"/>
            <a:chExt cx="279631" cy="259804"/>
          </a:xfrm>
        </p:grpSpPr>
        <p:sp>
          <p:nvSpPr>
            <p:cNvPr id="490" name="Google Shape;490;p9"/>
            <p:cNvSpPr/>
            <p:nvPr/>
          </p:nvSpPr>
          <p:spPr>
            <a:xfrm>
              <a:off x="246938" y="3577534"/>
              <a:ext cx="39365" cy="33526"/>
            </a:xfrm>
            <a:custGeom>
              <a:avLst/>
              <a:gdLst/>
              <a:ahLst/>
              <a:cxnLst/>
              <a:rect l="l" t="t" r="r" b="b"/>
              <a:pathLst>
                <a:path w="1227" h="1045" extrusionOk="0">
                  <a:moveTo>
                    <a:pt x="526" y="1"/>
                  </a:moveTo>
                  <a:cubicBezTo>
                    <a:pt x="257" y="1"/>
                    <a:pt x="1" y="206"/>
                    <a:pt x="1" y="520"/>
                  </a:cubicBezTo>
                  <a:cubicBezTo>
                    <a:pt x="1" y="806"/>
                    <a:pt x="239" y="1044"/>
                    <a:pt x="524" y="1044"/>
                  </a:cubicBezTo>
                  <a:cubicBezTo>
                    <a:pt x="989" y="1044"/>
                    <a:pt x="1227" y="484"/>
                    <a:pt x="894" y="151"/>
                  </a:cubicBezTo>
                  <a:cubicBezTo>
                    <a:pt x="786" y="47"/>
                    <a:pt x="655" y="1"/>
                    <a:pt x="5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126982" y="3577534"/>
              <a:ext cx="39012" cy="33526"/>
            </a:xfrm>
            <a:custGeom>
              <a:avLst/>
              <a:gdLst/>
              <a:ahLst/>
              <a:cxnLst/>
              <a:rect l="l" t="t" r="r" b="b"/>
              <a:pathLst>
                <a:path w="1216" h="1045" extrusionOk="0">
                  <a:moveTo>
                    <a:pt x="527" y="1"/>
                  </a:moveTo>
                  <a:cubicBezTo>
                    <a:pt x="257" y="1"/>
                    <a:pt x="1" y="206"/>
                    <a:pt x="1" y="520"/>
                  </a:cubicBezTo>
                  <a:cubicBezTo>
                    <a:pt x="1" y="806"/>
                    <a:pt x="227" y="1044"/>
                    <a:pt x="525" y="1044"/>
                  </a:cubicBezTo>
                  <a:cubicBezTo>
                    <a:pt x="989" y="1044"/>
                    <a:pt x="1215" y="484"/>
                    <a:pt x="894" y="151"/>
                  </a:cubicBezTo>
                  <a:cubicBezTo>
                    <a:pt x="786" y="47"/>
                    <a:pt x="655" y="1"/>
                    <a:pt x="5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6672" y="3577374"/>
              <a:ext cx="39365" cy="33687"/>
            </a:xfrm>
            <a:custGeom>
              <a:avLst/>
              <a:gdLst/>
              <a:ahLst/>
              <a:cxnLst/>
              <a:rect l="l" t="t" r="r" b="b"/>
              <a:pathLst>
                <a:path w="1227" h="1050"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9"/>
            <p:cNvSpPr/>
            <p:nvPr/>
          </p:nvSpPr>
          <p:spPr>
            <a:xfrm>
              <a:off x="246938" y="3464315"/>
              <a:ext cx="39365" cy="33655"/>
            </a:xfrm>
            <a:custGeom>
              <a:avLst/>
              <a:gdLst/>
              <a:ahLst/>
              <a:cxnLst/>
              <a:rect l="l" t="t" r="r" b="b"/>
              <a:pathLst>
                <a:path w="1227" h="1049" extrusionOk="0">
                  <a:moveTo>
                    <a:pt x="526" y="0"/>
                  </a:moveTo>
                  <a:cubicBezTo>
                    <a:pt x="257" y="0"/>
                    <a:pt x="1" y="211"/>
                    <a:pt x="1" y="525"/>
                  </a:cubicBezTo>
                  <a:cubicBezTo>
                    <a:pt x="1" y="811"/>
                    <a:pt x="239" y="1049"/>
                    <a:pt x="524" y="1049"/>
                  </a:cubicBezTo>
                  <a:cubicBezTo>
                    <a:pt x="989" y="1049"/>
                    <a:pt x="1227" y="489"/>
                    <a:pt x="894" y="156"/>
                  </a:cubicBezTo>
                  <a:cubicBezTo>
                    <a:pt x="786" y="48"/>
                    <a:pt x="654" y="0"/>
                    <a:pt x="5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9"/>
            <p:cNvSpPr/>
            <p:nvPr/>
          </p:nvSpPr>
          <p:spPr>
            <a:xfrm>
              <a:off x="126982" y="3464315"/>
              <a:ext cx="39012" cy="33655"/>
            </a:xfrm>
            <a:custGeom>
              <a:avLst/>
              <a:gdLst/>
              <a:ahLst/>
              <a:cxnLst/>
              <a:rect l="l" t="t" r="r" b="b"/>
              <a:pathLst>
                <a:path w="1216" h="1049" extrusionOk="0">
                  <a:moveTo>
                    <a:pt x="523" y="0"/>
                  </a:moveTo>
                  <a:cubicBezTo>
                    <a:pt x="257" y="0"/>
                    <a:pt x="1" y="211"/>
                    <a:pt x="1" y="525"/>
                  </a:cubicBezTo>
                  <a:cubicBezTo>
                    <a:pt x="1" y="811"/>
                    <a:pt x="227" y="1049"/>
                    <a:pt x="525" y="1049"/>
                  </a:cubicBezTo>
                  <a:cubicBezTo>
                    <a:pt x="989" y="1049"/>
                    <a:pt x="1215" y="489"/>
                    <a:pt x="882" y="156"/>
                  </a:cubicBezTo>
                  <a:cubicBezTo>
                    <a:pt x="778" y="48"/>
                    <a:pt x="649" y="0"/>
                    <a:pt x="5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6672" y="3464315"/>
              <a:ext cx="39365" cy="33655"/>
            </a:xfrm>
            <a:custGeom>
              <a:avLst/>
              <a:gdLst/>
              <a:ahLst/>
              <a:cxnLst/>
              <a:rect l="l" t="t" r="r" b="b"/>
              <a:pathLst>
                <a:path w="1227" h="1049"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246938" y="3690721"/>
              <a:ext cx="39365" cy="33398"/>
            </a:xfrm>
            <a:custGeom>
              <a:avLst/>
              <a:gdLst/>
              <a:ahLst/>
              <a:cxnLst/>
              <a:rect l="l" t="t" r="r" b="b"/>
              <a:pathLst>
                <a:path w="1227" h="1041" extrusionOk="0">
                  <a:moveTo>
                    <a:pt x="521" y="1"/>
                  </a:moveTo>
                  <a:cubicBezTo>
                    <a:pt x="254" y="1"/>
                    <a:pt x="1" y="208"/>
                    <a:pt x="1" y="528"/>
                  </a:cubicBezTo>
                  <a:cubicBezTo>
                    <a:pt x="1" y="814"/>
                    <a:pt x="239" y="1040"/>
                    <a:pt x="524" y="1040"/>
                  </a:cubicBezTo>
                  <a:cubicBezTo>
                    <a:pt x="989" y="1040"/>
                    <a:pt x="1227" y="481"/>
                    <a:pt x="894" y="159"/>
                  </a:cubicBezTo>
                  <a:cubicBezTo>
                    <a:pt x="784" y="50"/>
                    <a:pt x="651" y="1"/>
                    <a:pt x="5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9"/>
            <p:cNvSpPr/>
            <p:nvPr/>
          </p:nvSpPr>
          <p:spPr>
            <a:xfrm>
              <a:off x="126982" y="3690625"/>
              <a:ext cx="39012" cy="33494"/>
            </a:xfrm>
            <a:custGeom>
              <a:avLst/>
              <a:gdLst/>
              <a:ahLst/>
              <a:cxnLst/>
              <a:rect l="l" t="t" r="r" b="b"/>
              <a:pathLst>
                <a:path w="1216" h="1044" extrusionOk="0">
                  <a:moveTo>
                    <a:pt x="525" y="0"/>
                  </a:moveTo>
                  <a:cubicBezTo>
                    <a:pt x="259" y="0"/>
                    <a:pt x="1" y="208"/>
                    <a:pt x="1" y="531"/>
                  </a:cubicBezTo>
                  <a:cubicBezTo>
                    <a:pt x="1" y="817"/>
                    <a:pt x="227" y="1043"/>
                    <a:pt x="525" y="1043"/>
                  </a:cubicBezTo>
                  <a:cubicBezTo>
                    <a:pt x="989" y="1043"/>
                    <a:pt x="1215" y="484"/>
                    <a:pt x="882" y="150"/>
                  </a:cubicBezTo>
                  <a:cubicBezTo>
                    <a:pt x="779" y="47"/>
                    <a:pt x="651" y="0"/>
                    <a:pt x="5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9"/>
            <p:cNvSpPr/>
            <p:nvPr/>
          </p:nvSpPr>
          <p:spPr>
            <a:xfrm>
              <a:off x="6672" y="3690625"/>
              <a:ext cx="39365" cy="33494"/>
            </a:xfrm>
            <a:custGeom>
              <a:avLst/>
              <a:gdLst/>
              <a:ahLst/>
              <a:cxnLst/>
              <a:rect l="l" t="t" r="r" b="b"/>
              <a:pathLst>
                <a:path w="1227" h="1044" extrusionOk="0">
                  <a:moveTo>
                    <a:pt x="528" y="0"/>
                  </a:moveTo>
                  <a:cubicBezTo>
                    <a:pt x="258" y="0"/>
                    <a:pt x="1" y="208"/>
                    <a:pt x="1" y="531"/>
                  </a:cubicBezTo>
                  <a:cubicBezTo>
                    <a:pt x="1" y="817"/>
                    <a:pt x="239" y="1043"/>
                    <a:pt x="524" y="1043"/>
                  </a:cubicBezTo>
                  <a:cubicBezTo>
                    <a:pt x="989" y="1043"/>
                    <a:pt x="1227" y="484"/>
                    <a:pt x="893" y="150"/>
                  </a:cubicBezTo>
                  <a:cubicBezTo>
                    <a:pt x="786" y="47"/>
                    <a:pt x="656" y="0"/>
                    <a:pt x="5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 name="Google Shape;499;p9"/>
          <p:cNvSpPr/>
          <p:nvPr/>
        </p:nvSpPr>
        <p:spPr>
          <a:xfrm rot="10800000">
            <a:off x="2703996" y="635535"/>
            <a:ext cx="106225" cy="105840"/>
          </a:xfrm>
          <a:custGeom>
            <a:avLst/>
            <a:gdLst/>
            <a:ahLst/>
            <a:cxnLst/>
            <a:rect l="l" t="t" r="r" b="b"/>
            <a:pathLst>
              <a:path w="3311" h="3299" extrusionOk="0">
                <a:moveTo>
                  <a:pt x="525" y="1"/>
                </a:moveTo>
                <a:lnTo>
                  <a:pt x="1" y="524"/>
                </a:lnTo>
                <a:lnTo>
                  <a:pt x="1132" y="1656"/>
                </a:lnTo>
                <a:lnTo>
                  <a:pt x="1" y="2775"/>
                </a:lnTo>
                <a:lnTo>
                  <a:pt x="525" y="3299"/>
                </a:lnTo>
                <a:lnTo>
                  <a:pt x="1656" y="2179"/>
                </a:lnTo>
                <a:lnTo>
                  <a:pt x="2775" y="3299"/>
                </a:lnTo>
                <a:lnTo>
                  <a:pt x="3311" y="2775"/>
                </a:lnTo>
                <a:lnTo>
                  <a:pt x="2180" y="1656"/>
                </a:lnTo>
                <a:lnTo>
                  <a:pt x="3311" y="524"/>
                </a:lnTo>
                <a:lnTo>
                  <a:pt x="2775" y="1"/>
                </a:lnTo>
                <a:lnTo>
                  <a:pt x="1656" y="1132"/>
                </a:lnTo>
                <a:lnTo>
                  <a:pt x="5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txBox="1">
            <a:spLocks noGrp="1"/>
          </p:cNvSpPr>
          <p:nvPr>
            <p:ph type="title"/>
          </p:nvPr>
        </p:nvSpPr>
        <p:spPr>
          <a:xfrm>
            <a:off x="3450025" y="1792575"/>
            <a:ext cx="4980900" cy="949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a:endParaRPr/>
          </a:p>
        </p:txBody>
      </p:sp>
      <p:sp>
        <p:nvSpPr>
          <p:cNvPr id="501" name="Google Shape;501;p9"/>
          <p:cNvSpPr txBox="1">
            <a:spLocks noGrp="1"/>
          </p:cNvSpPr>
          <p:nvPr>
            <p:ph type="subTitle" idx="1"/>
          </p:nvPr>
        </p:nvSpPr>
        <p:spPr>
          <a:xfrm>
            <a:off x="4586575" y="2857275"/>
            <a:ext cx="2707800" cy="8010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lt1"/>
        </a:solidFill>
        <a:effectLst/>
      </p:bgPr>
    </p:bg>
    <p:spTree>
      <p:nvGrpSpPr>
        <p:cNvPr id="1" name="Shape 502"/>
        <p:cNvGrpSpPr/>
        <p:nvPr/>
      </p:nvGrpSpPr>
      <p:grpSpPr>
        <a:xfrm>
          <a:off x="0" y="0"/>
          <a:ext cx="0" cy="0"/>
          <a:chOff x="0" y="0"/>
          <a:chExt cx="0" cy="0"/>
        </a:xfrm>
      </p:grpSpPr>
      <p:sp>
        <p:nvSpPr>
          <p:cNvPr id="503" name="Google Shape;503;p10"/>
          <p:cNvSpPr/>
          <p:nvPr/>
        </p:nvSpPr>
        <p:spPr>
          <a:xfrm>
            <a:off x="0" y="-2975"/>
            <a:ext cx="9144000" cy="1815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0"/>
          <p:cNvSpPr txBox="1">
            <a:spLocks noGrp="1"/>
          </p:cNvSpPr>
          <p:nvPr>
            <p:ph type="title"/>
          </p:nvPr>
        </p:nvSpPr>
        <p:spPr>
          <a:xfrm>
            <a:off x="907475" y="392050"/>
            <a:ext cx="5075700" cy="1001400"/>
          </a:xfrm>
          <a:prstGeom prst="rect">
            <a:avLst/>
          </a:prstGeom>
        </p:spPr>
        <p:txBody>
          <a:bodyPr spcFirstLastPara="1" wrap="square" lIns="91425" tIns="91425" rIns="91425" bIns="91425" anchor="t" anchorCtr="0">
            <a:noAutofit/>
          </a:bodyPr>
          <a:lstStyle>
            <a:lvl1pPr lvl="0" algn="l">
              <a:spcBef>
                <a:spcPts val="0"/>
              </a:spcBef>
              <a:spcAft>
                <a:spcPts val="0"/>
              </a:spcAft>
              <a:buSzPts val="36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505" name="Google Shape;505;p10"/>
          <p:cNvSpPr/>
          <p:nvPr/>
        </p:nvSpPr>
        <p:spPr>
          <a:xfrm>
            <a:off x="0" y="4753000"/>
            <a:ext cx="9144000" cy="390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0"/>
          <p:cNvSpPr/>
          <p:nvPr/>
        </p:nvSpPr>
        <p:spPr>
          <a:xfrm rot="10800000" flipH="1">
            <a:off x="8142475" y="1812625"/>
            <a:ext cx="1001530" cy="1001530"/>
          </a:xfrm>
          <a:custGeom>
            <a:avLst/>
            <a:gdLst/>
            <a:ahLst/>
            <a:cxnLst/>
            <a:rect l="l" t="t" r="r" b="b"/>
            <a:pathLst>
              <a:path w="34482" h="34482" extrusionOk="0">
                <a:moveTo>
                  <a:pt x="34481" y="1"/>
                </a:moveTo>
                <a:cubicBezTo>
                  <a:pt x="15443" y="1"/>
                  <a:pt x="1" y="15443"/>
                  <a:pt x="1" y="34481"/>
                </a:cubicBezTo>
                <a:lnTo>
                  <a:pt x="34481" y="34481"/>
                </a:lnTo>
                <a:lnTo>
                  <a:pt x="3448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 name="Google Shape;507;p10"/>
          <p:cNvGrpSpPr/>
          <p:nvPr/>
        </p:nvGrpSpPr>
        <p:grpSpPr>
          <a:xfrm rot="5400000">
            <a:off x="7031086" y="4365572"/>
            <a:ext cx="156808" cy="329221"/>
            <a:chOff x="1567241" y="4124224"/>
            <a:chExt cx="213025" cy="447250"/>
          </a:xfrm>
        </p:grpSpPr>
        <p:sp>
          <p:nvSpPr>
            <p:cNvPr id="508" name="Google Shape;508;p10"/>
            <p:cNvSpPr/>
            <p:nvPr/>
          </p:nvSpPr>
          <p:spPr>
            <a:xfrm rot="2700000">
              <a:off x="1598508" y="4389576"/>
              <a:ext cx="150491" cy="150773"/>
            </a:xfrm>
            <a:custGeom>
              <a:avLst/>
              <a:gdLst/>
              <a:ahLst/>
              <a:cxnLst/>
              <a:rect l="l" t="t" r="r" b="b"/>
              <a:pathLst>
                <a:path w="5954" h="5966" extrusionOk="0">
                  <a:moveTo>
                    <a:pt x="941" y="0"/>
                  </a:moveTo>
                  <a:lnTo>
                    <a:pt x="0" y="953"/>
                  </a:lnTo>
                  <a:lnTo>
                    <a:pt x="2036" y="2988"/>
                  </a:lnTo>
                  <a:lnTo>
                    <a:pt x="0" y="5013"/>
                  </a:lnTo>
                  <a:lnTo>
                    <a:pt x="941" y="5965"/>
                  </a:lnTo>
                  <a:lnTo>
                    <a:pt x="2977" y="3929"/>
                  </a:lnTo>
                  <a:lnTo>
                    <a:pt x="5013" y="5965"/>
                  </a:lnTo>
                  <a:lnTo>
                    <a:pt x="5953" y="5013"/>
                  </a:lnTo>
                  <a:lnTo>
                    <a:pt x="3929" y="2988"/>
                  </a:lnTo>
                  <a:lnTo>
                    <a:pt x="5953" y="953"/>
                  </a:lnTo>
                  <a:lnTo>
                    <a:pt x="5013" y="0"/>
                  </a:lnTo>
                  <a:lnTo>
                    <a:pt x="2977" y="2036"/>
                  </a:lnTo>
                  <a:lnTo>
                    <a:pt x="9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0"/>
            <p:cNvSpPr/>
            <p:nvPr/>
          </p:nvSpPr>
          <p:spPr>
            <a:xfrm rot="2700000">
              <a:off x="1598508" y="4155351"/>
              <a:ext cx="150491" cy="150773"/>
            </a:xfrm>
            <a:custGeom>
              <a:avLst/>
              <a:gdLst/>
              <a:ahLst/>
              <a:cxnLst/>
              <a:rect l="l" t="t" r="r" b="b"/>
              <a:pathLst>
                <a:path w="5954" h="5966" extrusionOk="0">
                  <a:moveTo>
                    <a:pt x="941" y="0"/>
                  </a:moveTo>
                  <a:lnTo>
                    <a:pt x="0" y="953"/>
                  </a:lnTo>
                  <a:lnTo>
                    <a:pt x="2036" y="2988"/>
                  </a:lnTo>
                  <a:lnTo>
                    <a:pt x="0" y="5013"/>
                  </a:lnTo>
                  <a:lnTo>
                    <a:pt x="941" y="5965"/>
                  </a:lnTo>
                  <a:lnTo>
                    <a:pt x="2977" y="3929"/>
                  </a:lnTo>
                  <a:lnTo>
                    <a:pt x="5013" y="5965"/>
                  </a:lnTo>
                  <a:lnTo>
                    <a:pt x="5953" y="5013"/>
                  </a:lnTo>
                  <a:lnTo>
                    <a:pt x="3929" y="2988"/>
                  </a:lnTo>
                  <a:lnTo>
                    <a:pt x="5953" y="953"/>
                  </a:lnTo>
                  <a:lnTo>
                    <a:pt x="5013" y="0"/>
                  </a:lnTo>
                  <a:lnTo>
                    <a:pt x="2977" y="2036"/>
                  </a:lnTo>
                  <a:lnTo>
                    <a:pt x="9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 name="Google Shape;510;p10"/>
          <p:cNvSpPr/>
          <p:nvPr/>
        </p:nvSpPr>
        <p:spPr>
          <a:xfrm flipH="1">
            <a:off x="2250816" y="3518163"/>
            <a:ext cx="134279" cy="134531"/>
          </a:xfrm>
          <a:custGeom>
            <a:avLst/>
            <a:gdLst/>
            <a:ahLst/>
            <a:cxnLst/>
            <a:rect l="l" t="t" r="r" b="b"/>
            <a:pathLst>
              <a:path w="5883" h="5894" extrusionOk="0">
                <a:moveTo>
                  <a:pt x="1" y="0"/>
                </a:moveTo>
                <a:lnTo>
                  <a:pt x="1" y="5894"/>
                </a:lnTo>
                <a:lnTo>
                  <a:pt x="5882" y="5894"/>
                </a:lnTo>
                <a:lnTo>
                  <a:pt x="58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 name="Google Shape;511;p10"/>
          <p:cNvGrpSpPr/>
          <p:nvPr/>
        </p:nvGrpSpPr>
        <p:grpSpPr>
          <a:xfrm flipH="1">
            <a:off x="771586" y="2448150"/>
            <a:ext cx="135900" cy="390284"/>
            <a:chOff x="179009" y="2072968"/>
            <a:chExt cx="190870" cy="548151"/>
          </a:xfrm>
        </p:grpSpPr>
        <p:sp>
          <p:nvSpPr>
            <p:cNvPr id="512" name="Google Shape;512;p10"/>
            <p:cNvSpPr/>
            <p:nvPr/>
          </p:nvSpPr>
          <p:spPr>
            <a:xfrm>
              <a:off x="179009" y="2072968"/>
              <a:ext cx="190870" cy="190870"/>
            </a:xfrm>
            <a:custGeom>
              <a:avLst/>
              <a:gdLst/>
              <a:ahLst/>
              <a:cxnLst/>
              <a:rect l="l" t="t" r="r" b="b"/>
              <a:pathLst>
                <a:path w="5954" h="5954" extrusionOk="0">
                  <a:moveTo>
                    <a:pt x="941" y="1"/>
                  </a:moveTo>
                  <a:lnTo>
                    <a:pt x="0" y="953"/>
                  </a:lnTo>
                  <a:lnTo>
                    <a:pt x="2036" y="2977"/>
                  </a:lnTo>
                  <a:lnTo>
                    <a:pt x="0" y="5013"/>
                  </a:lnTo>
                  <a:lnTo>
                    <a:pt x="941" y="5954"/>
                  </a:lnTo>
                  <a:lnTo>
                    <a:pt x="2977" y="3930"/>
                  </a:lnTo>
                  <a:lnTo>
                    <a:pt x="5013" y="5954"/>
                  </a:lnTo>
                  <a:lnTo>
                    <a:pt x="5953" y="5013"/>
                  </a:lnTo>
                  <a:lnTo>
                    <a:pt x="3929" y="2977"/>
                  </a:lnTo>
                  <a:lnTo>
                    <a:pt x="5953" y="953"/>
                  </a:lnTo>
                  <a:lnTo>
                    <a:pt x="5013" y="1"/>
                  </a:lnTo>
                  <a:lnTo>
                    <a:pt x="2977" y="2037"/>
                  </a:lnTo>
                  <a:lnTo>
                    <a:pt x="9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0"/>
            <p:cNvSpPr/>
            <p:nvPr/>
          </p:nvSpPr>
          <p:spPr>
            <a:xfrm>
              <a:off x="179009" y="2429864"/>
              <a:ext cx="190870" cy="191255"/>
            </a:xfrm>
            <a:custGeom>
              <a:avLst/>
              <a:gdLst/>
              <a:ahLst/>
              <a:cxnLst/>
              <a:rect l="l" t="t" r="r" b="b"/>
              <a:pathLst>
                <a:path w="5954" h="5966" extrusionOk="0">
                  <a:moveTo>
                    <a:pt x="941" y="0"/>
                  </a:moveTo>
                  <a:lnTo>
                    <a:pt x="0" y="953"/>
                  </a:lnTo>
                  <a:lnTo>
                    <a:pt x="2036" y="2988"/>
                  </a:lnTo>
                  <a:lnTo>
                    <a:pt x="0" y="5013"/>
                  </a:lnTo>
                  <a:lnTo>
                    <a:pt x="941" y="5965"/>
                  </a:lnTo>
                  <a:lnTo>
                    <a:pt x="2977" y="3929"/>
                  </a:lnTo>
                  <a:lnTo>
                    <a:pt x="5013" y="5965"/>
                  </a:lnTo>
                  <a:lnTo>
                    <a:pt x="5953" y="5013"/>
                  </a:lnTo>
                  <a:lnTo>
                    <a:pt x="3929" y="2988"/>
                  </a:lnTo>
                  <a:lnTo>
                    <a:pt x="5953" y="953"/>
                  </a:lnTo>
                  <a:lnTo>
                    <a:pt x="5013" y="0"/>
                  </a:lnTo>
                  <a:lnTo>
                    <a:pt x="2977" y="2036"/>
                  </a:lnTo>
                  <a:lnTo>
                    <a:pt x="9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 name="Google Shape;514;p10"/>
          <p:cNvSpPr/>
          <p:nvPr/>
        </p:nvSpPr>
        <p:spPr>
          <a:xfrm rot="5400000">
            <a:off x="4632993" y="3097611"/>
            <a:ext cx="600135" cy="81778"/>
          </a:xfrm>
          <a:custGeom>
            <a:avLst/>
            <a:gdLst/>
            <a:ahLst/>
            <a:cxnLst/>
            <a:rect l="l" t="t" r="r" b="b"/>
            <a:pathLst>
              <a:path w="18706" h="2549" extrusionOk="0">
                <a:moveTo>
                  <a:pt x="1917" y="1"/>
                </a:moveTo>
                <a:lnTo>
                  <a:pt x="1" y="1941"/>
                </a:lnTo>
                <a:lnTo>
                  <a:pt x="334" y="2275"/>
                </a:lnTo>
                <a:lnTo>
                  <a:pt x="1917" y="667"/>
                </a:lnTo>
                <a:lnTo>
                  <a:pt x="3775" y="2548"/>
                </a:lnTo>
                <a:lnTo>
                  <a:pt x="5644" y="667"/>
                </a:lnTo>
                <a:lnTo>
                  <a:pt x="7502" y="2548"/>
                </a:lnTo>
                <a:lnTo>
                  <a:pt x="9359" y="667"/>
                </a:lnTo>
                <a:lnTo>
                  <a:pt x="11216" y="2548"/>
                </a:lnTo>
                <a:lnTo>
                  <a:pt x="13074" y="667"/>
                </a:lnTo>
                <a:lnTo>
                  <a:pt x="14931" y="2548"/>
                </a:lnTo>
                <a:lnTo>
                  <a:pt x="16788" y="667"/>
                </a:lnTo>
                <a:lnTo>
                  <a:pt x="18372" y="2275"/>
                </a:lnTo>
                <a:lnTo>
                  <a:pt x="18705" y="1941"/>
                </a:lnTo>
                <a:lnTo>
                  <a:pt x="16788" y="1"/>
                </a:lnTo>
                <a:lnTo>
                  <a:pt x="14931" y="1882"/>
                </a:lnTo>
                <a:lnTo>
                  <a:pt x="13074" y="1"/>
                </a:lnTo>
                <a:lnTo>
                  <a:pt x="11216" y="1882"/>
                </a:lnTo>
                <a:lnTo>
                  <a:pt x="9359" y="1"/>
                </a:lnTo>
                <a:lnTo>
                  <a:pt x="7502" y="1882"/>
                </a:lnTo>
                <a:lnTo>
                  <a:pt x="5644" y="1"/>
                </a:lnTo>
                <a:lnTo>
                  <a:pt x="3775" y="1882"/>
                </a:lnTo>
                <a:lnTo>
                  <a:pt x="19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0"/>
          <p:cNvSpPr/>
          <p:nvPr/>
        </p:nvSpPr>
        <p:spPr>
          <a:xfrm rot="-10794996">
            <a:off x="6471899" y="1995900"/>
            <a:ext cx="206100" cy="3228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 name="Google Shape;516;p10"/>
          <p:cNvGrpSpPr/>
          <p:nvPr/>
        </p:nvGrpSpPr>
        <p:grpSpPr>
          <a:xfrm flipH="1">
            <a:off x="8911911" y="1003175"/>
            <a:ext cx="135900" cy="390284"/>
            <a:chOff x="179009" y="2072968"/>
            <a:chExt cx="190870" cy="548151"/>
          </a:xfrm>
        </p:grpSpPr>
        <p:sp>
          <p:nvSpPr>
            <p:cNvPr id="517" name="Google Shape;517;p10"/>
            <p:cNvSpPr/>
            <p:nvPr/>
          </p:nvSpPr>
          <p:spPr>
            <a:xfrm>
              <a:off x="179009" y="2072968"/>
              <a:ext cx="190870" cy="190870"/>
            </a:xfrm>
            <a:custGeom>
              <a:avLst/>
              <a:gdLst/>
              <a:ahLst/>
              <a:cxnLst/>
              <a:rect l="l" t="t" r="r" b="b"/>
              <a:pathLst>
                <a:path w="5954" h="5954" extrusionOk="0">
                  <a:moveTo>
                    <a:pt x="941" y="1"/>
                  </a:moveTo>
                  <a:lnTo>
                    <a:pt x="0" y="953"/>
                  </a:lnTo>
                  <a:lnTo>
                    <a:pt x="2036" y="2977"/>
                  </a:lnTo>
                  <a:lnTo>
                    <a:pt x="0" y="5013"/>
                  </a:lnTo>
                  <a:lnTo>
                    <a:pt x="941" y="5954"/>
                  </a:lnTo>
                  <a:lnTo>
                    <a:pt x="2977" y="3930"/>
                  </a:lnTo>
                  <a:lnTo>
                    <a:pt x="5013" y="5954"/>
                  </a:lnTo>
                  <a:lnTo>
                    <a:pt x="5953" y="5013"/>
                  </a:lnTo>
                  <a:lnTo>
                    <a:pt x="3929" y="2977"/>
                  </a:lnTo>
                  <a:lnTo>
                    <a:pt x="5953" y="953"/>
                  </a:lnTo>
                  <a:lnTo>
                    <a:pt x="5013" y="1"/>
                  </a:lnTo>
                  <a:lnTo>
                    <a:pt x="2977" y="2037"/>
                  </a:lnTo>
                  <a:lnTo>
                    <a:pt x="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0"/>
            <p:cNvSpPr/>
            <p:nvPr/>
          </p:nvSpPr>
          <p:spPr>
            <a:xfrm>
              <a:off x="179009" y="2429864"/>
              <a:ext cx="190870" cy="191255"/>
            </a:xfrm>
            <a:custGeom>
              <a:avLst/>
              <a:gdLst/>
              <a:ahLst/>
              <a:cxnLst/>
              <a:rect l="l" t="t" r="r" b="b"/>
              <a:pathLst>
                <a:path w="5954" h="5966" extrusionOk="0">
                  <a:moveTo>
                    <a:pt x="941" y="0"/>
                  </a:moveTo>
                  <a:lnTo>
                    <a:pt x="0" y="953"/>
                  </a:lnTo>
                  <a:lnTo>
                    <a:pt x="2036" y="2988"/>
                  </a:lnTo>
                  <a:lnTo>
                    <a:pt x="0" y="5013"/>
                  </a:lnTo>
                  <a:lnTo>
                    <a:pt x="941" y="5965"/>
                  </a:lnTo>
                  <a:lnTo>
                    <a:pt x="2977" y="3929"/>
                  </a:lnTo>
                  <a:lnTo>
                    <a:pt x="5013" y="5965"/>
                  </a:lnTo>
                  <a:lnTo>
                    <a:pt x="5953" y="5013"/>
                  </a:lnTo>
                  <a:lnTo>
                    <a:pt x="3929" y="2988"/>
                  </a:lnTo>
                  <a:lnTo>
                    <a:pt x="5953" y="953"/>
                  </a:lnTo>
                  <a:lnTo>
                    <a:pt x="5013" y="0"/>
                  </a:lnTo>
                  <a:lnTo>
                    <a:pt x="2977" y="2036"/>
                  </a:lnTo>
                  <a:lnTo>
                    <a:pt x="9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 name="Google Shape;519;p10"/>
          <p:cNvSpPr/>
          <p:nvPr/>
        </p:nvSpPr>
        <p:spPr>
          <a:xfrm rot="5400000">
            <a:off x="8679781" y="473036"/>
            <a:ext cx="600135" cy="81778"/>
          </a:xfrm>
          <a:custGeom>
            <a:avLst/>
            <a:gdLst/>
            <a:ahLst/>
            <a:cxnLst/>
            <a:rect l="l" t="t" r="r" b="b"/>
            <a:pathLst>
              <a:path w="18706" h="2549" extrusionOk="0">
                <a:moveTo>
                  <a:pt x="1917" y="1"/>
                </a:moveTo>
                <a:lnTo>
                  <a:pt x="1" y="1941"/>
                </a:lnTo>
                <a:lnTo>
                  <a:pt x="334" y="2275"/>
                </a:lnTo>
                <a:lnTo>
                  <a:pt x="1917" y="667"/>
                </a:lnTo>
                <a:lnTo>
                  <a:pt x="3775" y="2548"/>
                </a:lnTo>
                <a:lnTo>
                  <a:pt x="5644" y="667"/>
                </a:lnTo>
                <a:lnTo>
                  <a:pt x="7502" y="2548"/>
                </a:lnTo>
                <a:lnTo>
                  <a:pt x="9359" y="667"/>
                </a:lnTo>
                <a:lnTo>
                  <a:pt x="11216" y="2548"/>
                </a:lnTo>
                <a:lnTo>
                  <a:pt x="13074" y="667"/>
                </a:lnTo>
                <a:lnTo>
                  <a:pt x="14931" y="2548"/>
                </a:lnTo>
                <a:lnTo>
                  <a:pt x="16788" y="667"/>
                </a:lnTo>
                <a:lnTo>
                  <a:pt x="18372" y="2275"/>
                </a:lnTo>
                <a:lnTo>
                  <a:pt x="18705" y="1941"/>
                </a:lnTo>
                <a:lnTo>
                  <a:pt x="16788" y="1"/>
                </a:lnTo>
                <a:lnTo>
                  <a:pt x="14931" y="1882"/>
                </a:lnTo>
                <a:lnTo>
                  <a:pt x="13074" y="1"/>
                </a:lnTo>
                <a:lnTo>
                  <a:pt x="11216" y="1882"/>
                </a:lnTo>
                <a:lnTo>
                  <a:pt x="9359" y="1"/>
                </a:lnTo>
                <a:lnTo>
                  <a:pt x="7502" y="1882"/>
                </a:lnTo>
                <a:lnTo>
                  <a:pt x="5644" y="1"/>
                </a:lnTo>
                <a:lnTo>
                  <a:pt x="3775" y="1882"/>
                </a:lnTo>
                <a:lnTo>
                  <a:pt x="19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 name="Google Shape;520;p10"/>
          <p:cNvGrpSpPr/>
          <p:nvPr/>
        </p:nvGrpSpPr>
        <p:grpSpPr>
          <a:xfrm>
            <a:off x="95129" y="1074606"/>
            <a:ext cx="161127" cy="262714"/>
            <a:chOff x="8814523" y="4301099"/>
            <a:chExt cx="181204" cy="295450"/>
          </a:xfrm>
        </p:grpSpPr>
        <p:sp>
          <p:nvSpPr>
            <p:cNvPr id="521" name="Google Shape;521;p10"/>
            <p:cNvSpPr/>
            <p:nvPr/>
          </p:nvSpPr>
          <p:spPr>
            <a:xfrm>
              <a:off x="8814523" y="4429633"/>
              <a:ext cx="44660" cy="37996"/>
            </a:xfrm>
            <a:custGeom>
              <a:avLst/>
              <a:gdLst/>
              <a:ahLst/>
              <a:cxnLst/>
              <a:rect l="l" t="t" r="r" b="b"/>
              <a:pathLst>
                <a:path w="1394" h="1186" extrusionOk="0">
                  <a:moveTo>
                    <a:pt x="792" y="1"/>
                  </a:moveTo>
                  <a:cubicBezTo>
                    <a:pt x="647" y="1"/>
                    <a:pt x="500" y="54"/>
                    <a:pt x="381" y="173"/>
                  </a:cubicBezTo>
                  <a:cubicBezTo>
                    <a:pt x="0" y="554"/>
                    <a:pt x="274" y="1185"/>
                    <a:pt x="798" y="1185"/>
                  </a:cubicBezTo>
                  <a:cubicBezTo>
                    <a:pt x="1131" y="1185"/>
                    <a:pt x="1393" y="923"/>
                    <a:pt x="1393" y="602"/>
                  </a:cubicBezTo>
                  <a:cubicBezTo>
                    <a:pt x="1393" y="238"/>
                    <a:pt x="1097"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0"/>
            <p:cNvSpPr/>
            <p:nvPr/>
          </p:nvSpPr>
          <p:spPr>
            <a:xfrm>
              <a:off x="8951067" y="4429633"/>
              <a:ext cx="44660" cy="37996"/>
            </a:xfrm>
            <a:custGeom>
              <a:avLst/>
              <a:gdLst/>
              <a:ahLst/>
              <a:cxnLst/>
              <a:rect l="l" t="t" r="r" b="b"/>
              <a:pathLst>
                <a:path w="1394" h="1186" extrusionOk="0">
                  <a:moveTo>
                    <a:pt x="792" y="1"/>
                  </a:moveTo>
                  <a:cubicBezTo>
                    <a:pt x="647" y="1"/>
                    <a:pt x="500" y="54"/>
                    <a:pt x="381" y="173"/>
                  </a:cubicBezTo>
                  <a:cubicBezTo>
                    <a:pt x="0" y="554"/>
                    <a:pt x="262" y="1185"/>
                    <a:pt x="798" y="1185"/>
                  </a:cubicBezTo>
                  <a:cubicBezTo>
                    <a:pt x="1120" y="1185"/>
                    <a:pt x="1393" y="923"/>
                    <a:pt x="1393" y="602"/>
                  </a:cubicBezTo>
                  <a:cubicBezTo>
                    <a:pt x="1393" y="238"/>
                    <a:pt x="1098"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0"/>
            <p:cNvSpPr/>
            <p:nvPr/>
          </p:nvSpPr>
          <p:spPr>
            <a:xfrm>
              <a:off x="8814523" y="4301099"/>
              <a:ext cx="44660" cy="37964"/>
            </a:xfrm>
            <a:custGeom>
              <a:avLst/>
              <a:gdLst/>
              <a:ahLst/>
              <a:cxnLst/>
              <a:rect l="l" t="t" r="r" b="b"/>
              <a:pathLst>
                <a:path w="1394" h="1185" extrusionOk="0">
                  <a:moveTo>
                    <a:pt x="792" y="1"/>
                  </a:moveTo>
                  <a:cubicBezTo>
                    <a:pt x="647" y="1"/>
                    <a:pt x="500" y="54"/>
                    <a:pt x="381" y="173"/>
                  </a:cubicBezTo>
                  <a:cubicBezTo>
                    <a:pt x="0" y="554"/>
                    <a:pt x="274" y="1185"/>
                    <a:pt x="798" y="1185"/>
                  </a:cubicBezTo>
                  <a:cubicBezTo>
                    <a:pt x="1131" y="1185"/>
                    <a:pt x="1393" y="923"/>
                    <a:pt x="1393" y="601"/>
                  </a:cubicBezTo>
                  <a:cubicBezTo>
                    <a:pt x="1393" y="238"/>
                    <a:pt x="1097"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0"/>
            <p:cNvSpPr/>
            <p:nvPr/>
          </p:nvSpPr>
          <p:spPr>
            <a:xfrm>
              <a:off x="8951067" y="4301099"/>
              <a:ext cx="44660" cy="37964"/>
            </a:xfrm>
            <a:custGeom>
              <a:avLst/>
              <a:gdLst/>
              <a:ahLst/>
              <a:cxnLst/>
              <a:rect l="l" t="t" r="r" b="b"/>
              <a:pathLst>
                <a:path w="1394" h="1185" extrusionOk="0">
                  <a:moveTo>
                    <a:pt x="792" y="1"/>
                  </a:moveTo>
                  <a:cubicBezTo>
                    <a:pt x="647" y="1"/>
                    <a:pt x="500" y="54"/>
                    <a:pt x="381" y="173"/>
                  </a:cubicBezTo>
                  <a:cubicBezTo>
                    <a:pt x="0" y="554"/>
                    <a:pt x="262" y="1185"/>
                    <a:pt x="798" y="1185"/>
                  </a:cubicBezTo>
                  <a:cubicBezTo>
                    <a:pt x="1120" y="1185"/>
                    <a:pt x="1393" y="923"/>
                    <a:pt x="1393" y="601"/>
                  </a:cubicBezTo>
                  <a:cubicBezTo>
                    <a:pt x="1393" y="238"/>
                    <a:pt x="1098"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0"/>
            <p:cNvSpPr/>
            <p:nvPr/>
          </p:nvSpPr>
          <p:spPr>
            <a:xfrm>
              <a:off x="8814523" y="4558328"/>
              <a:ext cx="44660" cy="38221"/>
            </a:xfrm>
            <a:custGeom>
              <a:avLst/>
              <a:gdLst/>
              <a:ahLst/>
              <a:cxnLst/>
              <a:rect l="l" t="t" r="r" b="b"/>
              <a:pathLst>
                <a:path w="1394" h="1193" extrusionOk="0">
                  <a:moveTo>
                    <a:pt x="799" y="0"/>
                  </a:moveTo>
                  <a:cubicBezTo>
                    <a:pt x="652" y="0"/>
                    <a:pt x="502" y="56"/>
                    <a:pt x="381" y="180"/>
                  </a:cubicBezTo>
                  <a:cubicBezTo>
                    <a:pt x="0" y="550"/>
                    <a:pt x="274" y="1193"/>
                    <a:pt x="798" y="1193"/>
                  </a:cubicBezTo>
                  <a:cubicBezTo>
                    <a:pt x="1131" y="1193"/>
                    <a:pt x="1393" y="919"/>
                    <a:pt x="1393" y="597"/>
                  </a:cubicBezTo>
                  <a:cubicBezTo>
                    <a:pt x="1393" y="237"/>
                    <a:pt x="1102"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0"/>
            <p:cNvSpPr/>
            <p:nvPr/>
          </p:nvSpPr>
          <p:spPr>
            <a:xfrm>
              <a:off x="8951067" y="4558328"/>
              <a:ext cx="44660" cy="38221"/>
            </a:xfrm>
            <a:custGeom>
              <a:avLst/>
              <a:gdLst/>
              <a:ahLst/>
              <a:cxnLst/>
              <a:rect l="l" t="t" r="r" b="b"/>
              <a:pathLst>
                <a:path w="1394" h="1193" extrusionOk="0">
                  <a:moveTo>
                    <a:pt x="799" y="0"/>
                  </a:moveTo>
                  <a:cubicBezTo>
                    <a:pt x="652" y="0"/>
                    <a:pt x="502" y="56"/>
                    <a:pt x="381" y="180"/>
                  </a:cubicBezTo>
                  <a:cubicBezTo>
                    <a:pt x="0" y="550"/>
                    <a:pt x="262" y="1193"/>
                    <a:pt x="798" y="1193"/>
                  </a:cubicBezTo>
                  <a:cubicBezTo>
                    <a:pt x="1120" y="1193"/>
                    <a:pt x="1393" y="919"/>
                    <a:pt x="1393" y="597"/>
                  </a:cubicBezTo>
                  <a:cubicBezTo>
                    <a:pt x="1393" y="237"/>
                    <a:pt x="1102"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 name="Google Shape;527;p10"/>
          <p:cNvSpPr/>
          <p:nvPr/>
        </p:nvSpPr>
        <p:spPr>
          <a:xfrm flipH="1">
            <a:off x="119034" y="1527124"/>
            <a:ext cx="127985" cy="128224"/>
          </a:xfrm>
          <a:custGeom>
            <a:avLst/>
            <a:gdLst/>
            <a:ahLst/>
            <a:cxnLst/>
            <a:rect l="l" t="t" r="r" b="b"/>
            <a:pathLst>
              <a:path w="5883" h="5894" extrusionOk="0">
                <a:moveTo>
                  <a:pt x="1" y="0"/>
                </a:moveTo>
                <a:lnTo>
                  <a:pt x="1" y="5894"/>
                </a:lnTo>
                <a:lnTo>
                  <a:pt x="5882" y="5894"/>
                </a:lnTo>
                <a:lnTo>
                  <a:pt x="5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 name="Google Shape;528;p10"/>
          <p:cNvGrpSpPr/>
          <p:nvPr/>
        </p:nvGrpSpPr>
        <p:grpSpPr>
          <a:xfrm>
            <a:off x="7464592" y="3652706"/>
            <a:ext cx="161127" cy="262714"/>
            <a:chOff x="8814523" y="4301099"/>
            <a:chExt cx="181204" cy="295450"/>
          </a:xfrm>
        </p:grpSpPr>
        <p:sp>
          <p:nvSpPr>
            <p:cNvPr id="529" name="Google Shape;529;p10"/>
            <p:cNvSpPr/>
            <p:nvPr/>
          </p:nvSpPr>
          <p:spPr>
            <a:xfrm>
              <a:off x="8814523" y="4429633"/>
              <a:ext cx="44660" cy="37996"/>
            </a:xfrm>
            <a:custGeom>
              <a:avLst/>
              <a:gdLst/>
              <a:ahLst/>
              <a:cxnLst/>
              <a:rect l="l" t="t" r="r" b="b"/>
              <a:pathLst>
                <a:path w="1394" h="1186" extrusionOk="0">
                  <a:moveTo>
                    <a:pt x="792" y="1"/>
                  </a:moveTo>
                  <a:cubicBezTo>
                    <a:pt x="647" y="1"/>
                    <a:pt x="500" y="54"/>
                    <a:pt x="381" y="173"/>
                  </a:cubicBezTo>
                  <a:cubicBezTo>
                    <a:pt x="0" y="554"/>
                    <a:pt x="274" y="1185"/>
                    <a:pt x="798" y="1185"/>
                  </a:cubicBezTo>
                  <a:cubicBezTo>
                    <a:pt x="1131" y="1185"/>
                    <a:pt x="1393" y="923"/>
                    <a:pt x="1393" y="602"/>
                  </a:cubicBezTo>
                  <a:cubicBezTo>
                    <a:pt x="1393" y="238"/>
                    <a:pt x="1097" y="1"/>
                    <a:pt x="7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0"/>
            <p:cNvSpPr/>
            <p:nvPr/>
          </p:nvSpPr>
          <p:spPr>
            <a:xfrm>
              <a:off x="8951067" y="4429633"/>
              <a:ext cx="44660" cy="37996"/>
            </a:xfrm>
            <a:custGeom>
              <a:avLst/>
              <a:gdLst/>
              <a:ahLst/>
              <a:cxnLst/>
              <a:rect l="l" t="t" r="r" b="b"/>
              <a:pathLst>
                <a:path w="1394" h="1186" extrusionOk="0">
                  <a:moveTo>
                    <a:pt x="792" y="1"/>
                  </a:moveTo>
                  <a:cubicBezTo>
                    <a:pt x="647" y="1"/>
                    <a:pt x="500" y="54"/>
                    <a:pt x="381" y="173"/>
                  </a:cubicBezTo>
                  <a:cubicBezTo>
                    <a:pt x="0" y="554"/>
                    <a:pt x="262" y="1185"/>
                    <a:pt x="798" y="1185"/>
                  </a:cubicBezTo>
                  <a:cubicBezTo>
                    <a:pt x="1120" y="1185"/>
                    <a:pt x="1393" y="923"/>
                    <a:pt x="1393" y="602"/>
                  </a:cubicBezTo>
                  <a:cubicBezTo>
                    <a:pt x="1393" y="238"/>
                    <a:pt x="1098" y="1"/>
                    <a:pt x="7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0"/>
            <p:cNvSpPr/>
            <p:nvPr/>
          </p:nvSpPr>
          <p:spPr>
            <a:xfrm>
              <a:off x="8814523" y="4301099"/>
              <a:ext cx="44660" cy="37964"/>
            </a:xfrm>
            <a:custGeom>
              <a:avLst/>
              <a:gdLst/>
              <a:ahLst/>
              <a:cxnLst/>
              <a:rect l="l" t="t" r="r" b="b"/>
              <a:pathLst>
                <a:path w="1394" h="1185" extrusionOk="0">
                  <a:moveTo>
                    <a:pt x="792" y="1"/>
                  </a:moveTo>
                  <a:cubicBezTo>
                    <a:pt x="647" y="1"/>
                    <a:pt x="500" y="54"/>
                    <a:pt x="381" y="173"/>
                  </a:cubicBezTo>
                  <a:cubicBezTo>
                    <a:pt x="0" y="554"/>
                    <a:pt x="274" y="1185"/>
                    <a:pt x="798" y="1185"/>
                  </a:cubicBezTo>
                  <a:cubicBezTo>
                    <a:pt x="1131" y="1185"/>
                    <a:pt x="1393" y="923"/>
                    <a:pt x="1393" y="601"/>
                  </a:cubicBezTo>
                  <a:cubicBezTo>
                    <a:pt x="1393" y="238"/>
                    <a:pt x="1097" y="1"/>
                    <a:pt x="7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0"/>
            <p:cNvSpPr/>
            <p:nvPr/>
          </p:nvSpPr>
          <p:spPr>
            <a:xfrm>
              <a:off x="8951067" y="4301099"/>
              <a:ext cx="44660" cy="37964"/>
            </a:xfrm>
            <a:custGeom>
              <a:avLst/>
              <a:gdLst/>
              <a:ahLst/>
              <a:cxnLst/>
              <a:rect l="l" t="t" r="r" b="b"/>
              <a:pathLst>
                <a:path w="1394" h="1185" extrusionOk="0">
                  <a:moveTo>
                    <a:pt x="792" y="1"/>
                  </a:moveTo>
                  <a:cubicBezTo>
                    <a:pt x="647" y="1"/>
                    <a:pt x="500" y="54"/>
                    <a:pt x="381" y="173"/>
                  </a:cubicBezTo>
                  <a:cubicBezTo>
                    <a:pt x="0" y="554"/>
                    <a:pt x="262" y="1185"/>
                    <a:pt x="798" y="1185"/>
                  </a:cubicBezTo>
                  <a:cubicBezTo>
                    <a:pt x="1120" y="1185"/>
                    <a:pt x="1393" y="923"/>
                    <a:pt x="1393" y="601"/>
                  </a:cubicBezTo>
                  <a:cubicBezTo>
                    <a:pt x="1393" y="238"/>
                    <a:pt x="1098" y="1"/>
                    <a:pt x="7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0"/>
            <p:cNvSpPr/>
            <p:nvPr/>
          </p:nvSpPr>
          <p:spPr>
            <a:xfrm>
              <a:off x="8814523" y="4558328"/>
              <a:ext cx="44660" cy="38221"/>
            </a:xfrm>
            <a:custGeom>
              <a:avLst/>
              <a:gdLst/>
              <a:ahLst/>
              <a:cxnLst/>
              <a:rect l="l" t="t" r="r" b="b"/>
              <a:pathLst>
                <a:path w="1394" h="1193" extrusionOk="0">
                  <a:moveTo>
                    <a:pt x="799" y="0"/>
                  </a:moveTo>
                  <a:cubicBezTo>
                    <a:pt x="652" y="0"/>
                    <a:pt x="502" y="56"/>
                    <a:pt x="381" y="180"/>
                  </a:cubicBezTo>
                  <a:cubicBezTo>
                    <a:pt x="0" y="550"/>
                    <a:pt x="274" y="1193"/>
                    <a:pt x="798" y="1193"/>
                  </a:cubicBezTo>
                  <a:cubicBezTo>
                    <a:pt x="1131" y="1193"/>
                    <a:pt x="1393" y="919"/>
                    <a:pt x="1393" y="597"/>
                  </a:cubicBezTo>
                  <a:cubicBezTo>
                    <a:pt x="1393" y="237"/>
                    <a:pt x="1102" y="0"/>
                    <a:pt x="7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0"/>
            <p:cNvSpPr/>
            <p:nvPr/>
          </p:nvSpPr>
          <p:spPr>
            <a:xfrm>
              <a:off x="8951067" y="4558328"/>
              <a:ext cx="44660" cy="38221"/>
            </a:xfrm>
            <a:custGeom>
              <a:avLst/>
              <a:gdLst/>
              <a:ahLst/>
              <a:cxnLst/>
              <a:rect l="l" t="t" r="r" b="b"/>
              <a:pathLst>
                <a:path w="1394" h="1193" extrusionOk="0">
                  <a:moveTo>
                    <a:pt x="799" y="0"/>
                  </a:moveTo>
                  <a:cubicBezTo>
                    <a:pt x="652" y="0"/>
                    <a:pt x="502" y="56"/>
                    <a:pt x="381" y="180"/>
                  </a:cubicBezTo>
                  <a:cubicBezTo>
                    <a:pt x="0" y="550"/>
                    <a:pt x="262" y="1193"/>
                    <a:pt x="798" y="1193"/>
                  </a:cubicBezTo>
                  <a:cubicBezTo>
                    <a:pt x="1120" y="1193"/>
                    <a:pt x="1393" y="919"/>
                    <a:pt x="1393" y="597"/>
                  </a:cubicBezTo>
                  <a:cubicBezTo>
                    <a:pt x="1393" y="237"/>
                    <a:pt x="1102" y="0"/>
                    <a:pt x="7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lt1"/>
              </a:buClr>
              <a:buSzPts val="3200"/>
              <a:buFont typeface="Libre Franklin ExtraBold"/>
              <a:buNone/>
              <a:defRPr sz="3200">
                <a:solidFill>
                  <a:schemeClr val="lt1"/>
                </a:solidFill>
                <a:latin typeface="Libre Franklin ExtraBold"/>
                <a:ea typeface="Libre Franklin ExtraBold"/>
                <a:cs typeface="Libre Franklin ExtraBold"/>
                <a:sym typeface="Libre Franklin ExtraBold"/>
              </a:defRPr>
            </a:lvl1pPr>
            <a:lvl2pPr lvl="1" algn="ctr">
              <a:spcBef>
                <a:spcPts val="0"/>
              </a:spcBef>
              <a:spcAft>
                <a:spcPts val="0"/>
              </a:spcAft>
              <a:buClr>
                <a:schemeClr val="lt1"/>
              </a:buClr>
              <a:buSzPts val="3200"/>
              <a:buFont typeface="Libre Franklin ExtraBold"/>
              <a:buNone/>
              <a:defRPr sz="3200">
                <a:solidFill>
                  <a:schemeClr val="lt1"/>
                </a:solidFill>
                <a:latin typeface="Libre Franklin ExtraBold"/>
                <a:ea typeface="Libre Franklin ExtraBold"/>
                <a:cs typeface="Libre Franklin ExtraBold"/>
                <a:sym typeface="Libre Franklin ExtraBold"/>
              </a:defRPr>
            </a:lvl2pPr>
            <a:lvl3pPr lvl="2" algn="ctr">
              <a:spcBef>
                <a:spcPts val="0"/>
              </a:spcBef>
              <a:spcAft>
                <a:spcPts val="0"/>
              </a:spcAft>
              <a:buClr>
                <a:schemeClr val="lt1"/>
              </a:buClr>
              <a:buSzPts val="3200"/>
              <a:buFont typeface="Libre Franklin ExtraBold"/>
              <a:buNone/>
              <a:defRPr sz="3200">
                <a:solidFill>
                  <a:schemeClr val="lt1"/>
                </a:solidFill>
                <a:latin typeface="Libre Franklin ExtraBold"/>
                <a:ea typeface="Libre Franklin ExtraBold"/>
                <a:cs typeface="Libre Franklin ExtraBold"/>
                <a:sym typeface="Libre Franklin ExtraBold"/>
              </a:defRPr>
            </a:lvl3pPr>
            <a:lvl4pPr lvl="3" algn="ctr">
              <a:spcBef>
                <a:spcPts val="0"/>
              </a:spcBef>
              <a:spcAft>
                <a:spcPts val="0"/>
              </a:spcAft>
              <a:buClr>
                <a:schemeClr val="lt1"/>
              </a:buClr>
              <a:buSzPts val="3200"/>
              <a:buFont typeface="Libre Franklin ExtraBold"/>
              <a:buNone/>
              <a:defRPr sz="3200">
                <a:solidFill>
                  <a:schemeClr val="lt1"/>
                </a:solidFill>
                <a:latin typeface="Libre Franklin ExtraBold"/>
                <a:ea typeface="Libre Franklin ExtraBold"/>
                <a:cs typeface="Libre Franklin ExtraBold"/>
                <a:sym typeface="Libre Franklin ExtraBold"/>
              </a:defRPr>
            </a:lvl4pPr>
            <a:lvl5pPr lvl="4" algn="ctr">
              <a:spcBef>
                <a:spcPts val="0"/>
              </a:spcBef>
              <a:spcAft>
                <a:spcPts val="0"/>
              </a:spcAft>
              <a:buClr>
                <a:schemeClr val="lt1"/>
              </a:buClr>
              <a:buSzPts val="3200"/>
              <a:buFont typeface="Libre Franklin ExtraBold"/>
              <a:buNone/>
              <a:defRPr sz="3200">
                <a:solidFill>
                  <a:schemeClr val="lt1"/>
                </a:solidFill>
                <a:latin typeface="Libre Franklin ExtraBold"/>
                <a:ea typeface="Libre Franklin ExtraBold"/>
                <a:cs typeface="Libre Franklin ExtraBold"/>
                <a:sym typeface="Libre Franklin ExtraBold"/>
              </a:defRPr>
            </a:lvl5pPr>
            <a:lvl6pPr lvl="5" algn="ctr">
              <a:spcBef>
                <a:spcPts val="0"/>
              </a:spcBef>
              <a:spcAft>
                <a:spcPts val="0"/>
              </a:spcAft>
              <a:buClr>
                <a:schemeClr val="lt1"/>
              </a:buClr>
              <a:buSzPts val="3200"/>
              <a:buFont typeface="Libre Franklin ExtraBold"/>
              <a:buNone/>
              <a:defRPr sz="3200">
                <a:solidFill>
                  <a:schemeClr val="lt1"/>
                </a:solidFill>
                <a:latin typeface="Libre Franklin ExtraBold"/>
                <a:ea typeface="Libre Franklin ExtraBold"/>
                <a:cs typeface="Libre Franklin ExtraBold"/>
                <a:sym typeface="Libre Franklin ExtraBold"/>
              </a:defRPr>
            </a:lvl6pPr>
            <a:lvl7pPr lvl="6" algn="ctr">
              <a:spcBef>
                <a:spcPts val="0"/>
              </a:spcBef>
              <a:spcAft>
                <a:spcPts val="0"/>
              </a:spcAft>
              <a:buClr>
                <a:schemeClr val="lt1"/>
              </a:buClr>
              <a:buSzPts val="3200"/>
              <a:buFont typeface="Libre Franklin ExtraBold"/>
              <a:buNone/>
              <a:defRPr sz="3200">
                <a:solidFill>
                  <a:schemeClr val="lt1"/>
                </a:solidFill>
                <a:latin typeface="Libre Franklin ExtraBold"/>
                <a:ea typeface="Libre Franklin ExtraBold"/>
                <a:cs typeface="Libre Franklin ExtraBold"/>
                <a:sym typeface="Libre Franklin ExtraBold"/>
              </a:defRPr>
            </a:lvl7pPr>
            <a:lvl8pPr lvl="7" algn="ctr">
              <a:spcBef>
                <a:spcPts val="0"/>
              </a:spcBef>
              <a:spcAft>
                <a:spcPts val="0"/>
              </a:spcAft>
              <a:buClr>
                <a:schemeClr val="lt1"/>
              </a:buClr>
              <a:buSzPts val="3200"/>
              <a:buFont typeface="Libre Franklin ExtraBold"/>
              <a:buNone/>
              <a:defRPr sz="3200">
                <a:solidFill>
                  <a:schemeClr val="lt1"/>
                </a:solidFill>
                <a:latin typeface="Libre Franklin ExtraBold"/>
                <a:ea typeface="Libre Franklin ExtraBold"/>
                <a:cs typeface="Libre Franklin ExtraBold"/>
                <a:sym typeface="Libre Franklin ExtraBold"/>
              </a:defRPr>
            </a:lvl8pPr>
            <a:lvl9pPr lvl="8" algn="ctr">
              <a:spcBef>
                <a:spcPts val="0"/>
              </a:spcBef>
              <a:spcAft>
                <a:spcPts val="0"/>
              </a:spcAft>
              <a:buClr>
                <a:schemeClr val="lt1"/>
              </a:buClr>
              <a:buSzPts val="3200"/>
              <a:buFont typeface="Libre Franklin ExtraBold"/>
              <a:buNone/>
              <a:defRPr sz="3200">
                <a:solidFill>
                  <a:schemeClr val="lt1"/>
                </a:solidFill>
                <a:latin typeface="Libre Franklin ExtraBold"/>
                <a:ea typeface="Libre Franklin ExtraBold"/>
                <a:cs typeface="Libre Franklin ExtraBold"/>
                <a:sym typeface="Libre Franklin ExtraBold"/>
              </a:defRPr>
            </a:lvl9pPr>
          </a:lstStyle>
          <a:p>
            <a:endParaRPr/>
          </a:p>
        </p:txBody>
      </p:sp>
      <p:sp>
        <p:nvSpPr>
          <p:cNvPr id="7" name="Google Shape;7;p1"/>
          <p:cNvSpPr txBox="1">
            <a:spLocks noGrp="1"/>
          </p:cNvSpPr>
          <p:nvPr>
            <p:ph type="body" idx="1"/>
          </p:nvPr>
        </p:nvSpPr>
        <p:spPr>
          <a:xfrm>
            <a:off x="713225" y="1246950"/>
            <a:ext cx="7717500" cy="3416400"/>
          </a:xfrm>
          <a:prstGeom prst="rect">
            <a:avLst/>
          </a:prstGeom>
          <a:noFill/>
          <a:ln>
            <a:noFill/>
          </a:ln>
        </p:spPr>
        <p:txBody>
          <a:bodyPr spcFirstLastPara="1" wrap="square" lIns="91425" tIns="91425" rIns="91425" bIns="91425" anchor="t" anchorCtr="0">
            <a:noAutofit/>
          </a:bodyPr>
          <a:lstStyle>
            <a:lvl1pPr marL="457200" lvl="0" indent="-355600" algn="ctr">
              <a:lnSpc>
                <a:spcPct val="80000"/>
              </a:lnSpc>
              <a:spcBef>
                <a:spcPts val="0"/>
              </a:spcBef>
              <a:spcAft>
                <a:spcPts val="0"/>
              </a:spcAft>
              <a:buClr>
                <a:schemeClr val="lt1"/>
              </a:buClr>
              <a:buSzPts val="2000"/>
              <a:buFont typeface="Darker Grotesque Medium"/>
              <a:buChar char="●"/>
              <a:defRPr sz="2000">
                <a:solidFill>
                  <a:schemeClr val="lt1"/>
                </a:solidFill>
                <a:latin typeface="Darker Grotesque Medium"/>
                <a:ea typeface="Darker Grotesque Medium"/>
                <a:cs typeface="Darker Grotesque Medium"/>
                <a:sym typeface="Darker Grotesque Medium"/>
              </a:defRPr>
            </a:lvl1pPr>
            <a:lvl2pPr marL="914400" lvl="1" indent="-355600" algn="ctr">
              <a:lnSpc>
                <a:spcPct val="80000"/>
              </a:lnSpc>
              <a:spcBef>
                <a:spcPts val="1600"/>
              </a:spcBef>
              <a:spcAft>
                <a:spcPts val="0"/>
              </a:spcAft>
              <a:buClr>
                <a:schemeClr val="lt1"/>
              </a:buClr>
              <a:buSzPts val="2000"/>
              <a:buFont typeface="Darker Grotesque Medium"/>
              <a:buChar char="○"/>
              <a:defRPr sz="2000">
                <a:solidFill>
                  <a:schemeClr val="lt1"/>
                </a:solidFill>
                <a:latin typeface="Darker Grotesque Medium"/>
                <a:ea typeface="Darker Grotesque Medium"/>
                <a:cs typeface="Darker Grotesque Medium"/>
                <a:sym typeface="Darker Grotesque Medium"/>
              </a:defRPr>
            </a:lvl2pPr>
            <a:lvl3pPr marL="1371600" lvl="2" indent="-355600" algn="ctr">
              <a:lnSpc>
                <a:spcPct val="80000"/>
              </a:lnSpc>
              <a:spcBef>
                <a:spcPts val="1600"/>
              </a:spcBef>
              <a:spcAft>
                <a:spcPts val="0"/>
              </a:spcAft>
              <a:buClr>
                <a:schemeClr val="lt1"/>
              </a:buClr>
              <a:buSzPts val="2000"/>
              <a:buFont typeface="Darker Grotesque Medium"/>
              <a:buChar char="■"/>
              <a:defRPr sz="2000">
                <a:solidFill>
                  <a:schemeClr val="lt1"/>
                </a:solidFill>
                <a:latin typeface="Darker Grotesque Medium"/>
                <a:ea typeface="Darker Grotesque Medium"/>
                <a:cs typeface="Darker Grotesque Medium"/>
                <a:sym typeface="Darker Grotesque Medium"/>
              </a:defRPr>
            </a:lvl3pPr>
            <a:lvl4pPr marL="1828800" lvl="3" indent="-355600" algn="ctr">
              <a:lnSpc>
                <a:spcPct val="80000"/>
              </a:lnSpc>
              <a:spcBef>
                <a:spcPts val="1600"/>
              </a:spcBef>
              <a:spcAft>
                <a:spcPts val="0"/>
              </a:spcAft>
              <a:buClr>
                <a:schemeClr val="lt1"/>
              </a:buClr>
              <a:buSzPts val="2000"/>
              <a:buFont typeface="Darker Grotesque Medium"/>
              <a:buChar char="●"/>
              <a:defRPr sz="2000">
                <a:solidFill>
                  <a:schemeClr val="lt1"/>
                </a:solidFill>
                <a:latin typeface="Darker Grotesque Medium"/>
                <a:ea typeface="Darker Grotesque Medium"/>
                <a:cs typeface="Darker Grotesque Medium"/>
                <a:sym typeface="Darker Grotesque Medium"/>
              </a:defRPr>
            </a:lvl4pPr>
            <a:lvl5pPr marL="2286000" lvl="4" indent="-355600" algn="ctr">
              <a:lnSpc>
                <a:spcPct val="80000"/>
              </a:lnSpc>
              <a:spcBef>
                <a:spcPts val="1600"/>
              </a:spcBef>
              <a:spcAft>
                <a:spcPts val="0"/>
              </a:spcAft>
              <a:buClr>
                <a:schemeClr val="lt1"/>
              </a:buClr>
              <a:buSzPts val="2000"/>
              <a:buFont typeface="Darker Grotesque Medium"/>
              <a:buChar char="○"/>
              <a:defRPr sz="2000">
                <a:solidFill>
                  <a:schemeClr val="lt1"/>
                </a:solidFill>
                <a:latin typeface="Darker Grotesque Medium"/>
                <a:ea typeface="Darker Grotesque Medium"/>
                <a:cs typeface="Darker Grotesque Medium"/>
                <a:sym typeface="Darker Grotesque Medium"/>
              </a:defRPr>
            </a:lvl5pPr>
            <a:lvl6pPr marL="2743200" lvl="5" indent="-355600" algn="ctr">
              <a:lnSpc>
                <a:spcPct val="80000"/>
              </a:lnSpc>
              <a:spcBef>
                <a:spcPts val="1600"/>
              </a:spcBef>
              <a:spcAft>
                <a:spcPts val="0"/>
              </a:spcAft>
              <a:buClr>
                <a:schemeClr val="lt1"/>
              </a:buClr>
              <a:buSzPts val="2000"/>
              <a:buFont typeface="Darker Grotesque Medium"/>
              <a:buChar char="■"/>
              <a:defRPr sz="2000">
                <a:solidFill>
                  <a:schemeClr val="lt1"/>
                </a:solidFill>
                <a:latin typeface="Darker Grotesque Medium"/>
                <a:ea typeface="Darker Grotesque Medium"/>
                <a:cs typeface="Darker Grotesque Medium"/>
                <a:sym typeface="Darker Grotesque Medium"/>
              </a:defRPr>
            </a:lvl6pPr>
            <a:lvl7pPr marL="3200400" lvl="6" indent="-355600" algn="ctr">
              <a:lnSpc>
                <a:spcPct val="80000"/>
              </a:lnSpc>
              <a:spcBef>
                <a:spcPts val="1600"/>
              </a:spcBef>
              <a:spcAft>
                <a:spcPts val="0"/>
              </a:spcAft>
              <a:buClr>
                <a:schemeClr val="lt1"/>
              </a:buClr>
              <a:buSzPts val="2000"/>
              <a:buFont typeface="Darker Grotesque Medium"/>
              <a:buChar char="●"/>
              <a:defRPr sz="2000">
                <a:solidFill>
                  <a:schemeClr val="lt1"/>
                </a:solidFill>
                <a:latin typeface="Darker Grotesque Medium"/>
                <a:ea typeface="Darker Grotesque Medium"/>
                <a:cs typeface="Darker Grotesque Medium"/>
                <a:sym typeface="Darker Grotesque Medium"/>
              </a:defRPr>
            </a:lvl7pPr>
            <a:lvl8pPr marL="3657600" lvl="7" indent="-355600" algn="ctr">
              <a:lnSpc>
                <a:spcPct val="80000"/>
              </a:lnSpc>
              <a:spcBef>
                <a:spcPts val="1600"/>
              </a:spcBef>
              <a:spcAft>
                <a:spcPts val="0"/>
              </a:spcAft>
              <a:buClr>
                <a:schemeClr val="lt1"/>
              </a:buClr>
              <a:buSzPts val="2000"/>
              <a:buFont typeface="Darker Grotesque Medium"/>
              <a:buChar char="○"/>
              <a:defRPr sz="2000">
                <a:solidFill>
                  <a:schemeClr val="lt1"/>
                </a:solidFill>
                <a:latin typeface="Darker Grotesque Medium"/>
                <a:ea typeface="Darker Grotesque Medium"/>
                <a:cs typeface="Darker Grotesque Medium"/>
                <a:sym typeface="Darker Grotesque Medium"/>
              </a:defRPr>
            </a:lvl8pPr>
            <a:lvl9pPr marL="4114800" lvl="8" indent="-355600" algn="ctr">
              <a:lnSpc>
                <a:spcPct val="80000"/>
              </a:lnSpc>
              <a:spcBef>
                <a:spcPts val="1600"/>
              </a:spcBef>
              <a:spcAft>
                <a:spcPts val="1600"/>
              </a:spcAft>
              <a:buClr>
                <a:schemeClr val="lt1"/>
              </a:buClr>
              <a:buSzPts val="2000"/>
              <a:buFont typeface="Darker Grotesque Medium"/>
              <a:buChar char="■"/>
              <a:defRPr sz="2000">
                <a:solidFill>
                  <a:schemeClr val="lt1"/>
                </a:solidFill>
                <a:latin typeface="Darker Grotesque Medium"/>
                <a:ea typeface="Darker Grotesque Medium"/>
                <a:cs typeface="Darker Grotesque Medium"/>
                <a:sym typeface="Darker Grotesque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48.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45.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48.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48.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48.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3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9.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datasets/thedevastator/video-game-sales-and-ratings" TargetMode="External"/><Relationship Id="rId2" Type="http://schemas.openxmlformats.org/officeDocument/2006/relationships/notesSlide" Target="../notesSlides/notesSlide3.xml"/><Relationship Id="rId1" Type="http://schemas.openxmlformats.org/officeDocument/2006/relationships/slideLayout" Target="../slideLayouts/slideLayout4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30.xml"/><Relationship Id="rId6" Type="http://schemas.openxmlformats.org/officeDocument/2006/relationships/image" Target="../media/image3.png"/><Relationship Id="rId5" Type="http://schemas.openxmlformats.org/officeDocument/2006/relationships/image" Target="../media/image54.pn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5.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5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0.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67"/>
        <p:cNvGrpSpPr/>
        <p:nvPr/>
      </p:nvGrpSpPr>
      <p:grpSpPr>
        <a:xfrm>
          <a:off x="0" y="0"/>
          <a:ext cx="0" cy="0"/>
          <a:chOff x="0" y="0"/>
          <a:chExt cx="0" cy="0"/>
        </a:xfrm>
      </p:grpSpPr>
      <p:sp>
        <p:nvSpPr>
          <p:cNvPr id="2268" name="Google Shape;2268;p56"/>
          <p:cNvSpPr txBox="1">
            <a:spLocks noGrp="1"/>
          </p:cNvSpPr>
          <p:nvPr>
            <p:ph type="ctrTitle"/>
          </p:nvPr>
        </p:nvSpPr>
        <p:spPr>
          <a:xfrm>
            <a:off x="1616400" y="1423650"/>
            <a:ext cx="5911200" cy="66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a:t>Video Game Sales and Ratings</a:t>
            </a:r>
            <a:endParaRPr sz="3600"/>
          </a:p>
        </p:txBody>
      </p:sp>
      <p:sp>
        <p:nvSpPr>
          <p:cNvPr id="2269" name="Google Shape;2269;p56"/>
          <p:cNvSpPr txBox="1">
            <a:spLocks noGrp="1"/>
          </p:cNvSpPr>
          <p:nvPr>
            <p:ph type="subTitle" idx="1"/>
          </p:nvPr>
        </p:nvSpPr>
        <p:spPr>
          <a:xfrm>
            <a:off x="1497575" y="2305350"/>
            <a:ext cx="5911200" cy="21541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dirty="0"/>
              <a:t>Ana Roberta Ávila Chapa			|ID: 00450987 </a:t>
            </a:r>
            <a:endParaRPr sz="1500" dirty="0"/>
          </a:p>
          <a:p>
            <a:pPr marL="0" lvl="0" indent="0" algn="l" rtl="0">
              <a:spcBef>
                <a:spcPts val="0"/>
              </a:spcBef>
              <a:spcAft>
                <a:spcPts val="0"/>
              </a:spcAft>
              <a:buNone/>
            </a:pPr>
            <a:r>
              <a:rPr lang="en" sz="1500" dirty="0"/>
              <a:t>Arturo Albarrán Rodríguez		                    	|ID: 00409156 </a:t>
            </a:r>
            <a:endParaRPr sz="1500" dirty="0"/>
          </a:p>
          <a:p>
            <a:pPr marL="0" lvl="0" indent="0" algn="l" rtl="0">
              <a:spcBef>
                <a:spcPts val="0"/>
              </a:spcBef>
              <a:spcAft>
                <a:spcPts val="0"/>
              </a:spcAft>
              <a:buNone/>
            </a:pPr>
            <a:r>
              <a:rPr lang="en" sz="1500" dirty="0"/>
              <a:t>Guillermo Beick Tapia			|ID: 00415167 </a:t>
            </a:r>
            <a:endParaRPr sz="1500" dirty="0"/>
          </a:p>
          <a:p>
            <a:pPr marL="0" lvl="0" indent="0" algn="l" rtl="0">
              <a:spcBef>
                <a:spcPts val="0"/>
              </a:spcBef>
              <a:spcAft>
                <a:spcPts val="0"/>
              </a:spcAft>
              <a:buNone/>
            </a:pPr>
            <a:r>
              <a:rPr lang="en" sz="1500" dirty="0"/>
              <a:t>Alan Iván Gaona López			|ID: 00444982</a:t>
            </a:r>
            <a:endParaRPr sz="1500" dirty="0"/>
          </a:p>
          <a:p>
            <a:pPr marL="0" lvl="0" indent="0" algn="l" rtl="0">
              <a:spcBef>
                <a:spcPts val="0"/>
              </a:spcBef>
              <a:spcAft>
                <a:spcPts val="0"/>
              </a:spcAft>
              <a:buNone/>
            </a:pPr>
            <a:r>
              <a:rPr lang="en" sz="1500" dirty="0"/>
              <a:t>José Arturo Gil Bárcena			|ID: 00432144</a:t>
            </a:r>
            <a:endParaRPr sz="1500" dirty="0"/>
          </a:p>
          <a:p>
            <a:pPr marL="0" lvl="0" indent="0" algn="l" rtl="0">
              <a:spcBef>
                <a:spcPts val="0"/>
              </a:spcBef>
              <a:spcAft>
                <a:spcPts val="0"/>
              </a:spcAft>
              <a:buNone/>
            </a:pPr>
            <a:r>
              <a:rPr lang="en" sz="1500" dirty="0"/>
              <a:t>Ada Cristina Hernández Rodríguez	                    	|ID: 00406233</a:t>
            </a:r>
            <a:endParaRPr sz="1500" dirty="0"/>
          </a:p>
          <a:p>
            <a:pPr marL="0" lvl="0" indent="0" algn="l" rtl="0">
              <a:spcBef>
                <a:spcPts val="0"/>
              </a:spcBef>
              <a:spcAft>
                <a:spcPts val="0"/>
              </a:spcAft>
              <a:buNone/>
            </a:pPr>
            <a:r>
              <a:rPr lang="en" sz="1500" dirty="0"/>
              <a:t>Sebastián Quiroz Montoya		|ID: 00411408 </a:t>
            </a:r>
            <a:endParaRPr sz="1500" dirty="0"/>
          </a:p>
          <a:p>
            <a:pPr marL="0" lvl="0" indent="0" algn="l" rtl="0">
              <a:spcBef>
                <a:spcPts val="0"/>
              </a:spcBef>
              <a:spcAft>
                <a:spcPts val="0"/>
              </a:spcAft>
              <a:buNone/>
            </a:pPr>
            <a:r>
              <a:rPr lang="en" sz="1500" dirty="0"/>
              <a:t>Rodrigo Roa González			|ID: 00409900 </a:t>
            </a:r>
            <a:endParaRPr sz="1500" dirty="0"/>
          </a:p>
        </p:txBody>
      </p:sp>
      <p:pic>
        <p:nvPicPr>
          <p:cNvPr id="2270" name="Google Shape;2270;p56"/>
          <p:cNvPicPr preferRelativeResize="0"/>
          <p:nvPr/>
        </p:nvPicPr>
        <p:blipFill>
          <a:blip r:embed="rId3">
            <a:alphaModFix/>
          </a:blip>
          <a:stretch>
            <a:fillRect/>
          </a:stretch>
        </p:blipFill>
        <p:spPr>
          <a:xfrm>
            <a:off x="7305025" y="535875"/>
            <a:ext cx="1239174" cy="11452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68"/>
                                        </p:tgtEl>
                                        <p:attrNameLst>
                                          <p:attrName>style.visibility</p:attrName>
                                        </p:attrNameLst>
                                      </p:cBhvr>
                                      <p:to>
                                        <p:strVal val="visible"/>
                                      </p:to>
                                    </p:set>
                                    <p:animEffect transition="in" filter="fade">
                                      <p:cBhvr>
                                        <p:cTn id="7" dur="1000"/>
                                        <p:tgtEl>
                                          <p:spTgt spid="226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69"/>
                                        </p:tgtEl>
                                        <p:attrNameLst>
                                          <p:attrName>style.visibility</p:attrName>
                                        </p:attrNameLst>
                                      </p:cBhvr>
                                      <p:to>
                                        <p:strVal val="visible"/>
                                      </p:to>
                                    </p:set>
                                    <p:animEffect transition="in" filter="fade">
                                      <p:cBhvr>
                                        <p:cTn id="11" dur="1000"/>
                                        <p:tgtEl>
                                          <p:spTgt spid="2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44"/>
        <p:cNvGrpSpPr/>
        <p:nvPr/>
      </p:nvGrpSpPr>
      <p:grpSpPr>
        <a:xfrm>
          <a:off x="0" y="0"/>
          <a:ext cx="0" cy="0"/>
          <a:chOff x="0" y="0"/>
          <a:chExt cx="0" cy="0"/>
        </a:xfrm>
      </p:grpSpPr>
      <p:sp>
        <p:nvSpPr>
          <p:cNvPr id="2345" name="Google Shape;2345;p65"/>
          <p:cNvSpPr txBox="1"/>
          <p:nvPr/>
        </p:nvSpPr>
        <p:spPr>
          <a:xfrm>
            <a:off x="1138900" y="378550"/>
            <a:ext cx="7231800" cy="538800"/>
          </a:xfrm>
          <a:prstGeom prst="rect">
            <a:avLst/>
          </a:prstGeom>
          <a:noFill/>
          <a:ln>
            <a:noFill/>
          </a:ln>
        </p:spPr>
        <p:txBody>
          <a:bodyPr spcFirstLastPara="1" wrap="square" lIns="91425" tIns="91425" rIns="91425" bIns="91425" anchor="t" anchorCtr="0">
            <a:spAutoFit/>
          </a:bodyPr>
          <a:lstStyle/>
          <a:p>
            <a:pPr marL="457200" lvl="0" indent="0" algn="ctr" rtl="0">
              <a:spcBef>
                <a:spcPts val="0"/>
              </a:spcBef>
              <a:spcAft>
                <a:spcPts val="0"/>
              </a:spcAft>
              <a:buNone/>
            </a:pPr>
            <a:r>
              <a:rPr lang="en" sz="2300">
                <a:solidFill>
                  <a:schemeClr val="lt1"/>
                </a:solidFill>
                <a:latin typeface="Libre Franklin ExtraBold"/>
                <a:ea typeface="Libre Franklin ExtraBold"/>
                <a:cs typeface="Libre Franklin ExtraBold"/>
                <a:sym typeface="Libre Franklin ExtraBold"/>
              </a:rPr>
              <a:t>9.Exploratory Data Analysis</a:t>
            </a:r>
            <a:endParaRPr/>
          </a:p>
        </p:txBody>
      </p:sp>
      <p:sp>
        <p:nvSpPr>
          <p:cNvPr id="2346" name="Google Shape;2346;p65"/>
          <p:cNvSpPr txBox="1"/>
          <p:nvPr/>
        </p:nvSpPr>
        <p:spPr>
          <a:xfrm>
            <a:off x="5283775" y="2016275"/>
            <a:ext cx="3498000" cy="1888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endParaRPr sz="1100"/>
          </a:p>
          <a:p>
            <a:pPr marL="0" lvl="0" indent="0" algn="just" rtl="0">
              <a:lnSpc>
                <a:spcPct val="115000"/>
              </a:lnSpc>
              <a:spcBef>
                <a:spcPts val="0"/>
              </a:spcBef>
              <a:spcAft>
                <a:spcPts val="0"/>
              </a:spcAft>
              <a:buNone/>
            </a:pPr>
            <a:r>
              <a:rPr lang="en" sz="1500">
                <a:solidFill>
                  <a:srgbClr val="EFEFEF"/>
                </a:solidFill>
                <a:latin typeface="Darker Grotesque Medium"/>
                <a:ea typeface="Darker Grotesque Medium"/>
                <a:cs typeface="Darker Grotesque Medium"/>
                <a:sym typeface="Darker Grotesque Medium"/>
              </a:rPr>
              <a:t>The circular graph illustrates the distribution of the amount of games from each genre, Adventure games hold the most significant share, with 19.69% (2448 games), followed by Sport Games at 14.13%(1757 games) and Misc at 10.61% (1319 games). The genres that have a lower market participation are: Puzzle 3.41% (424 games), Simulation with a  5.01% (623 games) and Fighting 5.1% (634 games) </a:t>
            </a:r>
            <a:endParaRPr sz="1500">
              <a:solidFill>
                <a:srgbClr val="EFEFEF"/>
              </a:solidFill>
              <a:latin typeface="Darker Grotesque Medium"/>
              <a:ea typeface="Darker Grotesque Medium"/>
              <a:cs typeface="Darker Grotesque Medium"/>
              <a:sym typeface="Darker Grotesque Medium"/>
            </a:endParaRPr>
          </a:p>
          <a:p>
            <a:pPr marL="0" lvl="0" indent="0" algn="just" rtl="0">
              <a:lnSpc>
                <a:spcPct val="115000"/>
              </a:lnSpc>
              <a:spcBef>
                <a:spcPts val="0"/>
              </a:spcBef>
              <a:spcAft>
                <a:spcPts val="0"/>
              </a:spcAft>
              <a:buNone/>
            </a:pPr>
            <a:endParaRPr sz="1500">
              <a:solidFill>
                <a:srgbClr val="EFEFEF"/>
              </a:solidFill>
              <a:latin typeface="Darker Grotesque Medium"/>
              <a:ea typeface="Darker Grotesque Medium"/>
              <a:cs typeface="Darker Grotesque Medium"/>
              <a:sym typeface="Darker Grotesque Medium"/>
            </a:endParaRPr>
          </a:p>
          <a:p>
            <a:pPr marL="0" lvl="0" indent="0" algn="just" rtl="0">
              <a:lnSpc>
                <a:spcPct val="115000"/>
              </a:lnSpc>
              <a:spcBef>
                <a:spcPts val="0"/>
              </a:spcBef>
              <a:spcAft>
                <a:spcPts val="0"/>
              </a:spcAft>
              <a:buNone/>
            </a:pPr>
            <a:endParaRPr sz="1500"/>
          </a:p>
        </p:txBody>
      </p:sp>
      <p:pic>
        <p:nvPicPr>
          <p:cNvPr id="2347" name="Google Shape;2347;p65"/>
          <p:cNvPicPr preferRelativeResize="0"/>
          <p:nvPr/>
        </p:nvPicPr>
        <p:blipFill>
          <a:blip r:embed="rId3">
            <a:alphaModFix/>
          </a:blip>
          <a:stretch>
            <a:fillRect/>
          </a:stretch>
        </p:blipFill>
        <p:spPr>
          <a:xfrm>
            <a:off x="646800" y="1251900"/>
            <a:ext cx="4313125" cy="2875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51"/>
        <p:cNvGrpSpPr/>
        <p:nvPr/>
      </p:nvGrpSpPr>
      <p:grpSpPr>
        <a:xfrm>
          <a:off x="0" y="0"/>
          <a:ext cx="0" cy="0"/>
          <a:chOff x="0" y="0"/>
          <a:chExt cx="0" cy="0"/>
        </a:xfrm>
      </p:grpSpPr>
      <p:sp>
        <p:nvSpPr>
          <p:cNvPr id="2352" name="Google Shape;2352;p66"/>
          <p:cNvSpPr txBox="1"/>
          <p:nvPr/>
        </p:nvSpPr>
        <p:spPr>
          <a:xfrm>
            <a:off x="498425" y="1059150"/>
            <a:ext cx="3028500" cy="31761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500">
                <a:solidFill>
                  <a:schemeClr val="lt2"/>
                </a:solidFill>
                <a:latin typeface="Darker Grotesque Medium"/>
                <a:ea typeface="Darker Grotesque Medium"/>
                <a:cs typeface="Darker Grotesque Medium"/>
                <a:sym typeface="Darker Grotesque Medium"/>
              </a:rPr>
              <a:t>This linear graph exposes the number of games launched by different editors from 1980 to 2020, the purple line represents “Other Editors”, they consistently maintain the highest position through the years in comparison to the other editors, notably they reached their peak in 2009 with the launching of 644 games. </a:t>
            </a:r>
            <a:endParaRPr sz="1500">
              <a:solidFill>
                <a:schemeClr val="lt2"/>
              </a:solidFill>
              <a:latin typeface="Darker Grotesque Medium"/>
              <a:ea typeface="Darker Grotesque Medium"/>
              <a:cs typeface="Darker Grotesque Medium"/>
              <a:sym typeface="Darker Grotesque Medium"/>
            </a:endParaRPr>
          </a:p>
          <a:p>
            <a:pPr marL="0" lvl="0" indent="0" algn="l" rtl="0">
              <a:spcBef>
                <a:spcPts val="0"/>
              </a:spcBef>
              <a:spcAft>
                <a:spcPts val="0"/>
              </a:spcAft>
              <a:buNone/>
            </a:pPr>
            <a:endParaRPr sz="2000">
              <a:solidFill>
                <a:schemeClr val="lt1"/>
              </a:solidFill>
              <a:latin typeface="Darker Grotesque Medium"/>
              <a:ea typeface="Darker Grotesque Medium"/>
              <a:cs typeface="Darker Grotesque Medium"/>
              <a:sym typeface="Darker Grotesque Medium"/>
            </a:endParaRPr>
          </a:p>
        </p:txBody>
      </p:sp>
      <p:pic>
        <p:nvPicPr>
          <p:cNvPr id="2353" name="Google Shape;2353;p66"/>
          <p:cNvPicPr preferRelativeResize="0"/>
          <p:nvPr/>
        </p:nvPicPr>
        <p:blipFill>
          <a:blip r:embed="rId3">
            <a:alphaModFix/>
          </a:blip>
          <a:stretch>
            <a:fillRect/>
          </a:stretch>
        </p:blipFill>
        <p:spPr>
          <a:xfrm>
            <a:off x="3773675" y="906726"/>
            <a:ext cx="4766050" cy="2986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57"/>
        <p:cNvGrpSpPr/>
        <p:nvPr/>
      </p:nvGrpSpPr>
      <p:grpSpPr>
        <a:xfrm>
          <a:off x="0" y="0"/>
          <a:ext cx="0" cy="0"/>
          <a:chOff x="0" y="0"/>
          <a:chExt cx="0" cy="0"/>
        </a:xfrm>
      </p:grpSpPr>
      <p:sp>
        <p:nvSpPr>
          <p:cNvPr id="2358" name="Google Shape;2358;p67"/>
          <p:cNvSpPr txBox="1"/>
          <p:nvPr/>
        </p:nvSpPr>
        <p:spPr>
          <a:xfrm>
            <a:off x="5284625" y="538200"/>
            <a:ext cx="3421500" cy="41328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 sz="1500">
                <a:solidFill>
                  <a:schemeClr val="lt1"/>
                </a:solidFill>
                <a:latin typeface="Darker Grotesque"/>
                <a:ea typeface="Darker Grotesque"/>
                <a:cs typeface="Darker Grotesque"/>
                <a:sym typeface="Darker Grotesque"/>
              </a:rPr>
              <a:t>The ribbon chart shows us the changes of game Sales across four regions, Japan, North America, Europe and Other regions from 1980 to 2020. The thickness of each colored area represents the sales volume for that region in a specific year. </a:t>
            </a:r>
            <a:endParaRPr sz="1500">
              <a:solidFill>
                <a:schemeClr val="lt1"/>
              </a:solidFill>
              <a:latin typeface="Darker Grotesque"/>
              <a:ea typeface="Darker Grotesque"/>
              <a:cs typeface="Darker Grotesque"/>
              <a:sym typeface="Darker Grotesque"/>
            </a:endParaRPr>
          </a:p>
          <a:p>
            <a:pPr marL="0" lvl="0" indent="0" algn="just" rtl="0">
              <a:lnSpc>
                <a:spcPct val="115000"/>
              </a:lnSpc>
              <a:spcBef>
                <a:spcPts val="0"/>
              </a:spcBef>
              <a:spcAft>
                <a:spcPts val="0"/>
              </a:spcAft>
              <a:buNone/>
            </a:pPr>
            <a:r>
              <a:rPr lang="en" sz="1500">
                <a:solidFill>
                  <a:schemeClr val="lt1"/>
                </a:solidFill>
                <a:latin typeface="Darker Grotesque"/>
                <a:ea typeface="Darker Grotesque"/>
                <a:cs typeface="Darker Grotesque"/>
                <a:sym typeface="Darker Grotesque"/>
              </a:rPr>
              <a:t>Overall, we can see that North America holds the largest volume of sales, they increased their sales in 1995, increasing 276% vs 1994, followed by Europe with a consistent growth in sales since 1997, then we have Japan, their sales appeared strong initially but they started to have many fluctuations, finally we have other regions, they had a gradual growth finally positioning under Japan since 2009.</a:t>
            </a:r>
            <a:endParaRPr sz="1500">
              <a:solidFill>
                <a:schemeClr val="lt1"/>
              </a:solidFill>
              <a:latin typeface="Darker Grotesque"/>
              <a:ea typeface="Darker Grotesque"/>
              <a:cs typeface="Darker Grotesque"/>
              <a:sym typeface="Darker Grotesque"/>
            </a:endParaRPr>
          </a:p>
        </p:txBody>
      </p:sp>
      <p:pic>
        <p:nvPicPr>
          <p:cNvPr id="2359" name="Google Shape;2359;p67"/>
          <p:cNvPicPr preferRelativeResize="0"/>
          <p:nvPr/>
        </p:nvPicPr>
        <p:blipFill>
          <a:blip r:embed="rId3">
            <a:alphaModFix/>
          </a:blip>
          <a:stretch>
            <a:fillRect/>
          </a:stretch>
        </p:blipFill>
        <p:spPr>
          <a:xfrm>
            <a:off x="195750" y="1349350"/>
            <a:ext cx="5011199" cy="2716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63"/>
        <p:cNvGrpSpPr/>
        <p:nvPr/>
      </p:nvGrpSpPr>
      <p:grpSpPr>
        <a:xfrm>
          <a:off x="0" y="0"/>
          <a:ext cx="0" cy="0"/>
          <a:chOff x="0" y="0"/>
          <a:chExt cx="0" cy="0"/>
        </a:xfrm>
      </p:grpSpPr>
      <p:sp>
        <p:nvSpPr>
          <p:cNvPr id="2364" name="Google Shape;2364;p68"/>
          <p:cNvSpPr txBox="1"/>
          <p:nvPr/>
        </p:nvSpPr>
        <p:spPr>
          <a:xfrm>
            <a:off x="385375" y="1081700"/>
            <a:ext cx="2603100" cy="32271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500">
                <a:solidFill>
                  <a:schemeClr val="lt2"/>
                </a:solidFill>
                <a:latin typeface="Darker Grotesque Medium"/>
                <a:ea typeface="Darker Grotesque Medium"/>
                <a:cs typeface="Darker Grotesque Medium"/>
                <a:sym typeface="Darker Grotesque Medium"/>
              </a:rPr>
              <a:t>This pie chart shows us the total sales and market participation of each region in the video games market. North America has the highest sales in the market with 259.41 million (42.58%), followed by Japan with 376.36 million (30.27%), Europe ranks third with sales of  265.95 million (21.39%) and finally Other regions account for 71.59 million (5.76%) in sales. </a:t>
            </a:r>
            <a:endParaRPr sz="1500">
              <a:solidFill>
                <a:schemeClr val="lt2"/>
              </a:solidFill>
              <a:latin typeface="Darker Grotesque Medium"/>
              <a:ea typeface="Darker Grotesque Medium"/>
              <a:cs typeface="Darker Grotesque Medium"/>
              <a:sym typeface="Darker Grotesque Medium"/>
            </a:endParaRPr>
          </a:p>
          <a:p>
            <a:pPr marL="0" lvl="0" indent="0" algn="l" rtl="0">
              <a:spcBef>
                <a:spcPts val="0"/>
              </a:spcBef>
              <a:spcAft>
                <a:spcPts val="0"/>
              </a:spcAft>
              <a:buNone/>
            </a:pPr>
            <a:endParaRPr sz="2000">
              <a:solidFill>
                <a:schemeClr val="lt1"/>
              </a:solidFill>
              <a:latin typeface="Darker Grotesque Medium"/>
              <a:ea typeface="Darker Grotesque Medium"/>
              <a:cs typeface="Darker Grotesque Medium"/>
              <a:sym typeface="Darker Grotesque Medium"/>
            </a:endParaRPr>
          </a:p>
        </p:txBody>
      </p:sp>
      <p:pic>
        <p:nvPicPr>
          <p:cNvPr id="2365" name="Google Shape;2365;p68"/>
          <p:cNvPicPr preferRelativeResize="0"/>
          <p:nvPr/>
        </p:nvPicPr>
        <p:blipFill>
          <a:blip r:embed="rId3">
            <a:alphaModFix/>
          </a:blip>
          <a:stretch>
            <a:fillRect/>
          </a:stretch>
        </p:blipFill>
        <p:spPr>
          <a:xfrm>
            <a:off x="3097500" y="1081700"/>
            <a:ext cx="5493675" cy="3027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9"/>
        <p:cNvGrpSpPr/>
        <p:nvPr/>
      </p:nvGrpSpPr>
      <p:grpSpPr>
        <a:xfrm>
          <a:off x="0" y="0"/>
          <a:ext cx="0" cy="0"/>
          <a:chOff x="0" y="0"/>
          <a:chExt cx="0" cy="0"/>
        </a:xfrm>
      </p:grpSpPr>
      <p:sp>
        <p:nvSpPr>
          <p:cNvPr id="2370" name="Google Shape;2370;p69"/>
          <p:cNvSpPr txBox="1"/>
          <p:nvPr/>
        </p:nvSpPr>
        <p:spPr>
          <a:xfrm>
            <a:off x="5827625" y="1315900"/>
            <a:ext cx="2603100" cy="32271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500">
                <a:solidFill>
                  <a:schemeClr val="lt2"/>
                </a:solidFill>
                <a:latin typeface="Darker Grotesque Medium"/>
                <a:ea typeface="Darker Grotesque Medium"/>
                <a:cs typeface="Darker Grotesque Medium"/>
                <a:sym typeface="Darker Grotesque Medium"/>
              </a:rPr>
              <a:t>This line graph allows us to understand the trends and lifespan of each of the consoles shown over the years. As well as to understand the amount of video games there were for each console over the years. It shows that the console with the most games was the Nintendo DS with 376 games.</a:t>
            </a:r>
            <a:endParaRPr sz="1500">
              <a:solidFill>
                <a:schemeClr val="lt2"/>
              </a:solidFill>
              <a:latin typeface="Darker Grotesque Medium"/>
              <a:ea typeface="Darker Grotesque Medium"/>
              <a:cs typeface="Darker Grotesque Medium"/>
              <a:sym typeface="Darker Grotesque Medium"/>
            </a:endParaRPr>
          </a:p>
          <a:p>
            <a:pPr marL="0" lvl="0" indent="0" algn="l" rtl="0">
              <a:spcBef>
                <a:spcPts val="0"/>
              </a:spcBef>
              <a:spcAft>
                <a:spcPts val="0"/>
              </a:spcAft>
              <a:buNone/>
            </a:pPr>
            <a:endParaRPr sz="2000">
              <a:solidFill>
                <a:schemeClr val="lt1"/>
              </a:solidFill>
              <a:latin typeface="Darker Grotesque Medium"/>
              <a:ea typeface="Darker Grotesque Medium"/>
              <a:cs typeface="Darker Grotesque Medium"/>
              <a:sym typeface="Darker Grotesque Medium"/>
            </a:endParaRPr>
          </a:p>
        </p:txBody>
      </p:sp>
      <p:pic>
        <p:nvPicPr>
          <p:cNvPr id="2371" name="Google Shape;2371;p69"/>
          <p:cNvPicPr preferRelativeResize="0"/>
          <p:nvPr/>
        </p:nvPicPr>
        <p:blipFill>
          <a:blip r:embed="rId3">
            <a:alphaModFix/>
          </a:blip>
          <a:stretch>
            <a:fillRect/>
          </a:stretch>
        </p:blipFill>
        <p:spPr>
          <a:xfrm>
            <a:off x="1175900" y="1273275"/>
            <a:ext cx="4419600" cy="310622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75"/>
        <p:cNvGrpSpPr/>
        <p:nvPr/>
      </p:nvGrpSpPr>
      <p:grpSpPr>
        <a:xfrm>
          <a:off x="0" y="0"/>
          <a:ext cx="0" cy="0"/>
          <a:chOff x="0" y="0"/>
          <a:chExt cx="0" cy="0"/>
        </a:xfrm>
      </p:grpSpPr>
      <p:sp>
        <p:nvSpPr>
          <p:cNvPr id="2376" name="Google Shape;2376;p70"/>
          <p:cNvSpPr txBox="1"/>
          <p:nvPr/>
        </p:nvSpPr>
        <p:spPr>
          <a:xfrm>
            <a:off x="640000" y="1128800"/>
            <a:ext cx="2603100" cy="32271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500">
                <a:solidFill>
                  <a:schemeClr val="lt2"/>
                </a:solidFill>
                <a:latin typeface="Darker Grotesque Medium"/>
                <a:ea typeface="Darker Grotesque Medium"/>
                <a:cs typeface="Darker Grotesque Medium"/>
                <a:sym typeface="Darker Grotesque Medium"/>
              </a:rPr>
              <a:t>The following graph of areas shows the sales of one of the great competitors in the industry, Sony, owner and developer of the Playstation. It can be seen that in the mid 90's, it started to generate revenues and how it has been increasing its sales. Looking at the yellow line, it can be concluded that the console that sold the most games was the PS2 in the NA region.</a:t>
            </a:r>
            <a:endParaRPr sz="1500">
              <a:solidFill>
                <a:schemeClr val="lt2"/>
              </a:solidFill>
              <a:latin typeface="Darker Grotesque Medium"/>
              <a:ea typeface="Darker Grotesque Medium"/>
              <a:cs typeface="Darker Grotesque Medium"/>
              <a:sym typeface="Darker Grotesque Medium"/>
            </a:endParaRPr>
          </a:p>
          <a:p>
            <a:pPr marL="0" lvl="0" indent="0" algn="just" rtl="0">
              <a:lnSpc>
                <a:spcPct val="115000"/>
              </a:lnSpc>
              <a:spcBef>
                <a:spcPts val="0"/>
              </a:spcBef>
              <a:spcAft>
                <a:spcPts val="0"/>
              </a:spcAft>
              <a:buNone/>
            </a:pPr>
            <a:endParaRPr sz="1500">
              <a:solidFill>
                <a:schemeClr val="lt2"/>
              </a:solidFill>
              <a:latin typeface="Darker Grotesque Medium"/>
              <a:ea typeface="Darker Grotesque Medium"/>
              <a:cs typeface="Darker Grotesque Medium"/>
              <a:sym typeface="Darker Grotesque Medium"/>
            </a:endParaRPr>
          </a:p>
          <a:p>
            <a:pPr marL="0" lvl="0" indent="0" algn="just" rtl="0">
              <a:lnSpc>
                <a:spcPct val="115000"/>
              </a:lnSpc>
              <a:spcBef>
                <a:spcPts val="0"/>
              </a:spcBef>
              <a:spcAft>
                <a:spcPts val="0"/>
              </a:spcAft>
              <a:buNone/>
            </a:pPr>
            <a:endParaRPr sz="1500">
              <a:solidFill>
                <a:schemeClr val="lt2"/>
              </a:solidFill>
              <a:latin typeface="Darker Grotesque Medium"/>
              <a:ea typeface="Darker Grotesque Medium"/>
              <a:cs typeface="Darker Grotesque Medium"/>
              <a:sym typeface="Darker Grotesque Medium"/>
            </a:endParaRPr>
          </a:p>
          <a:p>
            <a:pPr marL="0" lvl="0" indent="0" algn="l" rtl="0">
              <a:spcBef>
                <a:spcPts val="0"/>
              </a:spcBef>
              <a:spcAft>
                <a:spcPts val="0"/>
              </a:spcAft>
              <a:buNone/>
            </a:pPr>
            <a:endParaRPr sz="2000">
              <a:solidFill>
                <a:schemeClr val="lt1"/>
              </a:solidFill>
              <a:latin typeface="Darker Grotesque Medium"/>
              <a:ea typeface="Darker Grotesque Medium"/>
              <a:cs typeface="Darker Grotesque Medium"/>
              <a:sym typeface="Darker Grotesque Medium"/>
            </a:endParaRPr>
          </a:p>
        </p:txBody>
      </p:sp>
      <p:pic>
        <p:nvPicPr>
          <p:cNvPr id="2377" name="Google Shape;2377;p70"/>
          <p:cNvPicPr preferRelativeResize="0"/>
          <p:nvPr/>
        </p:nvPicPr>
        <p:blipFill>
          <a:blip r:embed="rId3">
            <a:alphaModFix/>
          </a:blip>
          <a:stretch>
            <a:fillRect/>
          </a:stretch>
        </p:blipFill>
        <p:spPr>
          <a:xfrm>
            <a:off x="3631275" y="1128800"/>
            <a:ext cx="4646675" cy="338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81"/>
        <p:cNvGrpSpPr/>
        <p:nvPr/>
      </p:nvGrpSpPr>
      <p:grpSpPr>
        <a:xfrm>
          <a:off x="0" y="0"/>
          <a:ext cx="0" cy="0"/>
          <a:chOff x="0" y="0"/>
          <a:chExt cx="0" cy="0"/>
        </a:xfrm>
      </p:grpSpPr>
      <p:pic>
        <p:nvPicPr>
          <p:cNvPr id="2382" name="Google Shape;2382;p71"/>
          <p:cNvPicPr preferRelativeResize="0"/>
          <p:nvPr/>
        </p:nvPicPr>
        <p:blipFill>
          <a:blip r:embed="rId3">
            <a:alphaModFix/>
          </a:blip>
          <a:stretch>
            <a:fillRect/>
          </a:stretch>
        </p:blipFill>
        <p:spPr>
          <a:xfrm>
            <a:off x="377925" y="750875"/>
            <a:ext cx="4959350" cy="3366900"/>
          </a:xfrm>
          <a:prstGeom prst="rect">
            <a:avLst/>
          </a:prstGeom>
          <a:noFill/>
          <a:ln>
            <a:noFill/>
          </a:ln>
        </p:spPr>
      </p:pic>
      <p:sp>
        <p:nvSpPr>
          <p:cNvPr id="2383" name="Google Shape;2383;p71"/>
          <p:cNvSpPr txBox="1"/>
          <p:nvPr/>
        </p:nvSpPr>
        <p:spPr>
          <a:xfrm>
            <a:off x="5607300" y="1124325"/>
            <a:ext cx="2603100" cy="21801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500">
                <a:solidFill>
                  <a:schemeClr val="lt2"/>
                </a:solidFill>
                <a:latin typeface="Darker Grotesque Medium"/>
                <a:ea typeface="Darker Grotesque Medium"/>
                <a:cs typeface="Darker Grotesque Medium"/>
                <a:sym typeface="Darker Grotesque Medium"/>
              </a:rPr>
              <a:t>The following chart shows the net sales of PC video games over the years in different regions. It can be seen, that the region where the most PC games were sold was the US, with 2011 being the highest year.</a:t>
            </a:r>
            <a:endParaRPr sz="1500">
              <a:solidFill>
                <a:schemeClr val="lt2"/>
              </a:solidFill>
              <a:latin typeface="Darker Grotesque Medium"/>
              <a:ea typeface="Darker Grotesque Medium"/>
              <a:cs typeface="Darker Grotesque Medium"/>
              <a:sym typeface="Darker Grotesque Medium"/>
            </a:endParaRPr>
          </a:p>
          <a:p>
            <a:pPr marL="0" lvl="0" indent="0" algn="l" rtl="0">
              <a:spcBef>
                <a:spcPts val="0"/>
              </a:spcBef>
              <a:spcAft>
                <a:spcPts val="0"/>
              </a:spcAft>
              <a:buNone/>
            </a:pPr>
            <a:endParaRPr sz="2000">
              <a:solidFill>
                <a:schemeClr val="lt1"/>
              </a:solidFill>
              <a:latin typeface="Darker Grotesque Medium"/>
              <a:ea typeface="Darker Grotesque Medium"/>
              <a:cs typeface="Darker Grotesque Medium"/>
              <a:sym typeface="Darker Grotesque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87"/>
        <p:cNvGrpSpPr/>
        <p:nvPr/>
      </p:nvGrpSpPr>
      <p:grpSpPr>
        <a:xfrm>
          <a:off x="0" y="0"/>
          <a:ext cx="0" cy="0"/>
          <a:chOff x="0" y="0"/>
          <a:chExt cx="0" cy="0"/>
        </a:xfrm>
      </p:grpSpPr>
      <p:sp>
        <p:nvSpPr>
          <p:cNvPr id="2388" name="Google Shape;2388;p72"/>
          <p:cNvSpPr txBox="1"/>
          <p:nvPr/>
        </p:nvSpPr>
        <p:spPr>
          <a:xfrm>
            <a:off x="956100" y="361200"/>
            <a:ext cx="7231800" cy="538800"/>
          </a:xfrm>
          <a:prstGeom prst="rect">
            <a:avLst/>
          </a:prstGeom>
          <a:noFill/>
          <a:ln>
            <a:noFill/>
          </a:ln>
        </p:spPr>
        <p:txBody>
          <a:bodyPr spcFirstLastPara="1" wrap="square" lIns="91425" tIns="91425" rIns="91425" bIns="91425" anchor="t" anchorCtr="0">
            <a:spAutoFit/>
          </a:bodyPr>
          <a:lstStyle/>
          <a:p>
            <a:pPr marL="457200" lvl="0" indent="0" algn="ctr" rtl="0">
              <a:spcBef>
                <a:spcPts val="0"/>
              </a:spcBef>
              <a:spcAft>
                <a:spcPts val="0"/>
              </a:spcAft>
              <a:buNone/>
            </a:pPr>
            <a:r>
              <a:rPr lang="en" sz="2300">
                <a:solidFill>
                  <a:schemeClr val="lt1"/>
                </a:solidFill>
                <a:latin typeface="Libre Franklin ExtraBold"/>
                <a:ea typeface="Libre Franklin ExtraBold"/>
                <a:cs typeface="Libre Franklin ExtraBold"/>
                <a:sym typeface="Libre Franklin ExtraBold"/>
              </a:rPr>
              <a:t>10. Map</a:t>
            </a:r>
            <a:endParaRPr/>
          </a:p>
        </p:txBody>
      </p:sp>
      <p:pic>
        <p:nvPicPr>
          <p:cNvPr id="2389" name="Google Shape;2389;p72"/>
          <p:cNvPicPr preferRelativeResize="0"/>
          <p:nvPr/>
        </p:nvPicPr>
        <p:blipFill>
          <a:blip r:embed="rId3">
            <a:alphaModFix/>
          </a:blip>
          <a:stretch>
            <a:fillRect/>
          </a:stretch>
        </p:blipFill>
        <p:spPr>
          <a:xfrm>
            <a:off x="2817524" y="986725"/>
            <a:ext cx="5816149" cy="3664575"/>
          </a:xfrm>
          <a:prstGeom prst="rect">
            <a:avLst/>
          </a:prstGeom>
          <a:noFill/>
          <a:ln>
            <a:noFill/>
          </a:ln>
        </p:spPr>
      </p:pic>
      <p:sp>
        <p:nvSpPr>
          <p:cNvPr id="2390" name="Google Shape;2390;p72"/>
          <p:cNvSpPr txBox="1"/>
          <p:nvPr/>
        </p:nvSpPr>
        <p:spPr>
          <a:xfrm>
            <a:off x="555150" y="1751458"/>
            <a:ext cx="2059200" cy="213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chemeClr val="lt2"/>
                </a:solidFill>
                <a:latin typeface="Darker Grotesque Medium"/>
                <a:ea typeface="Darker Grotesque Medium"/>
                <a:cs typeface="Darker Grotesque Medium"/>
                <a:sym typeface="Darker Grotesque Medium"/>
              </a:rPr>
              <a:t>The map on this slide allows us to see where video game developers are headquartered. As we can see, the most common locations are California, USA and throughout Japan.</a:t>
            </a:r>
            <a:endParaRPr sz="1500">
              <a:solidFill>
                <a:schemeClr val="lt2"/>
              </a:solidFill>
              <a:latin typeface="Darker Grotesque Medium"/>
              <a:ea typeface="Darker Grotesque Medium"/>
              <a:cs typeface="Darker Grotesque Medium"/>
              <a:sym typeface="Darker Grotesque Medium"/>
            </a:endParaRPr>
          </a:p>
          <a:p>
            <a:pPr marL="0" lvl="0" indent="0" algn="l" rtl="0">
              <a:spcBef>
                <a:spcPts val="0"/>
              </a:spcBef>
              <a:spcAft>
                <a:spcPts val="0"/>
              </a:spcAft>
              <a:buNone/>
            </a:pPr>
            <a:endParaRPr sz="1500">
              <a:solidFill>
                <a:schemeClr val="lt2"/>
              </a:solidFill>
              <a:latin typeface="Darker Grotesque Medium"/>
              <a:ea typeface="Darker Grotesque Medium"/>
              <a:cs typeface="Darker Grotesque Medium"/>
              <a:sym typeface="Darker Grotesque Medium"/>
            </a:endParaRPr>
          </a:p>
          <a:p>
            <a:pPr marL="0" lvl="0" indent="0" algn="l" rtl="0">
              <a:spcBef>
                <a:spcPts val="0"/>
              </a:spcBef>
              <a:spcAft>
                <a:spcPts val="0"/>
              </a:spcAft>
              <a:buNone/>
            </a:pPr>
            <a:endParaRPr sz="1500">
              <a:solidFill>
                <a:schemeClr val="lt2"/>
              </a:solidFill>
              <a:latin typeface="Darker Grotesque Medium"/>
              <a:ea typeface="Darker Grotesque Medium"/>
              <a:cs typeface="Darker Grotesque Medium"/>
              <a:sym typeface="Darker Grotesque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94"/>
        <p:cNvGrpSpPr/>
        <p:nvPr/>
      </p:nvGrpSpPr>
      <p:grpSpPr>
        <a:xfrm>
          <a:off x="0" y="0"/>
          <a:ext cx="0" cy="0"/>
          <a:chOff x="0" y="0"/>
          <a:chExt cx="0" cy="0"/>
        </a:xfrm>
      </p:grpSpPr>
      <p:sp>
        <p:nvSpPr>
          <p:cNvPr id="2395" name="Google Shape;2395;p73"/>
          <p:cNvSpPr txBox="1"/>
          <p:nvPr/>
        </p:nvSpPr>
        <p:spPr>
          <a:xfrm>
            <a:off x="1137250" y="200500"/>
            <a:ext cx="7231800" cy="892800"/>
          </a:xfrm>
          <a:prstGeom prst="rect">
            <a:avLst/>
          </a:prstGeom>
          <a:noFill/>
          <a:ln>
            <a:noFill/>
          </a:ln>
        </p:spPr>
        <p:txBody>
          <a:bodyPr spcFirstLastPara="1" wrap="square" lIns="91425" tIns="91425" rIns="91425" bIns="91425" anchor="t" anchorCtr="0">
            <a:spAutoFit/>
          </a:bodyPr>
          <a:lstStyle/>
          <a:p>
            <a:pPr marL="457200" lvl="0" indent="0" algn="ctr" rtl="0">
              <a:spcBef>
                <a:spcPts val="0"/>
              </a:spcBef>
              <a:spcAft>
                <a:spcPts val="0"/>
              </a:spcAft>
              <a:buNone/>
            </a:pPr>
            <a:r>
              <a:rPr lang="en" sz="2300">
                <a:solidFill>
                  <a:schemeClr val="lt1"/>
                </a:solidFill>
                <a:latin typeface="Libre Franklin ExtraBold"/>
                <a:ea typeface="Libre Franklin ExtraBold"/>
                <a:cs typeface="Libre Franklin ExtraBold"/>
                <a:sym typeface="Libre Franklin ExtraBold"/>
              </a:rPr>
              <a:t>11. Machine Learning algorithms used and performance of each one.</a:t>
            </a:r>
            <a:endParaRPr/>
          </a:p>
        </p:txBody>
      </p:sp>
      <p:sp>
        <p:nvSpPr>
          <p:cNvPr id="2396" name="Google Shape;2396;p73"/>
          <p:cNvSpPr txBox="1"/>
          <p:nvPr/>
        </p:nvSpPr>
        <p:spPr>
          <a:xfrm>
            <a:off x="986800" y="1085250"/>
            <a:ext cx="3128100" cy="538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2000">
                <a:solidFill>
                  <a:schemeClr val="dk1"/>
                </a:solidFill>
                <a:highlight>
                  <a:schemeClr val="lt2"/>
                </a:highlight>
                <a:latin typeface="Darker Grotesque Medium"/>
                <a:ea typeface="Darker Grotesque Medium"/>
                <a:cs typeface="Darker Grotesque Medium"/>
                <a:sym typeface="Darker Grotesque Medium"/>
              </a:rPr>
              <a:t>Supervised Machine Learning</a:t>
            </a:r>
            <a:endParaRPr sz="2000">
              <a:solidFill>
                <a:schemeClr val="dk1"/>
              </a:solidFill>
              <a:highlight>
                <a:schemeClr val="lt2"/>
              </a:highlight>
              <a:latin typeface="Darker Grotesque Medium"/>
              <a:ea typeface="Darker Grotesque Medium"/>
              <a:cs typeface="Darker Grotesque Medium"/>
              <a:sym typeface="Darker Grotesque Medium"/>
            </a:endParaRPr>
          </a:p>
        </p:txBody>
      </p:sp>
      <p:sp>
        <p:nvSpPr>
          <p:cNvPr id="2397" name="Google Shape;2397;p73"/>
          <p:cNvSpPr txBox="1"/>
          <p:nvPr/>
        </p:nvSpPr>
        <p:spPr>
          <a:xfrm>
            <a:off x="5293550" y="1085250"/>
            <a:ext cx="3549300" cy="538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2000">
                <a:solidFill>
                  <a:schemeClr val="dk2"/>
                </a:solidFill>
                <a:highlight>
                  <a:schemeClr val="lt2"/>
                </a:highlight>
                <a:latin typeface="Darker Grotesque Medium"/>
                <a:ea typeface="Darker Grotesque Medium"/>
                <a:cs typeface="Darker Grotesque Medium"/>
                <a:sym typeface="Darker Grotesque Medium"/>
              </a:rPr>
              <a:t>Unsupervised Machine Learning</a:t>
            </a:r>
            <a:endParaRPr sz="2000">
              <a:solidFill>
                <a:schemeClr val="dk2"/>
              </a:solidFill>
              <a:highlight>
                <a:schemeClr val="lt2"/>
              </a:highlight>
              <a:latin typeface="Darker Grotesque Medium"/>
              <a:ea typeface="Darker Grotesque Medium"/>
              <a:cs typeface="Darker Grotesque Medium"/>
              <a:sym typeface="Darker Grotesque Medium"/>
            </a:endParaRPr>
          </a:p>
        </p:txBody>
      </p:sp>
      <p:cxnSp>
        <p:nvCxnSpPr>
          <p:cNvPr id="2398" name="Google Shape;2398;p73"/>
          <p:cNvCxnSpPr/>
          <p:nvPr/>
        </p:nvCxnSpPr>
        <p:spPr>
          <a:xfrm>
            <a:off x="4748500" y="1247000"/>
            <a:ext cx="9300" cy="3204000"/>
          </a:xfrm>
          <a:prstGeom prst="straightConnector1">
            <a:avLst/>
          </a:prstGeom>
          <a:noFill/>
          <a:ln w="9525" cap="flat" cmpd="sng">
            <a:solidFill>
              <a:schemeClr val="lt2"/>
            </a:solidFill>
            <a:prstDash val="solid"/>
            <a:round/>
            <a:headEnd type="none" w="med" len="med"/>
            <a:tailEnd type="none" w="med" len="med"/>
          </a:ln>
        </p:spPr>
      </p:cxnSp>
      <p:graphicFrame>
        <p:nvGraphicFramePr>
          <p:cNvPr id="2399" name="Google Shape;2399;p73"/>
          <p:cNvGraphicFramePr/>
          <p:nvPr/>
        </p:nvGraphicFramePr>
        <p:xfrm>
          <a:off x="512325" y="1572038"/>
          <a:ext cx="3000000" cy="3000000"/>
        </p:xfrm>
        <a:graphic>
          <a:graphicData uri="http://schemas.openxmlformats.org/drawingml/2006/table">
            <a:tbl>
              <a:tblPr>
                <a:noFill/>
                <a:tableStyleId>{67B93334-60F7-4CB7-B7A7-32A03DC48F09}</a:tableStyleId>
              </a:tblPr>
              <a:tblGrid>
                <a:gridCol w="1027525">
                  <a:extLst>
                    <a:ext uri="{9D8B030D-6E8A-4147-A177-3AD203B41FA5}">
                      <a16:colId xmlns:a16="http://schemas.microsoft.com/office/drawing/2014/main" val="20000"/>
                    </a:ext>
                  </a:extLst>
                </a:gridCol>
                <a:gridCol w="796325">
                  <a:extLst>
                    <a:ext uri="{9D8B030D-6E8A-4147-A177-3AD203B41FA5}">
                      <a16:colId xmlns:a16="http://schemas.microsoft.com/office/drawing/2014/main" val="20001"/>
                    </a:ext>
                  </a:extLst>
                </a:gridCol>
                <a:gridCol w="814175">
                  <a:extLst>
                    <a:ext uri="{9D8B030D-6E8A-4147-A177-3AD203B41FA5}">
                      <a16:colId xmlns:a16="http://schemas.microsoft.com/office/drawing/2014/main" val="20002"/>
                    </a:ext>
                  </a:extLst>
                </a:gridCol>
                <a:gridCol w="608625">
                  <a:extLst>
                    <a:ext uri="{9D8B030D-6E8A-4147-A177-3AD203B41FA5}">
                      <a16:colId xmlns:a16="http://schemas.microsoft.com/office/drawing/2014/main" val="20003"/>
                    </a:ext>
                  </a:extLst>
                </a:gridCol>
                <a:gridCol w="933950">
                  <a:extLst>
                    <a:ext uri="{9D8B030D-6E8A-4147-A177-3AD203B41FA5}">
                      <a16:colId xmlns:a16="http://schemas.microsoft.com/office/drawing/2014/main" val="20004"/>
                    </a:ext>
                  </a:extLst>
                </a:gridCol>
              </a:tblGrid>
              <a:tr h="292175">
                <a:tc>
                  <a:txBody>
                    <a:bodyPr/>
                    <a:lstStyle/>
                    <a:p>
                      <a:pPr marL="0" lvl="0" indent="0" algn="l" rtl="0">
                        <a:spcBef>
                          <a:spcPts val="0"/>
                        </a:spcBef>
                        <a:spcAft>
                          <a:spcPts val="0"/>
                        </a:spcAft>
                        <a:buNone/>
                      </a:pPr>
                      <a:r>
                        <a:rPr lang="en" sz="800">
                          <a:solidFill>
                            <a:schemeClr val="lt1"/>
                          </a:solidFill>
                        </a:rPr>
                        <a:t>Algorithm</a:t>
                      </a:r>
                      <a:endParaRPr sz="800">
                        <a:solidFill>
                          <a:schemeClr val="lt1"/>
                        </a:solidFill>
                      </a:endParaRPr>
                    </a:p>
                  </a:txBody>
                  <a:tcPr marL="91425" marR="91425" marT="91425" marB="91425"/>
                </a:tc>
                <a:tc>
                  <a:txBody>
                    <a:bodyPr/>
                    <a:lstStyle/>
                    <a:p>
                      <a:pPr marL="0" lvl="0" indent="0" algn="l" rtl="0">
                        <a:spcBef>
                          <a:spcPts val="0"/>
                        </a:spcBef>
                        <a:spcAft>
                          <a:spcPts val="0"/>
                        </a:spcAft>
                        <a:buNone/>
                      </a:pPr>
                      <a:r>
                        <a:rPr lang="en" sz="800">
                          <a:solidFill>
                            <a:schemeClr val="lt1"/>
                          </a:solidFill>
                        </a:rPr>
                        <a:t>Decision Tree</a:t>
                      </a:r>
                      <a:endParaRPr sz="800">
                        <a:solidFill>
                          <a:schemeClr val="lt1"/>
                        </a:solidFill>
                      </a:endParaRPr>
                    </a:p>
                  </a:txBody>
                  <a:tcPr marL="91425" marR="91425" marT="91425" marB="91425"/>
                </a:tc>
                <a:tc>
                  <a:txBody>
                    <a:bodyPr/>
                    <a:lstStyle/>
                    <a:p>
                      <a:pPr marL="0" lvl="0" indent="0" algn="l" rtl="0">
                        <a:spcBef>
                          <a:spcPts val="0"/>
                        </a:spcBef>
                        <a:spcAft>
                          <a:spcPts val="0"/>
                        </a:spcAft>
                        <a:buNone/>
                      </a:pPr>
                      <a:r>
                        <a:rPr lang="en" sz="800">
                          <a:solidFill>
                            <a:schemeClr val="lt1"/>
                          </a:solidFill>
                        </a:rPr>
                        <a:t>Random Forest Regression</a:t>
                      </a:r>
                      <a:endParaRPr sz="800">
                        <a:solidFill>
                          <a:schemeClr val="lt1"/>
                        </a:solidFill>
                      </a:endParaRPr>
                    </a:p>
                  </a:txBody>
                  <a:tcPr marL="91425" marR="91425" marT="91425" marB="91425"/>
                </a:tc>
                <a:tc>
                  <a:txBody>
                    <a:bodyPr/>
                    <a:lstStyle/>
                    <a:p>
                      <a:pPr marL="0" lvl="0" indent="0" algn="l" rtl="0">
                        <a:spcBef>
                          <a:spcPts val="0"/>
                        </a:spcBef>
                        <a:spcAft>
                          <a:spcPts val="0"/>
                        </a:spcAft>
                        <a:buNone/>
                      </a:pPr>
                      <a:r>
                        <a:rPr lang="en" sz="800">
                          <a:solidFill>
                            <a:schemeClr val="lt1"/>
                          </a:solidFill>
                        </a:rPr>
                        <a:t>XGBoost</a:t>
                      </a:r>
                      <a:endParaRPr sz="800">
                        <a:solidFill>
                          <a:schemeClr val="lt1"/>
                        </a:solidFill>
                      </a:endParaRPr>
                    </a:p>
                  </a:txBody>
                  <a:tcPr marL="91425" marR="91425" marT="91425" marB="91425"/>
                </a:tc>
                <a:tc>
                  <a:txBody>
                    <a:bodyPr/>
                    <a:lstStyle/>
                    <a:p>
                      <a:pPr marL="0" lvl="0" indent="0" algn="l" rtl="0">
                        <a:spcBef>
                          <a:spcPts val="0"/>
                        </a:spcBef>
                        <a:spcAft>
                          <a:spcPts val="0"/>
                        </a:spcAft>
                        <a:buNone/>
                      </a:pPr>
                      <a:r>
                        <a:rPr lang="en" sz="800">
                          <a:solidFill>
                            <a:schemeClr val="lt1"/>
                          </a:solidFill>
                        </a:rPr>
                        <a:t>Tunned Random Forest Regression</a:t>
                      </a:r>
                      <a:endParaRPr sz="800">
                        <a:solidFill>
                          <a:schemeClr val="lt1"/>
                        </a:solidFill>
                      </a:endParaRPr>
                    </a:p>
                  </a:txBody>
                  <a:tcPr marL="91425" marR="91425" marT="91425" marB="91425"/>
                </a:tc>
                <a:extLst>
                  <a:ext uri="{0D108BD9-81ED-4DB2-BD59-A6C34878D82A}">
                    <a16:rowId xmlns:a16="http://schemas.microsoft.com/office/drawing/2014/main" val="10000"/>
                  </a:ext>
                </a:extLst>
              </a:tr>
              <a:tr h="292175">
                <a:tc>
                  <a:txBody>
                    <a:bodyPr/>
                    <a:lstStyle/>
                    <a:p>
                      <a:pPr marL="0" lvl="0" indent="0" algn="l" rtl="0">
                        <a:spcBef>
                          <a:spcPts val="0"/>
                        </a:spcBef>
                        <a:spcAft>
                          <a:spcPts val="0"/>
                        </a:spcAft>
                        <a:buNone/>
                      </a:pPr>
                      <a:r>
                        <a:rPr lang="en" sz="800">
                          <a:solidFill>
                            <a:schemeClr val="lt1"/>
                          </a:solidFill>
                        </a:rPr>
                        <a:t>Accuracy</a:t>
                      </a:r>
                      <a:endParaRPr sz="800">
                        <a:solidFill>
                          <a:schemeClr val="lt1"/>
                        </a:solidFill>
                      </a:endParaRPr>
                    </a:p>
                  </a:txBody>
                  <a:tcPr marL="91425" marR="91425" marT="91425" marB="91425"/>
                </a:tc>
                <a:tc>
                  <a:txBody>
                    <a:bodyPr/>
                    <a:lstStyle/>
                    <a:p>
                      <a:pPr marL="0" lvl="0" indent="0" algn="l" rtl="0">
                        <a:spcBef>
                          <a:spcPts val="0"/>
                        </a:spcBef>
                        <a:spcAft>
                          <a:spcPts val="0"/>
                        </a:spcAft>
                        <a:buNone/>
                      </a:pPr>
                      <a:r>
                        <a:rPr lang="en" sz="800">
                          <a:solidFill>
                            <a:schemeClr val="lt1"/>
                          </a:solidFill>
                        </a:rPr>
                        <a:t>0.7472</a:t>
                      </a:r>
                      <a:endParaRPr sz="800">
                        <a:solidFill>
                          <a:schemeClr val="lt1"/>
                        </a:solidFill>
                      </a:endParaRPr>
                    </a:p>
                  </a:txBody>
                  <a:tcPr marL="91425" marR="91425" marT="91425" marB="91425"/>
                </a:tc>
                <a:tc>
                  <a:txBody>
                    <a:bodyPr/>
                    <a:lstStyle/>
                    <a:p>
                      <a:pPr marL="0" lvl="0" indent="0" algn="l" rtl="0">
                        <a:spcBef>
                          <a:spcPts val="0"/>
                        </a:spcBef>
                        <a:spcAft>
                          <a:spcPts val="0"/>
                        </a:spcAft>
                        <a:buNone/>
                      </a:pPr>
                      <a:r>
                        <a:rPr lang="en" sz="800">
                          <a:solidFill>
                            <a:schemeClr val="lt1"/>
                          </a:solidFill>
                        </a:rPr>
                        <a:t>0.8513</a:t>
                      </a:r>
                      <a:endParaRPr sz="800">
                        <a:solidFill>
                          <a:schemeClr val="lt1"/>
                        </a:solidFill>
                      </a:endParaRPr>
                    </a:p>
                  </a:txBody>
                  <a:tcPr marL="91425" marR="91425" marT="91425" marB="91425"/>
                </a:tc>
                <a:tc>
                  <a:txBody>
                    <a:bodyPr/>
                    <a:lstStyle/>
                    <a:p>
                      <a:pPr marL="0" lvl="0" indent="0" algn="l" rtl="0">
                        <a:spcBef>
                          <a:spcPts val="0"/>
                        </a:spcBef>
                        <a:spcAft>
                          <a:spcPts val="0"/>
                        </a:spcAft>
                        <a:buNone/>
                      </a:pPr>
                      <a:r>
                        <a:rPr lang="en" sz="800">
                          <a:solidFill>
                            <a:schemeClr val="lt1"/>
                          </a:solidFill>
                        </a:rPr>
                        <a:t>0.8267</a:t>
                      </a:r>
                      <a:endParaRPr sz="800">
                        <a:solidFill>
                          <a:schemeClr val="lt1"/>
                        </a:solidFill>
                      </a:endParaRPr>
                    </a:p>
                  </a:txBody>
                  <a:tcPr marL="91425" marR="91425" marT="91425" marB="91425"/>
                </a:tc>
                <a:tc>
                  <a:txBody>
                    <a:bodyPr/>
                    <a:lstStyle/>
                    <a:p>
                      <a:pPr marL="0" lvl="0" indent="0" algn="l" rtl="0">
                        <a:spcBef>
                          <a:spcPts val="0"/>
                        </a:spcBef>
                        <a:spcAft>
                          <a:spcPts val="0"/>
                        </a:spcAft>
                        <a:buNone/>
                      </a:pPr>
                      <a:r>
                        <a:rPr lang="en" sz="800">
                          <a:solidFill>
                            <a:schemeClr val="lt1"/>
                          </a:solidFill>
                        </a:rPr>
                        <a:t>0.8539</a:t>
                      </a:r>
                      <a:endParaRPr sz="800">
                        <a:solidFill>
                          <a:schemeClr val="lt1"/>
                        </a:solidFill>
                      </a:endParaRPr>
                    </a:p>
                  </a:txBody>
                  <a:tcPr marL="91425" marR="91425" marT="91425" marB="91425"/>
                </a:tc>
                <a:extLst>
                  <a:ext uri="{0D108BD9-81ED-4DB2-BD59-A6C34878D82A}">
                    <a16:rowId xmlns:a16="http://schemas.microsoft.com/office/drawing/2014/main" val="10001"/>
                  </a:ext>
                </a:extLst>
              </a:tr>
              <a:tr h="292175">
                <a:tc>
                  <a:txBody>
                    <a:bodyPr/>
                    <a:lstStyle/>
                    <a:p>
                      <a:pPr marL="0" lvl="0" indent="0" algn="l" rtl="0">
                        <a:spcBef>
                          <a:spcPts val="0"/>
                        </a:spcBef>
                        <a:spcAft>
                          <a:spcPts val="0"/>
                        </a:spcAft>
                        <a:buNone/>
                      </a:pPr>
                      <a:r>
                        <a:rPr lang="en" sz="800">
                          <a:solidFill>
                            <a:schemeClr val="lt1"/>
                          </a:solidFill>
                        </a:rPr>
                        <a:t>RMSE</a:t>
                      </a:r>
                      <a:endParaRPr sz="800">
                        <a:solidFill>
                          <a:schemeClr val="lt1"/>
                        </a:solidFill>
                      </a:endParaRPr>
                    </a:p>
                  </a:txBody>
                  <a:tcPr marL="91425" marR="91425" marT="91425" marB="91425"/>
                </a:tc>
                <a:tc>
                  <a:txBody>
                    <a:bodyPr/>
                    <a:lstStyle/>
                    <a:p>
                      <a:pPr marL="0" lvl="0" indent="0" algn="l" rtl="0">
                        <a:spcBef>
                          <a:spcPts val="0"/>
                        </a:spcBef>
                        <a:spcAft>
                          <a:spcPts val="0"/>
                        </a:spcAft>
                        <a:buNone/>
                      </a:pPr>
                      <a:r>
                        <a:rPr lang="en" sz="800">
                          <a:solidFill>
                            <a:schemeClr val="lt1"/>
                          </a:solidFill>
                        </a:rPr>
                        <a:t>0.5115</a:t>
                      </a:r>
                      <a:endParaRPr sz="800">
                        <a:solidFill>
                          <a:schemeClr val="lt1"/>
                        </a:solidFill>
                      </a:endParaRPr>
                    </a:p>
                  </a:txBody>
                  <a:tcPr marL="91425" marR="91425" marT="91425" marB="91425"/>
                </a:tc>
                <a:tc>
                  <a:txBody>
                    <a:bodyPr/>
                    <a:lstStyle/>
                    <a:p>
                      <a:pPr marL="0" lvl="0" indent="0" algn="l" rtl="0">
                        <a:spcBef>
                          <a:spcPts val="0"/>
                        </a:spcBef>
                        <a:spcAft>
                          <a:spcPts val="0"/>
                        </a:spcAft>
                        <a:buNone/>
                      </a:pPr>
                      <a:r>
                        <a:rPr lang="en" sz="800">
                          <a:solidFill>
                            <a:schemeClr val="lt1"/>
                          </a:solidFill>
                        </a:rPr>
                        <a:t>0.3922</a:t>
                      </a:r>
                      <a:endParaRPr sz="800">
                        <a:solidFill>
                          <a:schemeClr val="lt1"/>
                        </a:solidFill>
                      </a:endParaRPr>
                    </a:p>
                  </a:txBody>
                  <a:tcPr marL="91425" marR="91425" marT="91425" marB="91425"/>
                </a:tc>
                <a:tc>
                  <a:txBody>
                    <a:bodyPr/>
                    <a:lstStyle/>
                    <a:p>
                      <a:pPr marL="0" lvl="0" indent="0" algn="l" rtl="0">
                        <a:spcBef>
                          <a:spcPts val="0"/>
                        </a:spcBef>
                        <a:spcAft>
                          <a:spcPts val="0"/>
                        </a:spcAft>
                        <a:buNone/>
                      </a:pPr>
                      <a:r>
                        <a:rPr lang="en" sz="800">
                          <a:solidFill>
                            <a:schemeClr val="lt1"/>
                          </a:solidFill>
                        </a:rPr>
                        <a:t>0.4235</a:t>
                      </a:r>
                      <a:endParaRPr sz="800">
                        <a:solidFill>
                          <a:schemeClr val="lt1"/>
                        </a:solidFill>
                      </a:endParaRPr>
                    </a:p>
                  </a:txBody>
                  <a:tcPr marL="91425" marR="91425" marT="91425" marB="91425"/>
                </a:tc>
                <a:tc>
                  <a:txBody>
                    <a:bodyPr/>
                    <a:lstStyle/>
                    <a:p>
                      <a:pPr marL="0" lvl="0" indent="0" algn="l" rtl="0">
                        <a:spcBef>
                          <a:spcPts val="0"/>
                        </a:spcBef>
                        <a:spcAft>
                          <a:spcPts val="0"/>
                        </a:spcAft>
                        <a:buNone/>
                      </a:pPr>
                      <a:r>
                        <a:rPr lang="en" sz="800">
                          <a:solidFill>
                            <a:schemeClr val="lt1"/>
                          </a:solidFill>
                        </a:rPr>
                        <a:t>0.3889</a:t>
                      </a:r>
                      <a:endParaRPr sz="800">
                        <a:solidFill>
                          <a:schemeClr val="lt1"/>
                        </a:solidFill>
                      </a:endParaRPr>
                    </a:p>
                  </a:txBody>
                  <a:tcPr marL="91425" marR="91425" marT="91425" marB="91425"/>
                </a:tc>
                <a:extLst>
                  <a:ext uri="{0D108BD9-81ED-4DB2-BD59-A6C34878D82A}">
                    <a16:rowId xmlns:a16="http://schemas.microsoft.com/office/drawing/2014/main" val="10002"/>
                  </a:ext>
                </a:extLst>
              </a:tr>
            </a:tbl>
          </a:graphicData>
        </a:graphic>
      </p:graphicFrame>
      <p:sp>
        <p:nvSpPr>
          <p:cNvPr id="2400" name="Google Shape;2400;p73"/>
          <p:cNvSpPr txBox="1"/>
          <p:nvPr/>
        </p:nvSpPr>
        <p:spPr>
          <a:xfrm>
            <a:off x="1720276" y="3125450"/>
            <a:ext cx="3443700" cy="538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2000">
                <a:solidFill>
                  <a:schemeClr val="dk1"/>
                </a:solidFill>
                <a:highlight>
                  <a:schemeClr val="lt2"/>
                </a:highlight>
                <a:latin typeface="Darker Grotesque Medium"/>
                <a:ea typeface="Darker Grotesque Medium"/>
                <a:cs typeface="Darker Grotesque Medium"/>
                <a:sym typeface="Darker Grotesque Medium"/>
              </a:rPr>
              <a:t>Deep Learning</a:t>
            </a:r>
            <a:endParaRPr sz="2000">
              <a:solidFill>
                <a:schemeClr val="dk1"/>
              </a:solidFill>
              <a:highlight>
                <a:schemeClr val="lt2"/>
              </a:highlight>
              <a:latin typeface="Darker Grotesque Medium"/>
              <a:ea typeface="Darker Grotesque Medium"/>
              <a:cs typeface="Darker Grotesque Medium"/>
              <a:sym typeface="Darker Grotesque Medium"/>
            </a:endParaRPr>
          </a:p>
        </p:txBody>
      </p:sp>
      <p:graphicFrame>
        <p:nvGraphicFramePr>
          <p:cNvPr id="2401" name="Google Shape;2401;p73"/>
          <p:cNvGraphicFramePr/>
          <p:nvPr/>
        </p:nvGraphicFramePr>
        <p:xfrm>
          <a:off x="848625" y="3615675"/>
          <a:ext cx="3000000" cy="3000000"/>
        </p:xfrm>
        <a:graphic>
          <a:graphicData uri="http://schemas.openxmlformats.org/drawingml/2006/table">
            <a:tbl>
              <a:tblPr>
                <a:noFill/>
                <a:tableStyleId>{67B93334-60F7-4CB7-B7A7-32A03DC48F09}</a:tableStyleId>
              </a:tblPr>
              <a:tblGrid>
                <a:gridCol w="2015175">
                  <a:extLst>
                    <a:ext uri="{9D8B030D-6E8A-4147-A177-3AD203B41FA5}">
                      <a16:colId xmlns:a16="http://schemas.microsoft.com/office/drawing/2014/main" val="20000"/>
                    </a:ext>
                  </a:extLst>
                </a:gridCol>
                <a:gridCol w="1157875">
                  <a:extLst>
                    <a:ext uri="{9D8B030D-6E8A-4147-A177-3AD203B41FA5}">
                      <a16:colId xmlns:a16="http://schemas.microsoft.com/office/drawing/2014/main" val="20001"/>
                    </a:ext>
                  </a:extLst>
                </a:gridCol>
              </a:tblGrid>
              <a:tr h="292175">
                <a:tc>
                  <a:txBody>
                    <a:bodyPr/>
                    <a:lstStyle/>
                    <a:p>
                      <a:pPr marL="0" lvl="0" indent="0" algn="l" rtl="0">
                        <a:spcBef>
                          <a:spcPts val="0"/>
                        </a:spcBef>
                        <a:spcAft>
                          <a:spcPts val="0"/>
                        </a:spcAft>
                        <a:buNone/>
                      </a:pPr>
                      <a:r>
                        <a:rPr lang="en" sz="800">
                          <a:solidFill>
                            <a:schemeClr val="lt1"/>
                          </a:solidFill>
                        </a:rPr>
                        <a:t>Algorithm</a:t>
                      </a:r>
                      <a:endParaRPr sz="800">
                        <a:solidFill>
                          <a:schemeClr val="lt1"/>
                        </a:solidFill>
                      </a:endParaRPr>
                    </a:p>
                  </a:txBody>
                  <a:tcPr marL="91425" marR="91425" marT="91425" marB="91425"/>
                </a:tc>
                <a:tc>
                  <a:txBody>
                    <a:bodyPr/>
                    <a:lstStyle/>
                    <a:p>
                      <a:pPr marL="0" lvl="0" indent="0" algn="l" rtl="0">
                        <a:spcBef>
                          <a:spcPts val="0"/>
                        </a:spcBef>
                        <a:spcAft>
                          <a:spcPts val="0"/>
                        </a:spcAft>
                        <a:buNone/>
                      </a:pPr>
                      <a:r>
                        <a:rPr lang="en" sz="800">
                          <a:solidFill>
                            <a:schemeClr val="lt1"/>
                          </a:solidFill>
                        </a:rPr>
                        <a:t>ANN</a:t>
                      </a:r>
                      <a:endParaRPr sz="800">
                        <a:solidFill>
                          <a:schemeClr val="lt1"/>
                        </a:solidFill>
                      </a:endParaRPr>
                    </a:p>
                  </a:txBody>
                  <a:tcPr marL="91425" marR="91425" marT="91425" marB="91425"/>
                </a:tc>
                <a:extLst>
                  <a:ext uri="{0D108BD9-81ED-4DB2-BD59-A6C34878D82A}">
                    <a16:rowId xmlns:a16="http://schemas.microsoft.com/office/drawing/2014/main" val="10000"/>
                  </a:ext>
                </a:extLst>
              </a:tr>
              <a:tr h="292175">
                <a:tc>
                  <a:txBody>
                    <a:bodyPr/>
                    <a:lstStyle/>
                    <a:p>
                      <a:pPr marL="0" lvl="0" indent="0" algn="l" rtl="0">
                        <a:spcBef>
                          <a:spcPts val="0"/>
                        </a:spcBef>
                        <a:spcAft>
                          <a:spcPts val="0"/>
                        </a:spcAft>
                        <a:buNone/>
                      </a:pPr>
                      <a:r>
                        <a:rPr lang="en" sz="800">
                          <a:solidFill>
                            <a:schemeClr val="lt1"/>
                          </a:solidFill>
                        </a:rPr>
                        <a:t>Accuracy</a:t>
                      </a:r>
                      <a:endParaRPr sz="800">
                        <a:solidFill>
                          <a:schemeClr val="lt1"/>
                        </a:solidFill>
                      </a:endParaRPr>
                    </a:p>
                  </a:txBody>
                  <a:tcPr marL="91425" marR="91425" marT="91425" marB="91425"/>
                </a:tc>
                <a:tc>
                  <a:txBody>
                    <a:bodyPr/>
                    <a:lstStyle/>
                    <a:p>
                      <a:pPr marL="0" lvl="0" indent="0" algn="l" rtl="0">
                        <a:spcBef>
                          <a:spcPts val="0"/>
                        </a:spcBef>
                        <a:spcAft>
                          <a:spcPts val="0"/>
                        </a:spcAft>
                        <a:buNone/>
                      </a:pPr>
                      <a:r>
                        <a:rPr lang="en" sz="800">
                          <a:solidFill>
                            <a:schemeClr val="lt1"/>
                          </a:solidFill>
                        </a:rPr>
                        <a:t>0.57</a:t>
                      </a:r>
                      <a:endParaRPr sz="800">
                        <a:solidFill>
                          <a:schemeClr val="lt1"/>
                        </a:solidFill>
                      </a:endParaRPr>
                    </a:p>
                  </a:txBody>
                  <a:tcPr marL="91425" marR="91425" marT="91425" marB="91425"/>
                </a:tc>
                <a:extLst>
                  <a:ext uri="{0D108BD9-81ED-4DB2-BD59-A6C34878D82A}">
                    <a16:rowId xmlns:a16="http://schemas.microsoft.com/office/drawing/2014/main" val="10001"/>
                  </a:ext>
                </a:extLst>
              </a:tr>
              <a:tr h="292175">
                <a:tc>
                  <a:txBody>
                    <a:bodyPr/>
                    <a:lstStyle/>
                    <a:p>
                      <a:pPr marL="0" lvl="0" indent="0" algn="l" rtl="0">
                        <a:spcBef>
                          <a:spcPts val="0"/>
                        </a:spcBef>
                        <a:spcAft>
                          <a:spcPts val="0"/>
                        </a:spcAft>
                        <a:buNone/>
                      </a:pPr>
                      <a:r>
                        <a:rPr lang="en" sz="800">
                          <a:solidFill>
                            <a:schemeClr val="lt1"/>
                          </a:solidFill>
                        </a:rPr>
                        <a:t>RMSE</a:t>
                      </a:r>
                      <a:endParaRPr sz="800">
                        <a:solidFill>
                          <a:schemeClr val="lt1"/>
                        </a:solidFill>
                      </a:endParaRPr>
                    </a:p>
                  </a:txBody>
                  <a:tcPr marL="91425" marR="91425" marT="91425" marB="91425"/>
                </a:tc>
                <a:tc>
                  <a:txBody>
                    <a:bodyPr/>
                    <a:lstStyle/>
                    <a:p>
                      <a:pPr marL="0" lvl="0" indent="0" algn="l" rtl="0">
                        <a:spcBef>
                          <a:spcPts val="0"/>
                        </a:spcBef>
                        <a:spcAft>
                          <a:spcPts val="0"/>
                        </a:spcAft>
                        <a:buNone/>
                      </a:pPr>
                      <a:r>
                        <a:rPr lang="en" sz="800">
                          <a:solidFill>
                            <a:schemeClr val="lt1"/>
                          </a:solidFill>
                        </a:rPr>
                        <a:t>0.723232</a:t>
                      </a:r>
                      <a:endParaRPr sz="800">
                        <a:solidFill>
                          <a:schemeClr val="lt1"/>
                        </a:solidFill>
                      </a:endParaRPr>
                    </a:p>
                  </a:txBody>
                  <a:tcPr marL="91425" marR="91425" marT="91425" marB="91425"/>
                </a:tc>
                <a:extLst>
                  <a:ext uri="{0D108BD9-81ED-4DB2-BD59-A6C34878D82A}">
                    <a16:rowId xmlns:a16="http://schemas.microsoft.com/office/drawing/2014/main" val="10002"/>
                  </a:ext>
                </a:extLst>
              </a:tr>
            </a:tbl>
          </a:graphicData>
        </a:graphic>
      </p:graphicFrame>
      <p:sp>
        <p:nvSpPr>
          <p:cNvPr id="2402" name="Google Shape;2402;p73"/>
          <p:cNvSpPr txBox="1"/>
          <p:nvPr/>
        </p:nvSpPr>
        <p:spPr>
          <a:xfrm>
            <a:off x="4937825" y="3804575"/>
            <a:ext cx="3850800" cy="10659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200" b="1">
                <a:solidFill>
                  <a:schemeClr val="lt1"/>
                </a:solidFill>
                <a:highlight>
                  <a:schemeClr val="dk1"/>
                </a:highlight>
                <a:latin typeface="Darker Grotesque"/>
                <a:ea typeface="Darker Grotesque"/>
                <a:cs typeface="Darker Grotesque"/>
                <a:sym typeface="Darker Grotesque"/>
              </a:rPr>
              <a:t>Cluster 0.0: </a:t>
            </a:r>
            <a:r>
              <a:rPr lang="en" sz="1200">
                <a:solidFill>
                  <a:schemeClr val="lt1"/>
                </a:solidFill>
                <a:highlight>
                  <a:schemeClr val="dk1"/>
                </a:highlight>
                <a:latin typeface="Darker Grotesque Medium"/>
                <a:ea typeface="Darker Grotesque Medium"/>
                <a:cs typeface="Darker Grotesque Medium"/>
                <a:sym typeface="Darker Grotesque Medium"/>
              </a:rPr>
              <a:t>Publisher is Electronic Arts, Genre is Action, Platform is PS3, and Rating is T.</a:t>
            </a:r>
            <a:endParaRPr sz="1200">
              <a:solidFill>
                <a:schemeClr val="lt1"/>
              </a:solidFill>
              <a:highlight>
                <a:schemeClr val="dk1"/>
              </a:highlight>
              <a:latin typeface="Darker Grotesque Medium"/>
              <a:ea typeface="Darker Grotesque Medium"/>
              <a:cs typeface="Darker Grotesque Medium"/>
              <a:sym typeface="Darker Grotesque Medium"/>
            </a:endParaRPr>
          </a:p>
          <a:p>
            <a:pPr marL="0" lvl="0" indent="0" algn="just" rtl="0">
              <a:spcBef>
                <a:spcPts val="0"/>
              </a:spcBef>
              <a:spcAft>
                <a:spcPts val="0"/>
              </a:spcAft>
              <a:buNone/>
            </a:pPr>
            <a:r>
              <a:rPr lang="en" sz="1200" b="1">
                <a:solidFill>
                  <a:schemeClr val="lt1"/>
                </a:solidFill>
                <a:highlight>
                  <a:schemeClr val="dk1"/>
                </a:highlight>
                <a:latin typeface="Darker Grotesque"/>
                <a:ea typeface="Darker Grotesque"/>
                <a:cs typeface="Darker Grotesque"/>
                <a:sym typeface="Darker Grotesque"/>
              </a:rPr>
              <a:t>Cluster 1.0: </a:t>
            </a:r>
            <a:r>
              <a:rPr lang="en" sz="1200">
                <a:solidFill>
                  <a:schemeClr val="lt1"/>
                </a:solidFill>
                <a:highlight>
                  <a:schemeClr val="dk1"/>
                </a:highlight>
                <a:latin typeface="Darker Grotesque Medium"/>
                <a:ea typeface="Darker Grotesque Medium"/>
                <a:cs typeface="Darker Grotesque Medium"/>
                <a:sym typeface="Darker Grotesque Medium"/>
              </a:rPr>
              <a:t>Publisher is Sonic Computer Entertainment, Genre is Action, Platform is XBOX 360 and Rating is E.</a:t>
            </a:r>
            <a:endParaRPr sz="1200">
              <a:solidFill>
                <a:schemeClr val="lt1"/>
              </a:solidFill>
              <a:highlight>
                <a:schemeClr val="dk1"/>
              </a:highlight>
              <a:latin typeface="Darker Grotesque Medium"/>
              <a:ea typeface="Darker Grotesque Medium"/>
              <a:cs typeface="Darker Grotesque Medium"/>
              <a:sym typeface="Darker Grotesque Medium"/>
            </a:endParaRPr>
          </a:p>
          <a:p>
            <a:pPr marL="0" lvl="0" indent="0" algn="just" rtl="0">
              <a:spcBef>
                <a:spcPts val="0"/>
              </a:spcBef>
              <a:spcAft>
                <a:spcPts val="0"/>
              </a:spcAft>
              <a:buNone/>
            </a:pPr>
            <a:r>
              <a:rPr lang="en" sz="1200" b="1">
                <a:solidFill>
                  <a:schemeClr val="lt1"/>
                </a:solidFill>
                <a:highlight>
                  <a:schemeClr val="dk1"/>
                </a:highlight>
                <a:latin typeface="Darker Grotesque"/>
                <a:ea typeface="Darker Grotesque"/>
                <a:cs typeface="Darker Grotesque"/>
                <a:sym typeface="Darker Grotesque"/>
              </a:rPr>
              <a:t>Cluster 2.0:</a:t>
            </a:r>
            <a:r>
              <a:rPr lang="en" sz="1200">
                <a:solidFill>
                  <a:schemeClr val="lt1"/>
                </a:solidFill>
                <a:highlight>
                  <a:schemeClr val="dk1"/>
                </a:highlight>
                <a:latin typeface="Darker Grotesque Medium"/>
                <a:ea typeface="Darker Grotesque Medium"/>
                <a:cs typeface="Darker Grotesque Medium"/>
                <a:sym typeface="Darker Grotesque Medium"/>
              </a:rPr>
              <a:t> Publisher is Electronic Arts, Genre is Shooter, Platform is Wii, and Rating is E.</a:t>
            </a:r>
            <a:endParaRPr sz="1200">
              <a:solidFill>
                <a:schemeClr val="lt1"/>
              </a:solidFill>
              <a:highlight>
                <a:schemeClr val="dk1"/>
              </a:highlight>
              <a:latin typeface="Darker Grotesque Medium"/>
              <a:ea typeface="Darker Grotesque Medium"/>
              <a:cs typeface="Darker Grotesque Medium"/>
              <a:sym typeface="Darker Grotesque Medium"/>
            </a:endParaRPr>
          </a:p>
        </p:txBody>
      </p:sp>
      <p:pic>
        <p:nvPicPr>
          <p:cNvPr id="2403" name="Google Shape;2403;p73"/>
          <p:cNvPicPr preferRelativeResize="0"/>
          <p:nvPr/>
        </p:nvPicPr>
        <p:blipFill>
          <a:blip r:embed="rId3">
            <a:alphaModFix/>
          </a:blip>
          <a:stretch>
            <a:fillRect/>
          </a:stretch>
        </p:blipFill>
        <p:spPr>
          <a:xfrm>
            <a:off x="5838125" y="1677624"/>
            <a:ext cx="2033885" cy="203386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07"/>
        <p:cNvGrpSpPr/>
        <p:nvPr/>
      </p:nvGrpSpPr>
      <p:grpSpPr>
        <a:xfrm>
          <a:off x="0" y="0"/>
          <a:ext cx="0" cy="0"/>
          <a:chOff x="0" y="0"/>
          <a:chExt cx="0" cy="0"/>
        </a:xfrm>
      </p:grpSpPr>
      <p:sp>
        <p:nvSpPr>
          <p:cNvPr id="2408" name="Google Shape;2408;p74"/>
          <p:cNvSpPr txBox="1"/>
          <p:nvPr/>
        </p:nvSpPr>
        <p:spPr>
          <a:xfrm>
            <a:off x="1080925" y="321350"/>
            <a:ext cx="6641400" cy="538800"/>
          </a:xfrm>
          <a:prstGeom prst="rect">
            <a:avLst/>
          </a:prstGeom>
          <a:noFill/>
          <a:ln>
            <a:noFill/>
          </a:ln>
        </p:spPr>
        <p:txBody>
          <a:bodyPr spcFirstLastPara="1" wrap="square" lIns="91425" tIns="91425" rIns="91425" bIns="91425" anchor="t" anchorCtr="0">
            <a:spAutoFit/>
          </a:bodyPr>
          <a:lstStyle/>
          <a:p>
            <a:pPr marL="457200" lvl="0" indent="0" algn="ctr" rtl="0">
              <a:spcBef>
                <a:spcPts val="0"/>
              </a:spcBef>
              <a:spcAft>
                <a:spcPts val="0"/>
              </a:spcAft>
              <a:buNone/>
            </a:pPr>
            <a:r>
              <a:rPr lang="en" sz="2300">
                <a:solidFill>
                  <a:schemeClr val="lt1"/>
                </a:solidFill>
                <a:latin typeface="Libre Franklin ExtraBold"/>
                <a:ea typeface="Libre Franklin ExtraBold"/>
                <a:cs typeface="Libre Franklin ExtraBold"/>
                <a:sym typeface="Libre Franklin ExtraBold"/>
              </a:rPr>
              <a:t>12.- Selected algorithm</a:t>
            </a:r>
            <a:endParaRPr/>
          </a:p>
        </p:txBody>
      </p:sp>
      <p:pic>
        <p:nvPicPr>
          <p:cNvPr id="2409" name="Google Shape;2409;p74"/>
          <p:cNvPicPr preferRelativeResize="0"/>
          <p:nvPr/>
        </p:nvPicPr>
        <p:blipFill>
          <a:blip r:embed="rId3">
            <a:alphaModFix/>
          </a:blip>
          <a:stretch>
            <a:fillRect/>
          </a:stretch>
        </p:blipFill>
        <p:spPr>
          <a:xfrm>
            <a:off x="429350" y="1730975"/>
            <a:ext cx="2980600" cy="2235450"/>
          </a:xfrm>
          <a:prstGeom prst="rect">
            <a:avLst/>
          </a:prstGeom>
          <a:noFill/>
          <a:ln>
            <a:noFill/>
          </a:ln>
        </p:spPr>
      </p:pic>
      <p:sp>
        <p:nvSpPr>
          <p:cNvPr id="2410" name="Google Shape;2410;p74"/>
          <p:cNvSpPr txBox="1"/>
          <p:nvPr/>
        </p:nvSpPr>
        <p:spPr>
          <a:xfrm>
            <a:off x="3768600" y="1648875"/>
            <a:ext cx="4940400" cy="21435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2000">
                <a:solidFill>
                  <a:schemeClr val="lt1"/>
                </a:solidFill>
                <a:highlight>
                  <a:schemeClr val="dk1"/>
                </a:highlight>
                <a:latin typeface="Darker Grotesque Medium"/>
                <a:ea typeface="Darker Grotesque Medium"/>
                <a:cs typeface="Darker Grotesque Medium"/>
                <a:sym typeface="Darker Grotesque Medium"/>
              </a:rPr>
              <a:t>For this case, we chose the Tunned Random Forest Regression because of its high accuracy of </a:t>
            </a:r>
            <a:r>
              <a:rPr lang="en" sz="2000" b="1">
                <a:solidFill>
                  <a:schemeClr val="lt1"/>
                </a:solidFill>
                <a:highlight>
                  <a:schemeClr val="dk1"/>
                </a:highlight>
                <a:latin typeface="Darker Grotesque"/>
                <a:ea typeface="Darker Grotesque"/>
                <a:cs typeface="Darker Grotesque"/>
                <a:sym typeface="Darker Grotesque"/>
              </a:rPr>
              <a:t>85.39%. </a:t>
            </a:r>
            <a:r>
              <a:rPr lang="en" sz="2000">
                <a:solidFill>
                  <a:schemeClr val="lt1"/>
                </a:solidFill>
                <a:highlight>
                  <a:schemeClr val="dk1"/>
                </a:highlight>
                <a:latin typeface="Darker Grotesque Medium"/>
                <a:ea typeface="Darker Grotesque Medium"/>
                <a:cs typeface="Darker Grotesque Medium"/>
                <a:sym typeface="Darker Grotesque Medium"/>
              </a:rPr>
              <a:t>Although it is not the most visually attractive or comprehensible is not as complex as and computational expensive as deep learning. However, when using this model, we must consider computational resources and time constraints. Besides, it is easier to re-run in case we got new data so it has better scalability.</a:t>
            </a:r>
            <a:endParaRPr sz="2000">
              <a:solidFill>
                <a:schemeClr val="lt1"/>
              </a:solidFill>
              <a:highlight>
                <a:schemeClr val="dk1"/>
              </a:highlight>
              <a:latin typeface="Darker Grotesque Medium"/>
              <a:ea typeface="Darker Grotesque Medium"/>
              <a:cs typeface="Darker Grotesque Medium"/>
              <a:sym typeface="Darker Grotesque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74"/>
        <p:cNvGrpSpPr/>
        <p:nvPr/>
      </p:nvGrpSpPr>
      <p:grpSpPr>
        <a:xfrm>
          <a:off x="0" y="0"/>
          <a:ext cx="0" cy="0"/>
          <a:chOff x="0" y="0"/>
          <a:chExt cx="0" cy="0"/>
        </a:xfrm>
      </p:grpSpPr>
      <p:sp>
        <p:nvSpPr>
          <p:cNvPr id="2275" name="Google Shape;2275;p57"/>
          <p:cNvSpPr txBox="1">
            <a:spLocks noGrp="1"/>
          </p:cNvSpPr>
          <p:nvPr>
            <p:ph type="body" idx="1"/>
          </p:nvPr>
        </p:nvSpPr>
        <p:spPr>
          <a:xfrm>
            <a:off x="713250" y="1231425"/>
            <a:ext cx="7717500" cy="3462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800" b="1">
                <a:latin typeface="Darker Grotesque"/>
                <a:ea typeface="Darker Grotesque"/>
                <a:cs typeface="Darker Grotesque"/>
                <a:sym typeface="Darker Grotesque"/>
              </a:rPr>
              <a:t>Our objective analyzing the video game sales and ratings database is to create a recommendation for the sales and marketing teams of the company, creating a tailored strategy according to our findings. We will achieve this by examining several features of the database, such as sales across different regions, customer and critic reviews, genre, and platform of the video games. By doing so we will be able to generate a new strategy for the company that emphasizes an increase in sales and customer support, as well as improving the overall quality of the products, enhancing the company’s market presence in the video games industry.</a:t>
            </a:r>
            <a:endParaRPr sz="1800" b="1">
              <a:latin typeface="Darker Grotesque"/>
              <a:ea typeface="Darker Grotesque"/>
              <a:cs typeface="Darker Grotesque"/>
              <a:sym typeface="Darker Grotesque"/>
            </a:endParaRPr>
          </a:p>
        </p:txBody>
      </p:sp>
      <p:sp>
        <p:nvSpPr>
          <p:cNvPr id="2276" name="Google Shape;2276;p57"/>
          <p:cNvSpPr txBox="1">
            <a:spLocks noGrp="1"/>
          </p:cNvSpPr>
          <p:nvPr>
            <p:ph type="title"/>
          </p:nvPr>
        </p:nvSpPr>
        <p:spPr>
          <a:xfrm>
            <a:off x="560450" y="573250"/>
            <a:ext cx="8255400" cy="5727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AutoNum type="arabicPeriod"/>
            </a:pPr>
            <a:r>
              <a:rPr lang="en" sz="2000"/>
              <a:t>Project's objective from the business practical point of view</a:t>
            </a:r>
            <a:endParaRPr sz="2000"/>
          </a:p>
        </p:txBody>
      </p:sp>
      <p:pic>
        <p:nvPicPr>
          <p:cNvPr id="2277" name="Google Shape;2277;p57"/>
          <p:cNvPicPr preferRelativeResize="0"/>
          <p:nvPr/>
        </p:nvPicPr>
        <p:blipFill rotWithShape="1">
          <a:blip r:embed="rId3">
            <a:alphaModFix/>
          </a:blip>
          <a:srcRect l="15093" t="18727" r="13442" b="22933"/>
          <a:stretch/>
        </p:blipFill>
        <p:spPr>
          <a:xfrm>
            <a:off x="4304375" y="3910601"/>
            <a:ext cx="1064449" cy="909349"/>
          </a:xfrm>
          <a:prstGeom prst="rect">
            <a:avLst/>
          </a:prstGeom>
          <a:noFill/>
          <a:ln>
            <a:noFill/>
          </a:ln>
        </p:spPr>
      </p:pic>
      <p:pic>
        <p:nvPicPr>
          <p:cNvPr id="2278" name="Google Shape;2278;p57"/>
          <p:cNvPicPr preferRelativeResize="0"/>
          <p:nvPr/>
        </p:nvPicPr>
        <p:blipFill>
          <a:blip r:embed="rId4">
            <a:alphaModFix/>
          </a:blip>
          <a:stretch>
            <a:fillRect/>
          </a:stretch>
        </p:blipFill>
        <p:spPr>
          <a:xfrm>
            <a:off x="7149825" y="3832013"/>
            <a:ext cx="974974" cy="976725"/>
          </a:xfrm>
          <a:prstGeom prst="rect">
            <a:avLst/>
          </a:prstGeom>
          <a:noFill/>
          <a:ln>
            <a:noFill/>
          </a:ln>
        </p:spPr>
      </p:pic>
      <p:pic>
        <p:nvPicPr>
          <p:cNvPr id="2279" name="Google Shape;2279;p57"/>
          <p:cNvPicPr preferRelativeResize="0"/>
          <p:nvPr/>
        </p:nvPicPr>
        <p:blipFill>
          <a:blip r:embed="rId5">
            <a:alphaModFix/>
          </a:blip>
          <a:stretch>
            <a:fillRect/>
          </a:stretch>
        </p:blipFill>
        <p:spPr>
          <a:xfrm>
            <a:off x="5674400" y="3865696"/>
            <a:ext cx="1169838" cy="909353"/>
          </a:xfrm>
          <a:prstGeom prst="rect">
            <a:avLst/>
          </a:prstGeom>
          <a:noFill/>
          <a:ln>
            <a:noFill/>
          </a:ln>
        </p:spPr>
      </p:pic>
      <p:pic>
        <p:nvPicPr>
          <p:cNvPr id="2280" name="Google Shape;2280;p57"/>
          <p:cNvPicPr preferRelativeResize="0"/>
          <p:nvPr/>
        </p:nvPicPr>
        <p:blipFill>
          <a:blip r:embed="rId6">
            <a:alphaModFix/>
          </a:blip>
          <a:stretch>
            <a:fillRect/>
          </a:stretch>
        </p:blipFill>
        <p:spPr>
          <a:xfrm>
            <a:off x="3023825" y="3910600"/>
            <a:ext cx="974975" cy="9749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14"/>
        <p:cNvGrpSpPr/>
        <p:nvPr/>
      </p:nvGrpSpPr>
      <p:grpSpPr>
        <a:xfrm>
          <a:off x="0" y="0"/>
          <a:ext cx="0" cy="0"/>
          <a:chOff x="0" y="0"/>
          <a:chExt cx="0" cy="0"/>
        </a:xfrm>
      </p:grpSpPr>
      <p:sp>
        <p:nvSpPr>
          <p:cNvPr id="2415" name="Google Shape;2415;p75"/>
          <p:cNvSpPr txBox="1"/>
          <p:nvPr/>
        </p:nvSpPr>
        <p:spPr>
          <a:xfrm>
            <a:off x="827700" y="321350"/>
            <a:ext cx="7488600" cy="892800"/>
          </a:xfrm>
          <a:prstGeom prst="rect">
            <a:avLst/>
          </a:prstGeom>
          <a:noFill/>
          <a:ln>
            <a:noFill/>
          </a:ln>
        </p:spPr>
        <p:txBody>
          <a:bodyPr spcFirstLastPara="1" wrap="square" lIns="91425" tIns="91425" rIns="91425" bIns="91425" anchor="t" anchorCtr="0">
            <a:spAutoFit/>
          </a:bodyPr>
          <a:lstStyle/>
          <a:p>
            <a:pPr marL="457200" lvl="0" indent="0" algn="ctr" rtl="0">
              <a:spcBef>
                <a:spcPts val="0"/>
              </a:spcBef>
              <a:spcAft>
                <a:spcPts val="0"/>
              </a:spcAft>
              <a:buNone/>
            </a:pPr>
            <a:r>
              <a:rPr lang="en" sz="2300">
                <a:solidFill>
                  <a:schemeClr val="lt1"/>
                </a:solidFill>
                <a:latin typeface="Libre Franklin ExtraBold"/>
                <a:ea typeface="Libre Franklin ExtraBold"/>
                <a:cs typeface="Libre Franklin ExtraBold"/>
                <a:sym typeface="Libre Franklin ExtraBold"/>
              </a:rPr>
              <a:t>13. Fine-tune an algorithm with gridsearch in at least one project. Did you do it in this project?</a:t>
            </a:r>
            <a:endParaRPr/>
          </a:p>
        </p:txBody>
      </p:sp>
      <p:sp>
        <p:nvSpPr>
          <p:cNvPr id="2416" name="Google Shape;2416;p75"/>
          <p:cNvSpPr txBox="1"/>
          <p:nvPr/>
        </p:nvSpPr>
        <p:spPr>
          <a:xfrm>
            <a:off x="503850" y="1639000"/>
            <a:ext cx="8136300" cy="21435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2000">
                <a:solidFill>
                  <a:schemeClr val="lt1"/>
                </a:solidFill>
                <a:highlight>
                  <a:schemeClr val="dk1"/>
                </a:highlight>
                <a:latin typeface="Darker Grotesque Medium"/>
                <a:ea typeface="Darker Grotesque Medium"/>
                <a:cs typeface="Darker Grotesque Medium"/>
                <a:sym typeface="Darker Grotesque Medium"/>
              </a:rPr>
              <a:t>Yes, in this project we employed the “gridsearch” technique to fine-tune the Random Forest model which is a valuable method for enhancing ML models. We explored various combinations within a range from 400 to 800 for the number of estimators and from 6 to 15 for the maximum depth. After conducting gridsearch, we identified the combination of parameters that resulted in the highest performance metrics. In this case, the optimal configuration consisted of 700 estimators and a maximum depth of 15. The resulted accuracy was </a:t>
            </a:r>
            <a:r>
              <a:rPr lang="en" sz="2000" b="1">
                <a:solidFill>
                  <a:schemeClr val="lt1"/>
                </a:solidFill>
                <a:highlight>
                  <a:schemeClr val="dk1"/>
                </a:highlight>
                <a:latin typeface="Darker Grotesque"/>
                <a:ea typeface="Darker Grotesque"/>
                <a:cs typeface="Darker Grotesque"/>
                <a:sym typeface="Darker Grotesque"/>
              </a:rPr>
              <a:t>85.39%.</a:t>
            </a:r>
            <a:r>
              <a:rPr lang="en" sz="2000">
                <a:solidFill>
                  <a:schemeClr val="lt1"/>
                </a:solidFill>
                <a:highlight>
                  <a:schemeClr val="dk1"/>
                </a:highlight>
                <a:latin typeface="Darker Grotesque Medium"/>
                <a:ea typeface="Darker Grotesque Medium"/>
                <a:cs typeface="Darker Grotesque Medium"/>
                <a:sym typeface="Darker Grotesque Medium"/>
              </a:rPr>
              <a:t> </a:t>
            </a:r>
            <a:endParaRPr sz="2000">
              <a:solidFill>
                <a:schemeClr val="lt1"/>
              </a:solidFill>
              <a:highlight>
                <a:schemeClr val="dk1"/>
              </a:highlight>
              <a:latin typeface="Darker Grotesque Medium"/>
              <a:ea typeface="Darker Grotesque Medium"/>
              <a:cs typeface="Darker Grotesque Medium"/>
              <a:sym typeface="Darker Grotesque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20"/>
        <p:cNvGrpSpPr/>
        <p:nvPr/>
      </p:nvGrpSpPr>
      <p:grpSpPr>
        <a:xfrm>
          <a:off x="0" y="0"/>
          <a:ext cx="0" cy="0"/>
          <a:chOff x="0" y="0"/>
          <a:chExt cx="0" cy="0"/>
        </a:xfrm>
      </p:grpSpPr>
      <p:sp>
        <p:nvSpPr>
          <p:cNvPr id="2421" name="Google Shape;2421;p76"/>
          <p:cNvSpPr txBox="1"/>
          <p:nvPr/>
        </p:nvSpPr>
        <p:spPr>
          <a:xfrm>
            <a:off x="827700" y="321350"/>
            <a:ext cx="7488600" cy="892800"/>
          </a:xfrm>
          <a:prstGeom prst="rect">
            <a:avLst/>
          </a:prstGeom>
          <a:noFill/>
          <a:ln>
            <a:noFill/>
          </a:ln>
        </p:spPr>
        <p:txBody>
          <a:bodyPr spcFirstLastPara="1" wrap="square" lIns="91425" tIns="91425" rIns="91425" bIns="91425" anchor="t" anchorCtr="0">
            <a:spAutoFit/>
          </a:bodyPr>
          <a:lstStyle/>
          <a:p>
            <a:pPr marL="457200" lvl="0" indent="0" algn="ctr" rtl="0">
              <a:spcBef>
                <a:spcPts val="0"/>
              </a:spcBef>
              <a:spcAft>
                <a:spcPts val="0"/>
              </a:spcAft>
              <a:buNone/>
            </a:pPr>
            <a:r>
              <a:rPr lang="en" sz="2300">
                <a:solidFill>
                  <a:schemeClr val="lt1"/>
                </a:solidFill>
                <a:latin typeface="Libre Franklin ExtraBold"/>
                <a:ea typeface="Libre Franklin ExtraBold"/>
                <a:cs typeface="Libre Franklin ExtraBold"/>
                <a:sym typeface="Libre Franklin ExtraBold"/>
              </a:rPr>
              <a:t>14. Apply deep learning in at least one project. Did you do it in this project?</a:t>
            </a:r>
            <a:endParaRPr sz="2300">
              <a:solidFill>
                <a:schemeClr val="lt1"/>
              </a:solidFill>
              <a:latin typeface="Libre Franklin ExtraBold"/>
              <a:ea typeface="Libre Franklin ExtraBold"/>
              <a:cs typeface="Libre Franklin ExtraBold"/>
              <a:sym typeface="Libre Franklin ExtraBold"/>
            </a:endParaRPr>
          </a:p>
        </p:txBody>
      </p:sp>
      <p:sp>
        <p:nvSpPr>
          <p:cNvPr id="2422" name="Google Shape;2422;p76"/>
          <p:cNvSpPr txBox="1">
            <a:spLocks noGrp="1"/>
          </p:cNvSpPr>
          <p:nvPr>
            <p:ph type="body" idx="4294967295"/>
          </p:nvPr>
        </p:nvSpPr>
        <p:spPr>
          <a:xfrm>
            <a:off x="466950" y="1350875"/>
            <a:ext cx="8210100" cy="34626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sz="1800"/>
              <a:t>We applied an artificial neural network to predict the North American sales number of video games. We chose a sequential model with ReLU and tanh activation functions, an adam optimizer and mean squared error as loss. The model’s accuracy was described earlier in topic 11, but overall it didn’t perform as accurate as we had expected earlier. </a:t>
            </a:r>
            <a:endParaRPr sz="1800"/>
          </a:p>
        </p:txBody>
      </p:sp>
      <p:pic>
        <p:nvPicPr>
          <p:cNvPr id="2423" name="Google Shape;2423;p76"/>
          <p:cNvPicPr preferRelativeResize="0"/>
          <p:nvPr/>
        </p:nvPicPr>
        <p:blipFill>
          <a:blip r:embed="rId3">
            <a:alphaModFix/>
          </a:blip>
          <a:stretch>
            <a:fillRect/>
          </a:stretch>
        </p:blipFill>
        <p:spPr>
          <a:xfrm>
            <a:off x="2471425" y="2479875"/>
            <a:ext cx="4056150" cy="25553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27"/>
        <p:cNvGrpSpPr/>
        <p:nvPr/>
      </p:nvGrpSpPr>
      <p:grpSpPr>
        <a:xfrm>
          <a:off x="0" y="0"/>
          <a:ext cx="0" cy="0"/>
          <a:chOff x="0" y="0"/>
          <a:chExt cx="0" cy="0"/>
        </a:xfrm>
      </p:grpSpPr>
      <p:sp>
        <p:nvSpPr>
          <p:cNvPr id="2428" name="Google Shape;2428;p77"/>
          <p:cNvSpPr txBox="1"/>
          <p:nvPr/>
        </p:nvSpPr>
        <p:spPr>
          <a:xfrm>
            <a:off x="827700" y="321350"/>
            <a:ext cx="7488600" cy="892800"/>
          </a:xfrm>
          <a:prstGeom prst="rect">
            <a:avLst/>
          </a:prstGeom>
          <a:noFill/>
          <a:ln>
            <a:noFill/>
          </a:ln>
        </p:spPr>
        <p:txBody>
          <a:bodyPr spcFirstLastPara="1" wrap="square" lIns="91425" tIns="91425" rIns="91425" bIns="91425" anchor="t" anchorCtr="0">
            <a:spAutoFit/>
          </a:bodyPr>
          <a:lstStyle/>
          <a:p>
            <a:pPr marL="457200" lvl="0" indent="0" algn="ctr" rtl="0">
              <a:spcBef>
                <a:spcPts val="0"/>
              </a:spcBef>
              <a:spcAft>
                <a:spcPts val="0"/>
              </a:spcAft>
              <a:buNone/>
            </a:pPr>
            <a:r>
              <a:rPr lang="en" sz="2300">
                <a:solidFill>
                  <a:schemeClr val="lt1"/>
                </a:solidFill>
                <a:latin typeface="Libre Franklin ExtraBold"/>
                <a:ea typeface="Libre Franklin ExtraBold"/>
                <a:cs typeface="Libre Franklin ExtraBold"/>
                <a:sym typeface="Libre Franklin ExtraBold"/>
              </a:rPr>
              <a:t>15. Create a new record and predict target using the selected algorithm</a:t>
            </a:r>
            <a:endParaRPr sz="2300">
              <a:solidFill>
                <a:schemeClr val="lt1"/>
              </a:solidFill>
              <a:latin typeface="Libre Franklin ExtraBold"/>
              <a:ea typeface="Libre Franklin ExtraBold"/>
              <a:cs typeface="Libre Franklin ExtraBold"/>
              <a:sym typeface="Libre Franklin ExtraBold"/>
            </a:endParaRPr>
          </a:p>
        </p:txBody>
      </p:sp>
      <p:pic>
        <p:nvPicPr>
          <p:cNvPr id="2429" name="Google Shape;2429;p77"/>
          <p:cNvPicPr preferRelativeResize="0"/>
          <p:nvPr/>
        </p:nvPicPr>
        <p:blipFill>
          <a:blip r:embed="rId3">
            <a:alphaModFix/>
          </a:blip>
          <a:stretch>
            <a:fillRect/>
          </a:stretch>
        </p:blipFill>
        <p:spPr>
          <a:xfrm>
            <a:off x="6354167" y="1214150"/>
            <a:ext cx="2789833" cy="3929350"/>
          </a:xfrm>
          <a:prstGeom prst="rect">
            <a:avLst/>
          </a:prstGeom>
          <a:noFill/>
          <a:ln>
            <a:noFill/>
          </a:ln>
        </p:spPr>
      </p:pic>
      <p:sp>
        <p:nvSpPr>
          <p:cNvPr id="2430" name="Google Shape;2430;p77"/>
          <p:cNvSpPr txBox="1">
            <a:spLocks noGrp="1"/>
          </p:cNvSpPr>
          <p:nvPr>
            <p:ph type="body" idx="4294967295"/>
          </p:nvPr>
        </p:nvSpPr>
        <p:spPr>
          <a:xfrm>
            <a:off x="230050" y="1447525"/>
            <a:ext cx="6008700" cy="3462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800"/>
              <a:t>We decided to find out how many sales in North America an action game for the PS2 published by sony would get. In order to get this information, we assumed that the game sold 1 million units in Europe, 2.3 million units in Japan, earned 80 and 8.2 from reviews from critics and fans respectively, and it is rated E for everyone.</a:t>
            </a:r>
            <a:endParaRPr sz="1800"/>
          </a:p>
          <a:p>
            <a:pPr marL="0" lvl="0" indent="0" algn="just" rtl="0">
              <a:spcBef>
                <a:spcPts val="1600"/>
              </a:spcBef>
              <a:spcAft>
                <a:spcPts val="0"/>
              </a:spcAft>
              <a:buNone/>
            </a:pPr>
            <a:r>
              <a:rPr lang="en" sz="1800"/>
              <a:t>According to our Random Forest model, this game would sell 2.01 million copies in America given the information provided.</a:t>
            </a:r>
            <a:endParaRPr sz="1800"/>
          </a:p>
          <a:p>
            <a:pPr marL="0" lvl="0" indent="0" algn="just" rtl="0">
              <a:spcBef>
                <a:spcPts val="1600"/>
              </a:spcBef>
              <a:spcAft>
                <a:spcPts val="1600"/>
              </a:spcAft>
              <a:buNone/>
            </a:pPr>
            <a:r>
              <a:rPr lang="en" sz="1800"/>
              <a:t>On the other hand, the deep learning model suggests it would sell 2.29 million copies in America.</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34"/>
        <p:cNvGrpSpPr/>
        <p:nvPr/>
      </p:nvGrpSpPr>
      <p:grpSpPr>
        <a:xfrm>
          <a:off x="0" y="0"/>
          <a:ext cx="0" cy="0"/>
          <a:chOff x="0" y="0"/>
          <a:chExt cx="0" cy="0"/>
        </a:xfrm>
      </p:grpSpPr>
      <p:sp>
        <p:nvSpPr>
          <p:cNvPr id="2435" name="Google Shape;2435;p78"/>
          <p:cNvSpPr txBox="1"/>
          <p:nvPr/>
        </p:nvSpPr>
        <p:spPr>
          <a:xfrm>
            <a:off x="827700" y="321350"/>
            <a:ext cx="7488600" cy="892800"/>
          </a:xfrm>
          <a:prstGeom prst="rect">
            <a:avLst/>
          </a:prstGeom>
          <a:noFill/>
          <a:ln>
            <a:noFill/>
          </a:ln>
        </p:spPr>
        <p:txBody>
          <a:bodyPr spcFirstLastPara="1" wrap="square" lIns="91425" tIns="91425" rIns="91425" bIns="91425" anchor="t" anchorCtr="0">
            <a:spAutoFit/>
          </a:bodyPr>
          <a:lstStyle/>
          <a:p>
            <a:pPr marL="457200" lvl="0" indent="0" algn="ctr" rtl="0">
              <a:spcBef>
                <a:spcPts val="0"/>
              </a:spcBef>
              <a:spcAft>
                <a:spcPts val="0"/>
              </a:spcAft>
              <a:buNone/>
            </a:pPr>
            <a:r>
              <a:rPr lang="en" sz="2300">
                <a:solidFill>
                  <a:schemeClr val="lt1"/>
                </a:solidFill>
                <a:latin typeface="Libre Franklin ExtraBold"/>
                <a:ea typeface="Libre Franklin ExtraBold"/>
                <a:cs typeface="Libre Franklin ExtraBold"/>
                <a:sym typeface="Libre Franklin ExtraBold"/>
              </a:rPr>
              <a:t>16. Feature importance of the used ones.</a:t>
            </a:r>
            <a:endParaRPr sz="2300">
              <a:solidFill>
                <a:schemeClr val="lt1"/>
              </a:solidFill>
              <a:latin typeface="Libre Franklin ExtraBold"/>
              <a:ea typeface="Libre Franklin ExtraBold"/>
              <a:cs typeface="Libre Franklin ExtraBold"/>
              <a:sym typeface="Libre Franklin ExtraBold"/>
            </a:endParaRPr>
          </a:p>
          <a:p>
            <a:pPr marL="457200" lvl="0" indent="0" algn="ctr" rtl="0">
              <a:spcBef>
                <a:spcPts val="0"/>
              </a:spcBef>
              <a:spcAft>
                <a:spcPts val="0"/>
              </a:spcAft>
              <a:buNone/>
            </a:pPr>
            <a:endParaRPr sz="2300">
              <a:solidFill>
                <a:schemeClr val="lt1"/>
              </a:solidFill>
              <a:latin typeface="Libre Franklin ExtraBold"/>
              <a:ea typeface="Libre Franklin ExtraBold"/>
              <a:cs typeface="Libre Franklin ExtraBold"/>
              <a:sym typeface="Libre Franklin ExtraBold"/>
            </a:endParaRPr>
          </a:p>
        </p:txBody>
      </p:sp>
      <p:pic>
        <p:nvPicPr>
          <p:cNvPr id="2436" name="Google Shape;2436;p78"/>
          <p:cNvPicPr preferRelativeResize="0"/>
          <p:nvPr/>
        </p:nvPicPr>
        <p:blipFill>
          <a:blip r:embed="rId3">
            <a:alphaModFix/>
          </a:blip>
          <a:stretch>
            <a:fillRect/>
          </a:stretch>
        </p:blipFill>
        <p:spPr>
          <a:xfrm>
            <a:off x="152400" y="1674838"/>
            <a:ext cx="8839204" cy="2352230"/>
          </a:xfrm>
          <a:prstGeom prst="rect">
            <a:avLst/>
          </a:prstGeom>
          <a:noFill/>
          <a:ln>
            <a:noFill/>
          </a:ln>
        </p:spPr>
      </p:pic>
      <p:sp>
        <p:nvSpPr>
          <p:cNvPr id="2437" name="Google Shape;2437;p78"/>
          <p:cNvSpPr txBox="1"/>
          <p:nvPr/>
        </p:nvSpPr>
        <p:spPr>
          <a:xfrm>
            <a:off x="827700" y="1107325"/>
            <a:ext cx="7488600" cy="892800"/>
          </a:xfrm>
          <a:prstGeom prst="rect">
            <a:avLst/>
          </a:prstGeom>
          <a:noFill/>
          <a:ln>
            <a:noFill/>
          </a:ln>
        </p:spPr>
        <p:txBody>
          <a:bodyPr spcFirstLastPara="1" wrap="square" lIns="91425" tIns="91425" rIns="91425" bIns="91425" anchor="t" anchorCtr="0">
            <a:spAutoFit/>
          </a:bodyPr>
          <a:lstStyle/>
          <a:p>
            <a:pPr marL="457200" lvl="0" indent="0" algn="ctr" rtl="0">
              <a:spcBef>
                <a:spcPts val="0"/>
              </a:spcBef>
              <a:spcAft>
                <a:spcPts val="0"/>
              </a:spcAft>
              <a:buNone/>
            </a:pPr>
            <a:r>
              <a:rPr lang="en" sz="2300">
                <a:solidFill>
                  <a:schemeClr val="lt1"/>
                </a:solidFill>
                <a:latin typeface="Libre Franklin ExtraBold"/>
                <a:ea typeface="Libre Franklin ExtraBold"/>
                <a:cs typeface="Libre Franklin ExtraBold"/>
                <a:sym typeface="Libre Franklin ExtraBold"/>
              </a:rPr>
              <a:t>Decision Tree Regression</a:t>
            </a:r>
            <a:endParaRPr sz="2300">
              <a:solidFill>
                <a:schemeClr val="lt1"/>
              </a:solidFill>
              <a:latin typeface="Libre Franklin ExtraBold"/>
              <a:ea typeface="Libre Franklin ExtraBold"/>
              <a:cs typeface="Libre Franklin ExtraBold"/>
              <a:sym typeface="Libre Franklin ExtraBold"/>
            </a:endParaRPr>
          </a:p>
          <a:p>
            <a:pPr marL="457200" lvl="0" indent="0" algn="ctr" rtl="0">
              <a:spcBef>
                <a:spcPts val="0"/>
              </a:spcBef>
              <a:spcAft>
                <a:spcPts val="0"/>
              </a:spcAft>
              <a:buNone/>
            </a:pPr>
            <a:endParaRPr sz="2300">
              <a:solidFill>
                <a:schemeClr val="lt1"/>
              </a:solidFill>
              <a:latin typeface="Libre Franklin ExtraBold"/>
              <a:ea typeface="Libre Franklin ExtraBold"/>
              <a:cs typeface="Libre Franklin ExtraBold"/>
              <a:sym typeface="Libre Franklin ExtraBold"/>
            </a:endParaRPr>
          </a:p>
        </p:txBody>
      </p:sp>
      <p:sp>
        <p:nvSpPr>
          <p:cNvPr id="2438" name="Google Shape;2438;p78"/>
          <p:cNvSpPr txBox="1">
            <a:spLocks noGrp="1"/>
          </p:cNvSpPr>
          <p:nvPr>
            <p:ph type="body" idx="4294967295"/>
          </p:nvPr>
        </p:nvSpPr>
        <p:spPr>
          <a:xfrm>
            <a:off x="152400" y="4027075"/>
            <a:ext cx="8577600" cy="16557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sz="1800"/>
              <a:t>Sales on the European Union, other territories and platform are considered as the most important features by this model, and it is a trend that will continue to show up on the other ones.</a:t>
            </a: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42"/>
        <p:cNvGrpSpPr/>
        <p:nvPr/>
      </p:nvGrpSpPr>
      <p:grpSpPr>
        <a:xfrm>
          <a:off x="0" y="0"/>
          <a:ext cx="0" cy="0"/>
          <a:chOff x="0" y="0"/>
          <a:chExt cx="0" cy="0"/>
        </a:xfrm>
      </p:grpSpPr>
      <p:sp>
        <p:nvSpPr>
          <p:cNvPr id="2443" name="Google Shape;2443;p79"/>
          <p:cNvSpPr txBox="1"/>
          <p:nvPr/>
        </p:nvSpPr>
        <p:spPr>
          <a:xfrm>
            <a:off x="827700" y="321350"/>
            <a:ext cx="7488600" cy="892800"/>
          </a:xfrm>
          <a:prstGeom prst="rect">
            <a:avLst/>
          </a:prstGeom>
          <a:noFill/>
          <a:ln>
            <a:noFill/>
          </a:ln>
        </p:spPr>
        <p:txBody>
          <a:bodyPr spcFirstLastPara="1" wrap="square" lIns="91425" tIns="91425" rIns="91425" bIns="91425" anchor="t" anchorCtr="0">
            <a:spAutoFit/>
          </a:bodyPr>
          <a:lstStyle/>
          <a:p>
            <a:pPr marL="457200" lvl="0" indent="0" algn="ctr" rtl="0">
              <a:spcBef>
                <a:spcPts val="0"/>
              </a:spcBef>
              <a:spcAft>
                <a:spcPts val="0"/>
              </a:spcAft>
              <a:buNone/>
            </a:pPr>
            <a:r>
              <a:rPr lang="en" sz="2300">
                <a:solidFill>
                  <a:schemeClr val="lt1"/>
                </a:solidFill>
                <a:latin typeface="Libre Franklin ExtraBold"/>
                <a:ea typeface="Libre Franklin ExtraBold"/>
                <a:cs typeface="Libre Franklin ExtraBold"/>
                <a:sym typeface="Libre Franklin ExtraBold"/>
              </a:rPr>
              <a:t>16. Feature importance of the used ones.</a:t>
            </a:r>
            <a:endParaRPr sz="2300">
              <a:solidFill>
                <a:schemeClr val="lt1"/>
              </a:solidFill>
              <a:latin typeface="Libre Franklin ExtraBold"/>
              <a:ea typeface="Libre Franklin ExtraBold"/>
              <a:cs typeface="Libre Franklin ExtraBold"/>
              <a:sym typeface="Libre Franklin ExtraBold"/>
            </a:endParaRPr>
          </a:p>
          <a:p>
            <a:pPr marL="457200" lvl="0" indent="0" algn="ctr" rtl="0">
              <a:spcBef>
                <a:spcPts val="0"/>
              </a:spcBef>
              <a:spcAft>
                <a:spcPts val="0"/>
              </a:spcAft>
              <a:buNone/>
            </a:pPr>
            <a:endParaRPr sz="2300">
              <a:solidFill>
                <a:schemeClr val="lt1"/>
              </a:solidFill>
              <a:latin typeface="Libre Franklin ExtraBold"/>
              <a:ea typeface="Libre Franklin ExtraBold"/>
              <a:cs typeface="Libre Franklin ExtraBold"/>
              <a:sym typeface="Libre Franklin ExtraBold"/>
            </a:endParaRPr>
          </a:p>
        </p:txBody>
      </p:sp>
      <p:sp>
        <p:nvSpPr>
          <p:cNvPr id="2444" name="Google Shape;2444;p79"/>
          <p:cNvSpPr txBox="1"/>
          <p:nvPr/>
        </p:nvSpPr>
        <p:spPr>
          <a:xfrm>
            <a:off x="827700" y="1107325"/>
            <a:ext cx="7488600" cy="892800"/>
          </a:xfrm>
          <a:prstGeom prst="rect">
            <a:avLst/>
          </a:prstGeom>
          <a:noFill/>
          <a:ln>
            <a:noFill/>
          </a:ln>
        </p:spPr>
        <p:txBody>
          <a:bodyPr spcFirstLastPara="1" wrap="square" lIns="91425" tIns="91425" rIns="91425" bIns="91425" anchor="t" anchorCtr="0">
            <a:spAutoFit/>
          </a:bodyPr>
          <a:lstStyle/>
          <a:p>
            <a:pPr marL="457200" lvl="0" indent="0" algn="ctr" rtl="0">
              <a:spcBef>
                <a:spcPts val="0"/>
              </a:spcBef>
              <a:spcAft>
                <a:spcPts val="0"/>
              </a:spcAft>
              <a:buNone/>
            </a:pPr>
            <a:r>
              <a:rPr lang="en" sz="2300">
                <a:solidFill>
                  <a:schemeClr val="lt1"/>
                </a:solidFill>
                <a:latin typeface="Libre Franklin ExtraBold"/>
                <a:ea typeface="Libre Franklin ExtraBold"/>
                <a:cs typeface="Libre Franklin ExtraBold"/>
                <a:sym typeface="Libre Franklin ExtraBold"/>
              </a:rPr>
              <a:t>Random Forest Regression</a:t>
            </a:r>
            <a:endParaRPr sz="2300">
              <a:solidFill>
                <a:schemeClr val="lt1"/>
              </a:solidFill>
              <a:latin typeface="Libre Franklin ExtraBold"/>
              <a:ea typeface="Libre Franklin ExtraBold"/>
              <a:cs typeface="Libre Franklin ExtraBold"/>
              <a:sym typeface="Libre Franklin ExtraBold"/>
            </a:endParaRPr>
          </a:p>
          <a:p>
            <a:pPr marL="457200" lvl="0" indent="0" algn="ctr" rtl="0">
              <a:spcBef>
                <a:spcPts val="0"/>
              </a:spcBef>
              <a:spcAft>
                <a:spcPts val="0"/>
              </a:spcAft>
              <a:buNone/>
            </a:pPr>
            <a:endParaRPr sz="2300">
              <a:solidFill>
                <a:schemeClr val="lt1"/>
              </a:solidFill>
              <a:latin typeface="Libre Franklin ExtraBold"/>
              <a:ea typeface="Libre Franklin ExtraBold"/>
              <a:cs typeface="Libre Franklin ExtraBold"/>
              <a:sym typeface="Libre Franklin ExtraBold"/>
            </a:endParaRPr>
          </a:p>
        </p:txBody>
      </p:sp>
      <p:pic>
        <p:nvPicPr>
          <p:cNvPr id="2445" name="Google Shape;2445;p79"/>
          <p:cNvPicPr preferRelativeResize="0"/>
          <p:nvPr/>
        </p:nvPicPr>
        <p:blipFill>
          <a:blip r:embed="rId3">
            <a:alphaModFix/>
          </a:blip>
          <a:stretch>
            <a:fillRect/>
          </a:stretch>
        </p:blipFill>
        <p:spPr>
          <a:xfrm>
            <a:off x="152400" y="1572700"/>
            <a:ext cx="8839204" cy="2330649"/>
          </a:xfrm>
          <a:prstGeom prst="rect">
            <a:avLst/>
          </a:prstGeom>
          <a:noFill/>
          <a:ln>
            <a:noFill/>
          </a:ln>
        </p:spPr>
      </p:pic>
      <p:sp>
        <p:nvSpPr>
          <p:cNvPr id="2446" name="Google Shape;2446;p79"/>
          <p:cNvSpPr txBox="1">
            <a:spLocks noGrp="1"/>
          </p:cNvSpPr>
          <p:nvPr>
            <p:ph type="body" idx="4294967295"/>
          </p:nvPr>
        </p:nvSpPr>
        <p:spPr>
          <a:xfrm>
            <a:off x="152400" y="4027075"/>
            <a:ext cx="8577600" cy="16557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sz="1800"/>
              <a:t>The Random Forest Regression seems to consider sales in Japan as a more important metric than user score, but the remaining features remain unchanged in their importance rank.</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50"/>
        <p:cNvGrpSpPr/>
        <p:nvPr/>
      </p:nvGrpSpPr>
      <p:grpSpPr>
        <a:xfrm>
          <a:off x="0" y="0"/>
          <a:ext cx="0" cy="0"/>
          <a:chOff x="0" y="0"/>
          <a:chExt cx="0" cy="0"/>
        </a:xfrm>
      </p:grpSpPr>
      <p:sp>
        <p:nvSpPr>
          <p:cNvPr id="2451" name="Google Shape;2451;p80"/>
          <p:cNvSpPr txBox="1"/>
          <p:nvPr/>
        </p:nvSpPr>
        <p:spPr>
          <a:xfrm>
            <a:off x="827700" y="321350"/>
            <a:ext cx="7488600" cy="892800"/>
          </a:xfrm>
          <a:prstGeom prst="rect">
            <a:avLst/>
          </a:prstGeom>
          <a:noFill/>
          <a:ln>
            <a:noFill/>
          </a:ln>
        </p:spPr>
        <p:txBody>
          <a:bodyPr spcFirstLastPara="1" wrap="square" lIns="91425" tIns="91425" rIns="91425" bIns="91425" anchor="t" anchorCtr="0">
            <a:spAutoFit/>
          </a:bodyPr>
          <a:lstStyle/>
          <a:p>
            <a:pPr marL="457200" lvl="0" indent="0" algn="ctr" rtl="0">
              <a:spcBef>
                <a:spcPts val="0"/>
              </a:spcBef>
              <a:spcAft>
                <a:spcPts val="0"/>
              </a:spcAft>
              <a:buNone/>
            </a:pPr>
            <a:r>
              <a:rPr lang="en" sz="2300">
                <a:solidFill>
                  <a:schemeClr val="lt1"/>
                </a:solidFill>
                <a:latin typeface="Libre Franklin ExtraBold"/>
                <a:ea typeface="Libre Franklin ExtraBold"/>
                <a:cs typeface="Libre Franklin ExtraBold"/>
                <a:sym typeface="Libre Franklin ExtraBold"/>
              </a:rPr>
              <a:t>16. Feature importance of the used ones.</a:t>
            </a:r>
            <a:endParaRPr sz="2300">
              <a:solidFill>
                <a:schemeClr val="lt1"/>
              </a:solidFill>
              <a:latin typeface="Libre Franklin ExtraBold"/>
              <a:ea typeface="Libre Franklin ExtraBold"/>
              <a:cs typeface="Libre Franklin ExtraBold"/>
              <a:sym typeface="Libre Franklin ExtraBold"/>
            </a:endParaRPr>
          </a:p>
          <a:p>
            <a:pPr marL="457200" lvl="0" indent="0" algn="ctr" rtl="0">
              <a:spcBef>
                <a:spcPts val="0"/>
              </a:spcBef>
              <a:spcAft>
                <a:spcPts val="0"/>
              </a:spcAft>
              <a:buNone/>
            </a:pPr>
            <a:endParaRPr sz="2300">
              <a:solidFill>
                <a:schemeClr val="lt1"/>
              </a:solidFill>
              <a:latin typeface="Libre Franklin ExtraBold"/>
              <a:ea typeface="Libre Franklin ExtraBold"/>
              <a:cs typeface="Libre Franklin ExtraBold"/>
              <a:sym typeface="Libre Franklin ExtraBold"/>
            </a:endParaRPr>
          </a:p>
        </p:txBody>
      </p:sp>
      <p:sp>
        <p:nvSpPr>
          <p:cNvPr id="2452" name="Google Shape;2452;p80"/>
          <p:cNvSpPr txBox="1"/>
          <p:nvPr/>
        </p:nvSpPr>
        <p:spPr>
          <a:xfrm>
            <a:off x="827700" y="1107325"/>
            <a:ext cx="7488600" cy="892800"/>
          </a:xfrm>
          <a:prstGeom prst="rect">
            <a:avLst/>
          </a:prstGeom>
          <a:noFill/>
          <a:ln>
            <a:noFill/>
          </a:ln>
        </p:spPr>
        <p:txBody>
          <a:bodyPr spcFirstLastPara="1" wrap="square" lIns="91425" tIns="91425" rIns="91425" bIns="91425" anchor="t" anchorCtr="0">
            <a:spAutoFit/>
          </a:bodyPr>
          <a:lstStyle/>
          <a:p>
            <a:pPr marL="457200" lvl="0" indent="0" algn="ctr" rtl="0">
              <a:spcBef>
                <a:spcPts val="0"/>
              </a:spcBef>
              <a:spcAft>
                <a:spcPts val="0"/>
              </a:spcAft>
              <a:buNone/>
            </a:pPr>
            <a:r>
              <a:rPr lang="en" sz="2300">
                <a:solidFill>
                  <a:schemeClr val="lt1"/>
                </a:solidFill>
                <a:latin typeface="Libre Franklin ExtraBold"/>
                <a:ea typeface="Libre Franklin ExtraBold"/>
                <a:cs typeface="Libre Franklin ExtraBold"/>
                <a:sym typeface="Libre Franklin ExtraBold"/>
              </a:rPr>
              <a:t>XGBoost Regression</a:t>
            </a:r>
            <a:endParaRPr sz="2300">
              <a:solidFill>
                <a:schemeClr val="lt1"/>
              </a:solidFill>
              <a:latin typeface="Libre Franklin ExtraBold"/>
              <a:ea typeface="Libre Franklin ExtraBold"/>
              <a:cs typeface="Libre Franklin ExtraBold"/>
              <a:sym typeface="Libre Franklin ExtraBold"/>
            </a:endParaRPr>
          </a:p>
          <a:p>
            <a:pPr marL="457200" lvl="0" indent="0" algn="ctr" rtl="0">
              <a:spcBef>
                <a:spcPts val="0"/>
              </a:spcBef>
              <a:spcAft>
                <a:spcPts val="0"/>
              </a:spcAft>
              <a:buNone/>
            </a:pPr>
            <a:endParaRPr sz="2300">
              <a:solidFill>
                <a:schemeClr val="lt1"/>
              </a:solidFill>
              <a:latin typeface="Libre Franklin ExtraBold"/>
              <a:ea typeface="Libre Franklin ExtraBold"/>
              <a:cs typeface="Libre Franklin ExtraBold"/>
              <a:sym typeface="Libre Franklin ExtraBold"/>
            </a:endParaRPr>
          </a:p>
        </p:txBody>
      </p:sp>
      <p:pic>
        <p:nvPicPr>
          <p:cNvPr id="2453" name="Google Shape;2453;p80"/>
          <p:cNvPicPr preferRelativeResize="0"/>
          <p:nvPr/>
        </p:nvPicPr>
        <p:blipFill>
          <a:blip r:embed="rId3">
            <a:alphaModFix/>
          </a:blip>
          <a:stretch>
            <a:fillRect/>
          </a:stretch>
        </p:blipFill>
        <p:spPr>
          <a:xfrm>
            <a:off x="152400" y="1583425"/>
            <a:ext cx="8839204" cy="2498974"/>
          </a:xfrm>
          <a:prstGeom prst="rect">
            <a:avLst/>
          </a:prstGeom>
          <a:noFill/>
          <a:ln>
            <a:noFill/>
          </a:ln>
        </p:spPr>
      </p:pic>
      <p:sp>
        <p:nvSpPr>
          <p:cNvPr id="2454" name="Google Shape;2454;p80"/>
          <p:cNvSpPr txBox="1">
            <a:spLocks noGrp="1"/>
          </p:cNvSpPr>
          <p:nvPr>
            <p:ph type="body" idx="4294967295"/>
          </p:nvPr>
        </p:nvSpPr>
        <p:spPr>
          <a:xfrm>
            <a:off x="152400" y="4027075"/>
            <a:ext cx="8577600" cy="16557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sz="1800"/>
              <a:t>The XGB model places a little bit more of importance on critic score and sales in Japan, while it still considers the former 3 features as the most important ones.</a:t>
            </a:r>
            <a:endParaRPr sz="18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58"/>
        <p:cNvGrpSpPr/>
        <p:nvPr/>
      </p:nvGrpSpPr>
      <p:grpSpPr>
        <a:xfrm>
          <a:off x="0" y="0"/>
          <a:ext cx="0" cy="0"/>
          <a:chOff x="0" y="0"/>
          <a:chExt cx="0" cy="0"/>
        </a:xfrm>
      </p:grpSpPr>
      <p:sp>
        <p:nvSpPr>
          <p:cNvPr id="2459" name="Google Shape;2459;p81"/>
          <p:cNvSpPr txBox="1"/>
          <p:nvPr/>
        </p:nvSpPr>
        <p:spPr>
          <a:xfrm>
            <a:off x="-84675" y="209275"/>
            <a:ext cx="8907600" cy="892800"/>
          </a:xfrm>
          <a:prstGeom prst="rect">
            <a:avLst/>
          </a:prstGeom>
          <a:noFill/>
          <a:ln>
            <a:noFill/>
          </a:ln>
        </p:spPr>
        <p:txBody>
          <a:bodyPr spcFirstLastPara="1" wrap="square" lIns="91425" tIns="91425" rIns="91425" bIns="91425" anchor="t" anchorCtr="0">
            <a:spAutoFit/>
          </a:bodyPr>
          <a:lstStyle/>
          <a:p>
            <a:pPr marL="457200" lvl="0" indent="0" algn="ctr" rtl="0">
              <a:spcBef>
                <a:spcPts val="0"/>
              </a:spcBef>
              <a:spcAft>
                <a:spcPts val="0"/>
              </a:spcAft>
              <a:buNone/>
            </a:pPr>
            <a:r>
              <a:rPr lang="en" sz="2300">
                <a:solidFill>
                  <a:schemeClr val="lt1"/>
                </a:solidFill>
                <a:latin typeface="Libre Franklin ExtraBold"/>
                <a:ea typeface="Libre Franklin ExtraBold"/>
                <a:cs typeface="Libre Franklin ExtraBold"/>
                <a:sym typeface="Libre Franklin ExtraBold"/>
              </a:rPr>
              <a:t>17. Conclusions and recommendations for the company</a:t>
            </a:r>
            <a:endParaRPr sz="2300">
              <a:solidFill>
                <a:schemeClr val="lt1"/>
              </a:solidFill>
              <a:latin typeface="Libre Franklin ExtraBold"/>
              <a:ea typeface="Libre Franklin ExtraBold"/>
              <a:cs typeface="Libre Franklin ExtraBold"/>
              <a:sym typeface="Libre Franklin ExtraBold"/>
            </a:endParaRPr>
          </a:p>
          <a:p>
            <a:pPr marL="457200" lvl="0" indent="0" algn="ctr" rtl="0">
              <a:spcBef>
                <a:spcPts val="0"/>
              </a:spcBef>
              <a:spcAft>
                <a:spcPts val="0"/>
              </a:spcAft>
              <a:buNone/>
            </a:pPr>
            <a:endParaRPr sz="2300">
              <a:solidFill>
                <a:schemeClr val="lt1"/>
              </a:solidFill>
              <a:latin typeface="Libre Franklin ExtraBold"/>
              <a:ea typeface="Libre Franklin ExtraBold"/>
              <a:cs typeface="Libre Franklin ExtraBold"/>
              <a:sym typeface="Libre Franklin ExtraBold"/>
            </a:endParaRPr>
          </a:p>
        </p:txBody>
      </p:sp>
      <p:sp>
        <p:nvSpPr>
          <p:cNvPr id="2460" name="Google Shape;2460;p81"/>
          <p:cNvSpPr txBox="1">
            <a:spLocks noGrp="1"/>
          </p:cNvSpPr>
          <p:nvPr>
            <p:ph type="body" idx="4294967295"/>
          </p:nvPr>
        </p:nvSpPr>
        <p:spPr>
          <a:xfrm>
            <a:off x="713250" y="840450"/>
            <a:ext cx="7717500" cy="3462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800"/>
              <a:t>In conclusion, the analysis of the video game database underscores the importance of leveraging data-driven insights to optimize business strategies in the video game industry. Cumulative sales figures across key regions provide valuable market performance indicators, while opinions from professional reviewers and users offer actionable feedback on product quality and appeal.</a:t>
            </a:r>
            <a:endParaRPr sz="1800"/>
          </a:p>
          <a:p>
            <a:pPr marL="0" lvl="0" indent="0" algn="just" rtl="0">
              <a:spcBef>
                <a:spcPts val="1600"/>
              </a:spcBef>
              <a:spcAft>
                <a:spcPts val="0"/>
              </a:spcAft>
              <a:buNone/>
            </a:pPr>
            <a:r>
              <a:rPr lang="en" sz="1800"/>
              <a:t>Recommendations stemming from these conclusions include tailoring market-specific strategies based on sales trends, leveraging customer feedback for continuous product improvement, fostering deeper customer engagement, and conducting competitive analysis to maintain a competitive edge.</a:t>
            </a:r>
            <a:endParaRPr sz="1800"/>
          </a:p>
          <a:p>
            <a:pPr marL="0" lvl="0" indent="0" algn="just" rtl="0">
              <a:spcBef>
                <a:spcPts val="1600"/>
              </a:spcBef>
              <a:spcAft>
                <a:spcPts val="1600"/>
              </a:spcAft>
              <a:buNone/>
            </a:pPr>
            <a:r>
              <a:rPr lang="en" sz="1800"/>
              <a:t>Implementing these recommendations can enhance the company's market presence, improve product offerings, and drive customer satisfaction. By leveraging data-driven insights and prioritizing customer-centric approaches, the company can position itself for sustained success in the dynamic video game </a:t>
            </a:r>
            <a:r>
              <a:rPr lang="en"/>
              <a:t>industry.</a:t>
            </a:r>
            <a:endParaRPr/>
          </a:p>
        </p:txBody>
      </p:sp>
      <p:pic>
        <p:nvPicPr>
          <p:cNvPr id="2461" name="Google Shape;2461;p81"/>
          <p:cNvPicPr preferRelativeResize="0"/>
          <p:nvPr/>
        </p:nvPicPr>
        <p:blipFill>
          <a:blip r:embed="rId3">
            <a:alphaModFix/>
          </a:blip>
          <a:stretch>
            <a:fillRect/>
          </a:stretch>
        </p:blipFill>
        <p:spPr>
          <a:xfrm>
            <a:off x="6144025" y="3611275"/>
            <a:ext cx="1924175" cy="1924175"/>
          </a:xfrm>
          <a:prstGeom prst="rect">
            <a:avLst/>
          </a:prstGeom>
          <a:noFill/>
          <a:ln>
            <a:noFill/>
          </a:ln>
        </p:spPr>
      </p:pic>
      <p:pic>
        <p:nvPicPr>
          <p:cNvPr id="2462" name="Google Shape;2462;p81"/>
          <p:cNvPicPr preferRelativeResize="0"/>
          <p:nvPr/>
        </p:nvPicPr>
        <p:blipFill>
          <a:blip r:embed="rId4">
            <a:alphaModFix/>
          </a:blip>
          <a:stretch>
            <a:fillRect/>
          </a:stretch>
        </p:blipFill>
        <p:spPr>
          <a:xfrm>
            <a:off x="1238875" y="4129802"/>
            <a:ext cx="1023974" cy="1023950"/>
          </a:xfrm>
          <a:prstGeom prst="rect">
            <a:avLst/>
          </a:prstGeom>
          <a:noFill/>
          <a:ln>
            <a:noFill/>
          </a:ln>
        </p:spPr>
      </p:pic>
      <p:pic>
        <p:nvPicPr>
          <p:cNvPr id="2463" name="Google Shape;2463;p81"/>
          <p:cNvPicPr preferRelativeResize="0"/>
          <p:nvPr/>
        </p:nvPicPr>
        <p:blipFill>
          <a:blip r:embed="rId5">
            <a:alphaModFix/>
          </a:blip>
          <a:stretch>
            <a:fillRect/>
          </a:stretch>
        </p:blipFill>
        <p:spPr>
          <a:xfrm>
            <a:off x="3311337" y="4248587"/>
            <a:ext cx="786387" cy="786387"/>
          </a:xfrm>
          <a:prstGeom prst="rect">
            <a:avLst/>
          </a:prstGeom>
          <a:noFill/>
          <a:ln>
            <a:noFill/>
          </a:ln>
        </p:spPr>
      </p:pic>
      <p:pic>
        <p:nvPicPr>
          <p:cNvPr id="2464" name="Google Shape;2464;p81"/>
          <p:cNvPicPr preferRelativeResize="0"/>
          <p:nvPr/>
        </p:nvPicPr>
        <p:blipFill>
          <a:blip r:embed="rId6">
            <a:alphaModFix/>
          </a:blip>
          <a:stretch>
            <a:fillRect/>
          </a:stretch>
        </p:blipFill>
        <p:spPr>
          <a:xfrm>
            <a:off x="4787088" y="4248585"/>
            <a:ext cx="786400" cy="78637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68"/>
        <p:cNvGrpSpPr/>
        <p:nvPr/>
      </p:nvGrpSpPr>
      <p:grpSpPr>
        <a:xfrm>
          <a:off x="0" y="0"/>
          <a:ext cx="0" cy="0"/>
          <a:chOff x="0" y="0"/>
          <a:chExt cx="0" cy="0"/>
        </a:xfrm>
      </p:grpSpPr>
      <p:sp>
        <p:nvSpPr>
          <p:cNvPr id="2469" name="Google Shape;2469;p82"/>
          <p:cNvSpPr txBox="1"/>
          <p:nvPr/>
        </p:nvSpPr>
        <p:spPr>
          <a:xfrm>
            <a:off x="827700" y="321350"/>
            <a:ext cx="7488600" cy="1246800"/>
          </a:xfrm>
          <a:prstGeom prst="rect">
            <a:avLst/>
          </a:prstGeom>
          <a:noFill/>
          <a:ln>
            <a:noFill/>
          </a:ln>
        </p:spPr>
        <p:txBody>
          <a:bodyPr spcFirstLastPara="1" wrap="square" lIns="91425" tIns="91425" rIns="91425" bIns="91425" anchor="t" anchorCtr="0">
            <a:spAutoFit/>
          </a:bodyPr>
          <a:lstStyle/>
          <a:p>
            <a:pPr marL="457200" lvl="0" indent="0" algn="ctr" rtl="0">
              <a:spcBef>
                <a:spcPts val="0"/>
              </a:spcBef>
              <a:spcAft>
                <a:spcPts val="0"/>
              </a:spcAft>
              <a:buNone/>
            </a:pPr>
            <a:r>
              <a:rPr lang="en" sz="2300">
                <a:solidFill>
                  <a:schemeClr val="lt1"/>
                </a:solidFill>
                <a:latin typeface="Libre Franklin ExtraBold"/>
                <a:ea typeface="Libre Franklin ExtraBold"/>
                <a:cs typeface="Libre Franklin ExtraBold"/>
                <a:sym typeface="Libre Franklin ExtraBold"/>
              </a:rPr>
              <a:t>18.- What did you learn in the project</a:t>
            </a:r>
            <a:endParaRPr sz="2300">
              <a:solidFill>
                <a:schemeClr val="lt1"/>
              </a:solidFill>
              <a:latin typeface="Libre Franklin ExtraBold"/>
              <a:ea typeface="Libre Franklin ExtraBold"/>
              <a:cs typeface="Libre Franklin ExtraBold"/>
              <a:sym typeface="Libre Franklin ExtraBold"/>
            </a:endParaRPr>
          </a:p>
          <a:p>
            <a:pPr marL="0" lvl="0" indent="0" algn="l" rtl="0">
              <a:spcBef>
                <a:spcPts val="0"/>
              </a:spcBef>
              <a:spcAft>
                <a:spcPts val="0"/>
              </a:spcAft>
              <a:buNone/>
            </a:pPr>
            <a:endParaRPr sz="2300">
              <a:solidFill>
                <a:schemeClr val="lt1"/>
              </a:solidFill>
              <a:latin typeface="Libre Franklin ExtraBold"/>
              <a:ea typeface="Libre Franklin ExtraBold"/>
              <a:cs typeface="Libre Franklin ExtraBold"/>
              <a:sym typeface="Libre Franklin ExtraBold"/>
            </a:endParaRPr>
          </a:p>
          <a:p>
            <a:pPr marL="457200" lvl="0" indent="0" algn="ctr" rtl="0">
              <a:spcBef>
                <a:spcPts val="0"/>
              </a:spcBef>
              <a:spcAft>
                <a:spcPts val="0"/>
              </a:spcAft>
              <a:buNone/>
            </a:pPr>
            <a:endParaRPr sz="2300">
              <a:solidFill>
                <a:schemeClr val="lt1"/>
              </a:solidFill>
              <a:latin typeface="Libre Franklin ExtraBold"/>
              <a:ea typeface="Libre Franklin ExtraBold"/>
              <a:cs typeface="Libre Franklin ExtraBold"/>
              <a:sym typeface="Libre Franklin ExtraBold"/>
            </a:endParaRPr>
          </a:p>
        </p:txBody>
      </p:sp>
      <p:sp>
        <p:nvSpPr>
          <p:cNvPr id="2470" name="Google Shape;2470;p82"/>
          <p:cNvSpPr txBox="1">
            <a:spLocks noGrp="1"/>
          </p:cNvSpPr>
          <p:nvPr>
            <p:ph type="body" idx="4294967295"/>
          </p:nvPr>
        </p:nvSpPr>
        <p:spPr>
          <a:xfrm>
            <a:off x="600275" y="840450"/>
            <a:ext cx="8200200" cy="3462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800"/>
              <a:t>One notable realization was the importance of model interpretability in addition to performance metrics. While accuracy and precision are crucial, understanding how and why a model makes certain predictions can be equally valuable, especially in industries like video games where consumer preferences can be complex and nuanced. </a:t>
            </a:r>
            <a:endParaRPr sz="1800"/>
          </a:p>
          <a:p>
            <a:pPr marL="0" lvl="0" indent="0" algn="just" rtl="0">
              <a:spcBef>
                <a:spcPts val="1600"/>
              </a:spcBef>
              <a:spcAft>
                <a:spcPts val="0"/>
              </a:spcAft>
              <a:buNone/>
            </a:pPr>
            <a:r>
              <a:rPr lang="en" sz="1800"/>
              <a:t>By aggregating the predictions of multiple decision trees, Random Forest effectively mitigates overfitting and enhances model robustness. Its ability to handle large datasets with high dimensionality makes it particularly well-suited for the complex and multifaceted nature of video game sales and reviews data.</a:t>
            </a:r>
            <a:endParaRPr sz="1800"/>
          </a:p>
          <a:p>
            <a:pPr marL="0" lvl="0" indent="0" algn="just" rtl="0">
              <a:spcBef>
                <a:spcPts val="1600"/>
              </a:spcBef>
              <a:spcAft>
                <a:spcPts val="0"/>
              </a:spcAft>
              <a:buNone/>
            </a:pPr>
            <a:r>
              <a:rPr lang="en" sz="1800"/>
              <a:t>Meanwhile, Regression analysis proved to be an indispensable tool for uncovering linear relationships between variables within our dataset. By fitting a regression model to our data, we were able to quantify the impact of various factors on video game sales and review scores.</a:t>
            </a:r>
            <a:endParaRPr sz="1800"/>
          </a:p>
          <a:p>
            <a:pPr marL="0" lvl="0" indent="0" algn="just" rtl="0">
              <a:spcBef>
                <a:spcPts val="1600"/>
              </a:spcBef>
              <a:spcAft>
                <a:spcPts val="1600"/>
              </a:spcAft>
              <a:buNone/>
            </a:pPr>
            <a:r>
              <a:rPr lang="en" sz="1800"/>
              <a:t>By leveraging the unique capabilities of each method, we were able to gain deeper insights into the factors influencing video game sales and reviews, ultimately empowering more informed decision-making within this dynamic and competitive market.</a:t>
            </a:r>
            <a:endParaRPr sz="1800"/>
          </a:p>
        </p:txBody>
      </p:sp>
      <p:pic>
        <p:nvPicPr>
          <p:cNvPr id="2471" name="Google Shape;2471;p82"/>
          <p:cNvPicPr preferRelativeResize="0"/>
          <p:nvPr/>
        </p:nvPicPr>
        <p:blipFill>
          <a:blip r:embed="rId3">
            <a:alphaModFix/>
          </a:blip>
          <a:stretch>
            <a:fillRect/>
          </a:stretch>
        </p:blipFill>
        <p:spPr>
          <a:xfrm>
            <a:off x="7029675" y="4303050"/>
            <a:ext cx="952500" cy="952500"/>
          </a:xfrm>
          <a:prstGeom prst="rect">
            <a:avLst/>
          </a:prstGeom>
          <a:noFill/>
          <a:ln>
            <a:noFill/>
          </a:ln>
        </p:spPr>
      </p:pic>
      <p:pic>
        <p:nvPicPr>
          <p:cNvPr id="2472" name="Google Shape;2472;p82"/>
          <p:cNvPicPr preferRelativeResize="0"/>
          <p:nvPr/>
        </p:nvPicPr>
        <p:blipFill>
          <a:blip r:embed="rId4">
            <a:alphaModFix/>
          </a:blip>
          <a:stretch>
            <a:fillRect/>
          </a:stretch>
        </p:blipFill>
        <p:spPr>
          <a:xfrm>
            <a:off x="6019726" y="4461000"/>
            <a:ext cx="672351" cy="636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76"/>
        <p:cNvGrpSpPr/>
        <p:nvPr/>
      </p:nvGrpSpPr>
      <p:grpSpPr>
        <a:xfrm>
          <a:off x="0" y="0"/>
          <a:ext cx="0" cy="0"/>
          <a:chOff x="0" y="0"/>
          <a:chExt cx="0" cy="0"/>
        </a:xfrm>
      </p:grpSpPr>
      <p:sp>
        <p:nvSpPr>
          <p:cNvPr id="2477" name="Google Shape;2477;p83"/>
          <p:cNvSpPr txBox="1"/>
          <p:nvPr/>
        </p:nvSpPr>
        <p:spPr>
          <a:xfrm>
            <a:off x="762625" y="113000"/>
            <a:ext cx="7488600" cy="1246800"/>
          </a:xfrm>
          <a:prstGeom prst="rect">
            <a:avLst/>
          </a:prstGeom>
          <a:noFill/>
          <a:ln>
            <a:noFill/>
          </a:ln>
        </p:spPr>
        <p:txBody>
          <a:bodyPr spcFirstLastPara="1" wrap="square" lIns="91425" tIns="91425" rIns="91425" bIns="91425" anchor="t" anchorCtr="0">
            <a:spAutoFit/>
          </a:bodyPr>
          <a:lstStyle/>
          <a:p>
            <a:pPr marL="457200" lvl="0" indent="0" algn="ctr" rtl="0">
              <a:spcBef>
                <a:spcPts val="0"/>
              </a:spcBef>
              <a:spcAft>
                <a:spcPts val="0"/>
              </a:spcAft>
              <a:buNone/>
            </a:pPr>
            <a:r>
              <a:rPr lang="en" sz="2300">
                <a:solidFill>
                  <a:schemeClr val="lt1"/>
                </a:solidFill>
                <a:latin typeface="Libre Franklin ExtraBold"/>
                <a:ea typeface="Libre Franklin ExtraBold"/>
                <a:cs typeface="Libre Franklin ExtraBold"/>
                <a:sym typeface="Libre Franklin ExtraBold"/>
              </a:rPr>
              <a:t>19.- Main Issues</a:t>
            </a:r>
            <a:endParaRPr sz="2300">
              <a:solidFill>
                <a:schemeClr val="lt1"/>
              </a:solidFill>
              <a:latin typeface="Libre Franklin ExtraBold"/>
              <a:ea typeface="Libre Franklin ExtraBold"/>
              <a:cs typeface="Libre Franklin ExtraBold"/>
              <a:sym typeface="Libre Franklin ExtraBold"/>
            </a:endParaRPr>
          </a:p>
          <a:p>
            <a:pPr marL="0" lvl="0" indent="0" algn="l" rtl="0">
              <a:spcBef>
                <a:spcPts val="0"/>
              </a:spcBef>
              <a:spcAft>
                <a:spcPts val="0"/>
              </a:spcAft>
              <a:buNone/>
            </a:pPr>
            <a:endParaRPr sz="2300">
              <a:solidFill>
                <a:schemeClr val="lt1"/>
              </a:solidFill>
              <a:latin typeface="Libre Franklin ExtraBold"/>
              <a:ea typeface="Libre Franklin ExtraBold"/>
              <a:cs typeface="Libre Franklin ExtraBold"/>
              <a:sym typeface="Libre Franklin ExtraBold"/>
            </a:endParaRPr>
          </a:p>
          <a:p>
            <a:pPr marL="457200" lvl="0" indent="0" algn="ctr" rtl="0">
              <a:spcBef>
                <a:spcPts val="0"/>
              </a:spcBef>
              <a:spcAft>
                <a:spcPts val="0"/>
              </a:spcAft>
              <a:buNone/>
            </a:pPr>
            <a:endParaRPr sz="2300">
              <a:solidFill>
                <a:schemeClr val="lt1"/>
              </a:solidFill>
              <a:latin typeface="Libre Franklin ExtraBold"/>
              <a:ea typeface="Libre Franklin ExtraBold"/>
              <a:cs typeface="Libre Franklin ExtraBold"/>
              <a:sym typeface="Libre Franklin ExtraBold"/>
            </a:endParaRPr>
          </a:p>
        </p:txBody>
      </p:sp>
      <p:sp>
        <p:nvSpPr>
          <p:cNvPr id="2478" name="Google Shape;2478;p83"/>
          <p:cNvSpPr txBox="1">
            <a:spLocks noGrp="1"/>
          </p:cNvSpPr>
          <p:nvPr>
            <p:ph type="body" idx="4294967295"/>
          </p:nvPr>
        </p:nvSpPr>
        <p:spPr>
          <a:xfrm>
            <a:off x="502350" y="522525"/>
            <a:ext cx="8139300" cy="3462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800"/>
              <a:t>During the process of cleaning the video game database, we encountered several significant challenges that required careful attention and strategic solutions. </a:t>
            </a:r>
            <a:endParaRPr sz="1800"/>
          </a:p>
          <a:p>
            <a:pPr marL="0" lvl="0" indent="0" algn="just" rtl="0">
              <a:spcBef>
                <a:spcPts val="1600"/>
              </a:spcBef>
              <a:spcAft>
                <a:spcPts val="0"/>
              </a:spcAft>
              <a:buNone/>
            </a:pPr>
            <a:r>
              <a:rPr lang="en" sz="1800"/>
              <a:t>The initial state of the database was characterized by missing values. Addressing these issues demanded considerable time and effort to rectify, as we meticulously combed through the dataset to identify and correct inaccuracies. This process included tasks such as standardizing data formats, resolving conflicting entries, and ensuring data integrity across all fields. </a:t>
            </a:r>
            <a:endParaRPr sz="1800"/>
          </a:p>
          <a:p>
            <a:pPr marL="0" lvl="0" indent="0" algn="just" rtl="0">
              <a:spcBef>
                <a:spcPts val="1600"/>
              </a:spcBef>
              <a:spcAft>
                <a:spcPts val="0"/>
              </a:spcAft>
              <a:buNone/>
            </a:pPr>
            <a:r>
              <a:rPr lang="en" sz="1800"/>
              <a:t>Furthermore, ensuring the reliability and credibility of sourced data was paramount to mitigate the risk of incorporating biased or erroneous information into our analysis. This involved thorough vetting of data sources and verification of data accuracy through cross-referencing with reputable sources wherever possible. Additionally, balancing model complexity with computational constraints was essential, requiring strategic optimization efforts to maximize efficiency without compromising predictive accuracy. This involved optimizing algorithms and, at times, resorting to simpler models to work within our computational limitations.</a:t>
            </a:r>
            <a:endParaRPr sz="1800"/>
          </a:p>
          <a:p>
            <a:pPr marL="0" lvl="0" indent="0" algn="just" rtl="0">
              <a:spcBef>
                <a:spcPts val="1600"/>
              </a:spcBef>
              <a:spcAft>
                <a:spcPts val="0"/>
              </a:spcAft>
              <a:buNone/>
            </a:pPr>
            <a:endParaRPr sz="1800"/>
          </a:p>
          <a:p>
            <a:pPr marL="0" lvl="0" indent="0" algn="just" rtl="0">
              <a:spcBef>
                <a:spcPts val="1600"/>
              </a:spcBef>
              <a:spcAft>
                <a:spcPts val="1600"/>
              </a:spcAft>
              <a:buNone/>
            </a:pPr>
            <a:endParaRPr sz="1800"/>
          </a:p>
        </p:txBody>
      </p:sp>
      <p:pic>
        <p:nvPicPr>
          <p:cNvPr id="2479" name="Google Shape;2479;p83"/>
          <p:cNvPicPr preferRelativeResize="0"/>
          <p:nvPr/>
        </p:nvPicPr>
        <p:blipFill>
          <a:blip r:embed="rId3">
            <a:alphaModFix/>
          </a:blip>
          <a:stretch>
            <a:fillRect/>
          </a:stretch>
        </p:blipFill>
        <p:spPr>
          <a:xfrm>
            <a:off x="7441850" y="3835609"/>
            <a:ext cx="1246800" cy="1246830"/>
          </a:xfrm>
          <a:prstGeom prst="rect">
            <a:avLst/>
          </a:prstGeom>
          <a:noFill/>
          <a:ln>
            <a:noFill/>
          </a:ln>
        </p:spPr>
      </p:pic>
      <p:pic>
        <p:nvPicPr>
          <p:cNvPr id="2480" name="Google Shape;2480;p83"/>
          <p:cNvPicPr preferRelativeResize="0"/>
          <p:nvPr/>
        </p:nvPicPr>
        <p:blipFill>
          <a:blip r:embed="rId4">
            <a:alphaModFix/>
          </a:blip>
          <a:stretch>
            <a:fillRect/>
          </a:stretch>
        </p:blipFill>
        <p:spPr>
          <a:xfrm>
            <a:off x="3831862" y="3985113"/>
            <a:ext cx="1032375" cy="1032375"/>
          </a:xfrm>
          <a:prstGeom prst="rect">
            <a:avLst/>
          </a:prstGeom>
          <a:noFill/>
          <a:ln>
            <a:noFill/>
          </a:ln>
        </p:spPr>
      </p:pic>
      <p:pic>
        <p:nvPicPr>
          <p:cNvPr id="2481" name="Google Shape;2481;p83"/>
          <p:cNvPicPr preferRelativeResize="0"/>
          <p:nvPr/>
        </p:nvPicPr>
        <p:blipFill>
          <a:blip r:embed="rId5">
            <a:alphaModFix/>
          </a:blip>
          <a:stretch>
            <a:fillRect/>
          </a:stretch>
        </p:blipFill>
        <p:spPr>
          <a:xfrm>
            <a:off x="5755925" y="3985125"/>
            <a:ext cx="1032375" cy="1032375"/>
          </a:xfrm>
          <a:prstGeom prst="rect">
            <a:avLst/>
          </a:prstGeom>
          <a:noFill/>
          <a:ln>
            <a:noFill/>
          </a:ln>
        </p:spPr>
      </p:pic>
      <p:pic>
        <p:nvPicPr>
          <p:cNvPr id="2482" name="Google Shape;2482;p83"/>
          <p:cNvPicPr preferRelativeResize="0"/>
          <p:nvPr/>
        </p:nvPicPr>
        <p:blipFill>
          <a:blip r:embed="rId6">
            <a:alphaModFix/>
          </a:blip>
          <a:stretch>
            <a:fillRect/>
          </a:stretch>
        </p:blipFill>
        <p:spPr>
          <a:xfrm>
            <a:off x="2308300" y="3985125"/>
            <a:ext cx="1032375" cy="1032375"/>
          </a:xfrm>
          <a:prstGeom prst="rect">
            <a:avLst/>
          </a:prstGeom>
          <a:noFill/>
          <a:ln>
            <a:noFill/>
          </a:ln>
        </p:spPr>
      </p:pic>
      <p:pic>
        <p:nvPicPr>
          <p:cNvPr id="2483" name="Google Shape;2483;p83"/>
          <p:cNvPicPr preferRelativeResize="0"/>
          <p:nvPr/>
        </p:nvPicPr>
        <p:blipFill>
          <a:blip r:embed="rId7">
            <a:alphaModFix/>
          </a:blip>
          <a:stretch>
            <a:fillRect/>
          </a:stretch>
        </p:blipFill>
        <p:spPr>
          <a:xfrm>
            <a:off x="784750" y="3942836"/>
            <a:ext cx="1032375" cy="1032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87"/>
        <p:cNvGrpSpPr/>
        <p:nvPr/>
      </p:nvGrpSpPr>
      <p:grpSpPr>
        <a:xfrm>
          <a:off x="0" y="0"/>
          <a:ext cx="0" cy="0"/>
          <a:chOff x="0" y="0"/>
          <a:chExt cx="0" cy="0"/>
        </a:xfrm>
      </p:grpSpPr>
      <p:sp>
        <p:nvSpPr>
          <p:cNvPr id="2488" name="Google Shape;2488;p84"/>
          <p:cNvSpPr txBox="1"/>
          <p:nvPr/>
        </p:nvSpPr>
        <p:spPr>
          <a:xfrm>
            <a:off x="827700" y="321350"/>
            <a:ext cx="7488600" cy="1600800"/>
          </a:xfrm>
          <a:prstGeom prst="rect">
            <a:avLst/>
          </a:prstGeom>
          <a:noFill/>
          <a:ln>
            <a:noFill/>
          </a:ln>
        </p:spPr>
        <p:txBody>
          <a:bodyPr spcFirstLastPara="1" wrap="square" lIns="91425" tIns="91425" rIns="91425" bIns="91425" anchor="t" anchorCtr="0">
            <a:spAutoFit/>
          </a:bodyPr>
          <a:lstStyle/>
          <a:p>
            <a:pPr marL="457200" lvl="0" indent="0" algn="ctr" rtl="0">
              <a:spcBef>
                <a:spcPts val="0"/>
              </a:spcBef>
              <a:spcAft>
                <a:spcPts val="0"/>
              </a:spcAft>
              <a:buNone/>
            </a:pPr>
            <a:r>
              <a:rPr lang="en" sz="2300">
                <a:solidFill>
                  <a:schemeClr val="lt1"/>
                </a:solidFill>
                <a:latin typeface="Libre Franklin ExtraBold"/>
                <a:ea typeface="Libre Franklin ExtraBold"/>
                <a:cs typeface="Libre Franklin ExtraBold"/>
                <a:sym typeface="Libre Franklin ExtraBold"/>
              </a:rPr>
              <a:t>20.- If you had to start the project again, what would you do differently?</a:t>
            </a:r>
            <a:endParaRPr sz="2300">
              <a:solidFill>
                <a:schemeClr val="lt1"/>
              </a:solidFill>
              <a:latin typeface="Libre Franklin ExtraBold"/>
              <a:ea typeface="Libre Franklin ExtraBold"/>
              <a:cs typeface="Libre Franklin ExtraBold"/>
              <a:sym typeface="Libre Franklin ExtraBold"/>
            </a:endParaRPr>
          </a:p>
          <a:p>
            <a:pPr marL="0" lvl="0" indent="0" algn="l" rtl="0">
              <a:spcBef>
                <a:spcPts val="0"/>
              </a:spcBef>
              <a:spcAft>
                <a:spcPts val="0"/>
              </a:spcAft>
              <a:buNone/>
            </a:pPr>
            <a:endParaRPr sz="2300">
              <a:solidFill>
                <a:schemeClr val="lt1"/>
              </a:solidFill>
              <a:latin typeface="Libre Franklin ExtraBold"/>
              <a:ea typeface="Libre Franklin ExtraBold"/>
              <a:cs typeface="Libre Franklin ExtraBold"/>
              <a:sym typeface="Libre Franklin ExtraBold"/>
            </a:endParaRPr>
          </a:p>
          <a:p>
            <a:pPr marL="457200" lvl="0" indent="0" algn="ctr" rtl="0">
              <a:spcBef>
                <a:spcPts val="0"/>
              </a:spcBef>
              <a:spcAft>
                <a:spcPts val="0"/>
              </a:spcAft>
              <a:buNone/>
            </a:pPr>
            <a:endParaRPr sz="2300">
              <a:solidFill>
                <a:schemeClr val="lt1"/>
              </a:solidFill>
              <a:latin typeface="Libre Franklin ExtraBold"/>
              <a:ea typeface="Libre Franklin ExtraBold"/>
              <a:cs typeface="Libre Franklin ExtraBold"/>
              <a:sym typeface="Libre Franklin ExtraBold"/>
            </a:endParaRPr>
          </a:p>
        </p:txBody>
      </p:sp>
      <p:sp>
        <p:nvSpPr>
          <p:cNvPr id="2489" name="Google Shape;2489;p84"/>
          <p:cNvSpPr txBox="1">
            <a:spLocks noGrp="1"/>
          </p:cNvSpPr>
          <p:nvPr>
            <p:ph type="body" idx="4294967295"/>
          </p:nvPr>
        </p:nvSpPr>
        <p:spPr>
          <a:xfrm>
            <a:off x="502350" y="1103325"/>
            <a:ext cx="8253600" cy="3462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800"/>
              <a:t>If we were to begin the video game project again, we'd make some changes to make it smoother. First, we'd spend more time looking at the data before jumping into making predictions. We'd use simple pictures and charts to understand the data better, like graphs and Power BI. This would help us see any trends or weird things in the data before we start working on the predictions. It would also help us decide which parts of the data are important and which we can ignore.</a:t>
            </a:r>
            <a:endParaRPr sz="1800"/>
          </a:p>
          <a:p>
            <a:pPr marL="0" lvl="0" indent="0" algn="just" rtl="0">
              <a:spcBef>
                <a:spcPts val="1600"/>
              </a:spcBef>
              <a:spcAft>
                <a:spcPts val="0"/>
              </a:spcAft>
              <a:buNone/>
            </a:pPr>
            <a:r>
              <a:rPr lang="en" sz="1800"/>
              <a:t>Instead of starting with the hard stuff, we'd begin with the basics. For example, we'd start by making simple guesses based on what we already know or by organizing the data into groups. This would help us understand how the data works before we try anything more complicated. Starting simple would also help us figure out how different parts of the data relate to each other. Overall, our code worked fine, but taking these steps would make the project easier and help us understand the data better. By doing this, we could make better predictions and get more useful information from the video game data.</a:t>
            </a:r>
            <a:endParaRPr sz="1800"/>
          </a:p>
          <a:p>
            <a:pPr marL="0" lvl="0" indent="0" algn="just" rtl="0">
              <a:spcBef>
                <a:spcPts val="1600"/>
              </a:spcBef>
              <a:spcAft>
                <a:spcPts val="0"/>
              </a:spcAft>
              <a:buNone/>
            </a:pPr>
            <a:endParaRPr sz="1800"/>
          </a:p>
          <a:p>
            <a:pPr marL="0" lvl="0" indent="0" algn="just" rtl="0">
              <a:spcBef>
                <a:spcPts val="1600"/>
              </a:spcBef>
              <a:spcAft>
                <a:spcPts val="1600"/>
              </a:spcAft>
              <a:buNone/>
            </a:pPr>
            <a:endParaRPr sz="1800"/>
          </a:p>
        </p:txBody>
      </p:sp>
      <p:pic>
        <p:nvPicPr>
          <p:cNvPr id="2490" name="Google Shape;2490;p84"/>
          <p:cNvPicPr preferRelativeResize="0"/>
          <p:nvPr/>
        </p:nvPicPr>
        <p:blipFill>
          <a:blip r:embed="rId3">
            <a:alphaModFix/>
          </a:blip>
          <a:stretch>
            <a:fillRect/>
          </a:stretch>
        </p:blipFill>
        <p:spPr>
          <a:xfrm>
            <a:off x="7009364" y="4192000"/>
            <a:ext cx="2134635" cy="860825"/>
          </a:xfrm>
          <a:prstGeom prst="rect">
            <a:avLst/>
          </a:prstGeom>
          <a:noFill/>
          <a:ln>
            <a:noFill/>
          </a:ln>
        </p:spPr>
      </p:pic>
      <p:pic>
        <p:nvPicPr>
          <p:cNvPr id="2491" name="Google Shape;2491;p84"/>
          <p:cNvPicPr preferRelativeResize="0"/>
          <p:nvPr/>
        </p:nvPicPr>
        <p:blipFill rotWithShape="1">
          <a:blip r:embed="rId4">
            <a:alphaModFix/>
          </a:blip>
          <a:srcRect l="-6000" r="5999"/>
          <a:stretch/>
        </p:blipFill>
        <p:spPr>
          <a:xfrm>
            <a:off x="5363600" y="3813300"/>
            <a:ext cx="1489500" cy="1492175"/>
          </a:xfrm>
          <a:prstGeom prst="rect">
            <a:avLst/>
          </a:prstGeom>
          <a:noFill/>
          <a:ln>
            <a:noFill/>
          </a:ln>
        </p:spPr>
      </p:pic>
      <p:pic>
        <p:nvPicPr>
          <p:cNvPr id="2492" name="Google Shape;2492;p84"/>
          <p:cNvPicPr preferRelativeResize="0"/>
          <p:nvPr/>
        </p:nvPicPr>
        <p:blipFill>
          <a:blip r:embed="rId5">
            <a:alphaModFix/>
          </a:blip>
          <a:stretch>
            <a:fillRect/>
          </a:stretch>
        </p:blipFill>
        <p:spPr>
          <a:xfrm>
            <a:off x="2576875" y="4192000"/>
            <a:ext cx="1113475" cy="1113475"/>
          </a:xfrm>
          <a:prstGeom prst="rect">
            <a:avLst/>
          </a:prstGeom>
          <a:noFill/>
          <a:ln>
            <a:noFill/>
          </a:ln>
        </p:spPr>
      </p:pic>
      <p:pic>
        <p:nvPicPr>
          <p:cNvPr id="2493" name="Google Shape;2493;p84"/>
          <p:cNvPicPr preferRelativeResize="0"/>
          <p:nvPr/>
        </p:nvPicPr>
        <p:blipFill rotWithShape="1">
          <a:blip r:embed="rId6">
            <a:alphaModFix/>
          </a:blip>
          <a:srcRect/>
          <a:stretch/>
        </p:blipFill>
        <p:spPr>
          <a:xfrm>
            <a:off x="961950" y="4192011"/>
            <a:ext cx="1489500" cy="860814"/>
          </a:xfrm>
          <a:prstGeom prst="rect">
            <a:avLst/>
          </a:prstGeom>
          <a:noFill/>
          <a:ln>
            <a:noFill/>
          </a:ln>
        </p:spPr>
      </p:pic>
      <p:pic>
        <p:nvPicPr>
          <p:cNvPr id="2494" name="Google Shape;2494;p84"/>
          <p:cNvPicPr preferRelativeResize="0"/>
          <p:nvPr/>
        </p:nvPicPr>
        <p:blipFill>
          <a:blip r:embed="rId7">
            <a:alphaModFix/>
          </a:blip>
          <a:stretch>
            <a:fillRect/>
          </a:stretch>
        </p:blipFill>
        <p:spPr>
          <a:xfrm>
            <a:off x="3782213" y="3969352"/>
            <a:ext cx="1489501" cy="155877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84"/>
        <p:cNvGrpSpPr/>
        <p:nvPr/>
      </p:nvGrpSpPr>
      <p:grpSpPr>
        <a:xfrm>
          <a:off x="0" y="0"/>
          <a:ext cx="0" cy="0"/>
          <a:chOff x="0" y="0"/>
          <a:chExt cx="0" cy="0"/>
        </a:xfrm>
      </p:grpSpPr>
      <p:sp>
        <p:nvSpPr>
          <p:cNvPr id="2285" name="Google Shape;2285;p58"/>
          <p:cNvSpPr txBox="1">
            <a:spLocks noGrp="1"/>
          </p:cNvSpPr>
          <p:nvPr>
            <p:ph type="title"/>
          </p:nvPr>
        </p:nvSpPr>
        <p:spPr>
          <a:xfrm>
            <a:off x="444300" y="287050"/>
            <a:ext cx="8255400" cy="572700"/>
          </a:xfrm>
          <a:prstGeom prst="rect">
            <a:avLst/>
          </a:prstGeom>
        </p:spPr>
        <p:txBody>
          <a:bodyPr spcFirstLastPara="1" wrap="square" lIns="91425" tIns="91425" rIns="91425" bIns="91425" anchor="t" anchorCtr="0">
            <a:noAutofit/>
          </a:bodyPr>
          <a:lstStyle/>
          <a:p>
            <a:pPr marL="457200" lvl="0" indent="0" algn="ctr" rtl="0">
              <a:spcBef>
                <a:spcPts val="0"/>
              </a:spcBef>
              <a:spcAft>
                <a:spcPts val="0"/>
              </a:spcAft>
              <a:buNone/>
            </a:pPr>
            <a:r>
              <a:rPr lang="en" sz="2300"/>
              <a:t>2. Source and description of the dataset</a:t>
            </a:r>
            <a:r>
              <a:rPr lang="en" sz="2000"/>
              <a:t>.</a:t>
            </a:r>
            <a:endParaRPr sz="2000"/>
          </a:p>
          <a:p>
            <a:pPr marL="457200" lvl="0" indent="0" algn="l" rtl="0">
              <a:spcBef>
                <a:spcPts val="0"/>
              </a:spcBef>
              <a:spcAft>
                <a:spcPts val="0"/>
              </a:spcAft>
              <a:buNone/>
            </a:pPr>
            <a:endParaRPr sz="2000"/>
          </a:p>
        </p:txBody>
      </p:sp>
      <p:sp>
        <p:nvSpPr>
          <p:cNvPr id="2286" name="Google Shape;2286;p58"/>
          <p:cNvSpPr txBox="1">
            <a:spLocks noGrp="1"/>
          </p:cNvSpPr>
          <p:nvPr>
            <p:ph type="body" idx="4294967295"/>
          </p:nvPr>
        </p:nvSpPr>
        <p:spPr>
          <a:xfrm>
            <a:off x="445200" y="287050"/>
            <a:ext cx="8253600" cy="3462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sz="1800"/>
          </a:p>
          <a:p>
            <a:pPr marL="0" lvl="0" indent="0" algn="just" rtl="0">
              <a:spcBef>
                <a:spcPts val="1600"/>
              </a:spcBef>
              <a:spcAft>
                <a:spcPts val="0"/>
              </a:spcAft>
              <a:buNone/>
            </a:pPr>
            <a:r>
              <a:rPr lang="en" sz="1800" b="1" u="sng">
                <a:latin typeface="Darker Grotesque"/>
                <a:ea typeface="Darker Grotesque"/>
                <a:cs typeface="Darker Grotesque"/>
                <a:sym typeface="Darker Grotesque"/>
              </a:rPr>
              <a:t>Source:</a:t>
            </a:r>
            <a:r>
              <a:rPr lang="en" sz="1800"/>
              <a:t> Video Game Sales and Ratings. (2023, 20 diciembre). Kaggle. </a:t>
            </a:r>
            <a:r>
              <a:rPr lang="en" sz="1800" u="sng">
                <a:solidFill>
                  <a:schemeClr val="hlink"/>
                </a:solidFill>
                <a:hlinkClick r:id="rId3"/>
              </a:rPr>
              <a:t>https://www.kaggle.com/datasets/thedevastator/video-game-sales-and-ratings</a:t>
            </a:r>
            <a:endParaRPr sz="1800"/>
          </a:p>
          <a:p>
            <a:pPr marL="0" lvl="0" indent="0" algn="just" rtl="0">
              <a:spcBef>
                <a:spcPts val="1600"/>
              </a:spcBef>
              <a:spcAft>
                <a:spcPts val="0"/>
              </a:spcAft>
              <a:buNone/>
            </a:pPr>
            <a:r>
              <a:rPr lang="en" sz="1800" b="1" u="sng">
                <a:latin typeface="Darker Grotesque"/>
                <a:ea typeface="Darker Grotesque"/>
                <a:cs typeface="Darker Grotesque"/>
                <a:sym typeface="Darker Grotesque"/>
              </a:rPr>
              <a:t>Description:</a:t>
            </a:r>
            <a:r>
              <a:rPr lang="en" sz="1800" b="1">
                <a:latin typeface="Darker Grotesque"/>
                <a:ea typeface="Darker Grotesque"/>
                <a:cs typeface="Darker Grotesque"/>
                <a:sym typeface="Darker Grotesque"/>
              </a:rPr>
              <a:t> </a:t>
            </a:r>
            <a:r>
              <a:rPr lang="en" sz="1800"/>
              <a:t>This dataset, showcasing video game information, offers a comprehensive overview of the industry, featuring key fields such as cumulative sales figures for North America, Japan, and Europe. Additionally, it includes insights from both professional reviewers and users, providing valuable perspectives on the quality and reception of specific products.</a:t>
            </a:r>
            <a:endParaRPr sz="1800"/>
          </a:p>
          <a:p>
            <a:pPr marL="0" lvl="0" indent="0" algn="just" rtl="0">
              <a:spcBef>
                <a:spcPts val="1600"/>
              </a:spcBef>
              <a:spcAft>
                <a:spcPts val="1600"/>
              </a:spcAft>
              <a:buNone/>
            </a:pPr>
            <a:r>
              <a:rPr lang="en" sz="1800"/>
              <a:t>By examining the cumulative sales figures across different regions, analysts can discern regional preferences and market trends within the video game industry. This information enables stakeholders to tailor their strategies and marketing efforts to specific geographic markets, maximizing their reach and profitability. The average review score provided by professional reviewers, alongside the user score echoed by consumers, provides valuable insights into the overall satisfaction and perception of individual video game products. This allows developers and publishers to gauge the success and appeal of their offerings, guiding future development and marketing initiatives.</a:t>
            </a:r>
            <a:endParaRPr sz="1800"/>
          </a:p>
        </p:txBody>
      </p:sp>
      <p:pic>
        <p:nvPicPr>
          <p:cNvPr id="2287" name="Google Shape;2287;p58"/>
          <p:cNvPicPr preferRelativeResize="0"/>
          <p:nvPr/>
        </p:nvPicPr>
        <p:blipFill>
          <a:blip r:embed="rId4">
            <a:alphaModFix/>
          </a:blip>
          <a:stretch>
            <a:fillRect/>
          </a:stretch>
        </p:blipFill>
        <p:spPr>
          <a:xfrm>
            <a:off x="3216400" y="3861262"/>
            <a:ext cx="1355600" cy="1358025"/>
          </a:xfrm>
          <a:prstGeom prst="rect">
            <a:avLst/>
          </a:prstGeom>
          <a:noFill/>
          <a:ln>
            <a:noFill/>
          </a:ln>
        </p:spPr>
      </p:pic>
      <p:pic>
        <p:nvPicPr>
          <p:cNvPr id="2288" name="Google Shape;2288;p58"/>
          <p:cNvPicPr preferRelativeResize="0"/>
          <p:nvPr/>
        </p:nvPicPr>
        <p:blipFill>
          <a:blip r:embed="rId5">
            <a:alphaModFix/>
          </a:blip>
          <a:stretch>
            <a:fillRect/>
          </a:stretch>
        </p:blipFill>
        <p:spPr>
          <a:xfrm>
            <a:off x="4775906" y="3994413"/>
            <a:ext cx="1089750" cy="1091701"/>
          </a:xfrm>
          <a:prstGeom prst="rect">
            <a:avLst/>
          </a:prstGeom>
          <a:noFill/>
          <a:ln>
            <a:noFill/>
          </a:ln>
        </p:spPr>
      </p:pic>
      <p:pic>
        <p:nvPicPr>
          <p:cNvPr id="2289" name="Google Shape;2289;p58"/>
          <p:cNvPicPr preferRelativeResize="0"/>
          <p:nvPr/>
        </p:nvPicPr>
        <p:blipFill>
          <a:blip r:embed="rId6">
            <a:alphaModFix/>
          </a:blip>
          <a:stretch>
            <a:fillRect/>
          </a:stretch>
        </p:blipFill>
        <p:spPr>
          <a:xfrm>
            <a:off x="6203675" y="3575688"/>
            <a:ext cx="1929150" cy="19291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98"/>
        <p:cNvGrpSpPr/>
        <p:nvPr/>
      </p:nvGrpSpPr>
      <p:grpSpPr>
        <a:xfrm>
          <a:off x="0" y="0"/>
          <a:ext cx="0" cy="0"/>
          <a:chOff x="0" y="0"/>
          <a:chExt cx="0" cy="0"/>
        </a:xfrm>
      </p:grpSpPr>
      <p:sp>
        <p:nvSpPr>
          <p:cNvPr id="2499" name="Google Shape;2499;p85"/>
          <p:cNvSpPr txBox="1"/>
          <p:nvPr/>
        </p:nvSpPr>
        <p:spPr>
          <a:xfrm>
            <a:off x="606250" y="225775"/>
            <a:ext cx="7747500" cy="892800"/>
          </a:xfrm>
          <a:prstGeom prst="rect">
            <a:avLst/>
          </a:prstGeom>
          <a:noFill/>
          <a:ln>
            <a:noFill/>
          </a:ln>
        </p:spPr>
        <p:txBody>
          <a:bodyPr spcFirstLastPara="1" wrap="square" lIns="91425" tIns="91425" rIns="91425" bIns="91425" anchor="t" anchorCtr="0">
            <a:spAutoFit/>
          </a:bodyPr>
          <a:lstStyle/>
          <a:p>
            <a:pPr marL="457200" lvl="0" indent="0" algn="ctr" rtl="0">
              <a:spcBef>
                <a:spcPts val="0"/>
              </a:spcBef>
              <a:spcAft>
                <a:spcPts val="0"/>
              </a:spcAft>
              <a:buNone/>
            </a:pPr>
            <a:r>
              <a:rPr lang="en" sz="2300">
                <a:solidFill>
                  <a:schemeClr val="lt1"/>
                </a:solidFill>
                <a:latin typeface="Libre Franklin ExtraBold"/>
                <a:ea typeface="Libre Franklin ExtraBold"/>
                <a:cs typeface="Libre Franklin ExtraBold"/>
                <a:sym typeface="Libre Franklin ExtraBold"/>
              </a:rPr>
              <a:t>21.- Applications to other processes or industries</a:t>
            </a:r>
            <a:endParaRPr sz="2300">
              <a:solidFill>
                <a:schemeClr val="lt1"/>
              </a:solidFill>
              <a:latin typeface="Libre Franklin ExtraBold"/>
              <a:ea typeface="Libre Franklin ExtraBold"/>
              <a:cs typeface="Libre Franklin ExtraBold"/>
              <a:sym typeface="Libre Franklin ExtraBold"/>
            </a:endParaRPr>
          </a:p>
          <a:p>
            <a:pPr marL="0" lvl="0" indent="0" algn="l" rtl="0">
              <a:spcBef>
                <a:spcPts val="0"/>
              </a:spcBef>
              <a:spcAft>
                <a:spcPts val="0"/>
              </a:spcAft>
              <a:buNone/>
            </a:pPr>
            <a:endParaRPr sz="2300">
              <a:solidFill>
                <a:schemeClr val="lt1"/>
              </a:solidFill>
              <a:latin typeface="Libre Franklin ExtraBold"/>
              <a:ea typeface="Libre Franklin ExtraBold"/>
              <a:cs typeface="Libre Franklin ExtraBold"/>
              <a:sym typeface="Libre Franklin ExtraBold"/>
            </a:endParaRPr>
          </a:p>
        </p:txBody>
      </p:sp>
      <p:sp>
        <p:nvSpPr>
          <p:cNvPr id="2500" name="Google Shape;2500;p85"/>
          <p:cNvSpPr txBox="1">
            <a:spLocks noGrp="1"/>
          </p:cNvSpPr>
          <p:nvPr>
            <p:ph type="body" idx="4294967295"/>
          </p:nvPr>
        </p:nvSpPr>
        <p:spPr>
          <a:xfrm>
            <a:off x="445200" y="704200"/>
            <a:ext cx="8253600" cy="3462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800"/>
              <a:t>Video game databases, rich with sales and reviews data, harbor potential applications across diverse industries. In market research, this data serves as a treasure trove of insights into consumer behavior, preferences, and market trends. Retailers can harness this information to refine product offerings, optimize pricing strategies, and tailor marketing efforts to target audiences more effectively. Similarly, entertainment companies, including movie studios and streaming platforms, can leverage video game databases to discern audience preferences and tailor content offerings to align with consumer tastes.</a:t>
            </a:r>
            <a:endParaRPr sz="1800"/>
          </a:p>
          <a:p>
            <a:pPr marL="0" lvl="0" indent="0" algn="just" rtl="0">
              <a:spcBef>
                <a:spcPts val="1600"/>
              </a:spcBef>
              <a:spcAft>
                <a:spcPts val="0"/>
              </a:spcAft>
              <a:buNone/>
            </a:pPr>
            <a:r>
              <a:rPr lang="en" sz="1800"/>
              <a:t>Educational institutions stand to benefit from the gamification trend by utilizing video game data to inform the development of engaging and effective learning experiences. By understanding the mechanics and appeal of popular games, educators can create interactive educational tools that cater to students' interests and learning styles.</a:t>
            </a:r>
            <a:endParaRPr sz="1800"/>
          </a:p>
          <a:p>
            <a:pPr marL="0" lvl="0" indent="0" algn="just" rtl="0">
              <a:spcBef>
                <a:spcPts val="1600"/>
              </a:spcBef>
              <a:spcAft>
                <a:spcPts val="1600"/>
              </a:spcAft>
              <a:buNone/>
            </a:pPr>
            <a:r>
              <a:rPr lang="en" sz="1800"/>
              <a:t>Moreover, the healthcare industry can explore the potential therapeutic benefits of gaming by analyzing video game data. Researchers may investigate the impact of gaming on mental health, cognitive function, and rehabilitation outcomes, paving the way for innovative interventions and treatments.</a:t>
            </a:r>
            <a:endParaRPr sz="1800"/>
          </a:p>
        </p:txBody>
      </p:sp>
      <p:pic>
        <p:nvPicPr>
          <p:cNvPr id="2501" name="Google Shape;2501;p85"/>
          <p:cNvPicPr preferRelativeResize="0"/>
          <p:nvPr/>
        </p:nvPicPr>
        <p:blipFill>
          <a:blip r:embed="rId3">
            <a:alphaModFix/>
          </a:blip>
          <a:stretch>
            <a:fillRect/>
          </a:stretch>
        </p:blipFill>
        <p:spPr>
          <a:xfrm>
            <a:off x="1596396" y="4335200"/>
            <a:ext cx="891206" cy="892800"/>
          </a:xfrm>
          <a:prstGeom prst="rect">
            <a:avLst/>
          </a:prstGeom>
          <a:noFill/>
          <a:ln>
            <a:noFill/>
          </a:ln>
        </p:spPr>
      </p:pic>
      <p:pic>
        <p:nvPicPr>
          <p:cNvPr id="2502" name="Google Shape;2502;p85"/>
          <p:cNvPicPr preferRelativeResize="0"/>
          <p:nvPr/>
        </p:nvPicPr>
        <p:blipFill>
          <a:blip r:embed="rId4">
            <a:alphaModFix/>
          </a:blip>
          <a:stretch>
            <a:fillRect/>
          </a:stretch>
        </p:blipFill>
        <p:spPr>
          <a:xfrm>
            <a:off x="3168650" y="4335201"/>
            <a:ext cx="806851" cy="808301"/>
          </a:xfrm>
          <a:prstGeom prst="rect">
            <a:avLst/>
          </a:prstGeom>
          <a:noFill/>
          <a:ln>
            <a:noFill/>
          </a:ln>
        </p:spPr>
      </p:pic>
      <p:pic>
        <p:nvPicPr>
          <p:cNvPr id="2503" name="Google Shape;2503;p85"/>
          <p:cNvPicPr preferRelativeResize="0"/>
          <p:nvPr/>
        </p:nvPicPr>
        <p:blipFill rotWithShape="1">
          <a:blip r:embed="rId5">
            <a:alphaModFix/>
          </a:blip>
          <a:srcRect l="-5430" t="6509" r="5429" b="-6510"/>
          <a:stretch/>
        </p:blipFill>
        <p:spPr>
          <a:xfrm>
            <a:off x="4336276" y="3956850"/>
            <a:ext cx="1562175" cy="1564975"/>
          </a:xfrm>
          <a:prstGeom prst="rect">
            <a:avLst/>
          </a:prstGeom>
          <a:noFill/>
          <a:ln>
            <a:noFill/>
          </a:ln>
        </p:spPr>
      </p:pic>
      <p:pic>
        <p:nvPicPr>
          <p:cNvPr id="2504" name="Google Shape;2504;p85"/>
          <p:cNvPicPr preferRelativeResize="0"/>
          <p:nvPr/>
        </p:nvPicPr>
        <p:blipFill>
          <a:blip r:embed="rId6">
            <a:alphaModFix/>
          </a:blip>
          <a:stretch>
            <a:fillRect/>
          </a:stretch>
        </p:blipFill>
        <p:spPr>
          <a:xfrm>
            <a:off x="6582650" y="4166788"/>
            <a:ext cx="974974" cy="976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93"/>
        <p:cNvGrpSpPr/>
        <p:nvPr/>
      </p:nvGrpSpPr>
      <p:grpSpPr>
        <a:xfrm>
          <a:off x="0" y="0"/>
          <a:ext cx="0" cy="0"/>
          <a:chOff x="0" y="0"/>
          <a:chExt cx="0" cy="0"/>
        </a:xfrm>
      </p:grpSpPr>
      <p:sp>
        <p:nvSpPr>
          <p:cNvPr id="2294" name="Google Shape;2294;p59"/>
          <p:cNvSpPr txBox="1">
            <a:spLocks noGrp="1"/>
          </p:cNvSpPr>
          <p:nvPr>
            <p:ph type="title" idx="4294967295"/>
          </p:nvPr>
        </p:nvSpPr>
        <p:spPr>
          <a:xfrm>
            <a:off x="444300" y="444200"/>
            <a:ext cx="8255400" cy="572700"/>
          </a:xfrm>
          <a:prstGeom prst="rect">
            <a:avLst/>
          </a:prstGeom>
        </p:spPr>
        <p:txBody>
          <a:bodyPr spcFirstLastPara="1" wrap="square" lIns="91425" tIns="91425" rIns="91425" bIns="91425" anchor="t" anchorCtr="0">
            <a:noAutofit/>
          </a:bodyPr>
          <a:lstStyle/>
          <a:p>
            <a:pPr marL="457200" lvl="0" indent="0" algn="ctr" rtl="0">
              <a:spcBef>
                <a:spcPts val="0"/>
              </a:spcBef>
              <a:spcAft>
                <a:spcPts val="0"/>
              </a:spcAft>
              <a:buNone/>
            </a:pPr>
            <a:r>
              <a:rPr lang="en" sz="2300"/>
              <a:t>3. Data header containing at least three rows of data.</a:t>
            </a:r>
            <a:endParaRPr sz="2000"/>
          </a:p>
          <a:p>
            <a:pPr marL="457200" lvl="0" indent="0" algn="l" rtl="0">
              <a:spcBef>
                <a:spcPts val="0"/>
              </a:spcBef>
              <a:spcAft>
                <a:spcPts val="0"/>
              </a:spcAft>
              <a:buNone/>
            </a:pPr>
            <a:endParaRPr sz="2000"/>
          </a:p>
        </p:txBody>
      </p:sp>
      <p:pic>
        <p:nvPicPr>
          <p:cNvPr id="2295" name="Google Shape;2295;p59"/>
          <p:cNvPicPr preferRelativeResize="0"/>
          <p:nvPr/>
        </p:nvPicPr>
        <p:blipFill>
          <a:blip r:embed="rId3">
            <a:alphaModFix/>
          </a:blip>
          <a:stretch>
            <a:fillRect/>
          </a:stretch>
        </p:blipFill>
        <p:spPr>
          <a:xfrm>
            <a:off x="579800" y="1169675"/>
            <a:ext cx="7984401" cy="1625575"/>
          </a:xfrm>
          <a:prstGeom prst="rect">
            <a:avLst/>
          </a:prstGeom>
          <a:noFill/>
          <a:ln>
            <a:noFill/>
          </a:ln>
        </p:spPr>
      </p:pic>
      <p:pic>
        <p:nvPicPr>
          <p:cNvPr id="2296" name="Google Shape;2296;p59"/>
          <p:cNvPicPr preferRelativeResize="0"/>
          <p:nvPr/>
        </p:nvPicPr>
        <p:blipFill>
          <a:blip r:embed="rId4">
            <a:alphaModFix/>
          </a:blip>
          <a:stretch>
            <a:fillRect/>
          </a:stretch>
        </p:blipFill>
        <p:spPr>
          <a:xfrm>
            <a:off x="579800" y="2948025"/>
            <a:ext cx="7984402" cy="16255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00"/>
        <p:cNvGrpSpPr/>
        <p:nvPr/>
      </p:nvGrpSpPr>
      <p:grpSpPr>
        <a:xfrm>
          <a:off x="0" y="0"/>
          <a:ext cx="0" cy="0"/>
          <a:chOff x="0" y="0"/>
          <a:chExt cx="0" cy="0"/>
        </a:xfrm>
      </p:grpSpPr>
      <p:sp>
        <p:nvSpPr>
          <p:cNvPr id="2301" name="Google Shape;2301;p60"/>
          <p:cNvSpPr txBox="1">
            <a:spLocks noGrp="1"/>
          </p:cNvSpPr>
          <p:nvPr>
            <p:ph type="title"/>
          </p:nvPr>
        </p:nvSpPr>
        <p:spPr>
          <a:xfrm>
            <a:off x="300925" y="444200"/>
            <a:ext cx="8398800" cy="572700"/>
          </a:xfrm>
          <a:prstGeom prst="rect">
            <a:avLst/>
          </a:prstGeom>
        </p:spPr>
        <p:txBody>
          <a:bodyPr spcFirstLastPara="1" wrap="square" lIns="91425" tIns="91425" rIns="91425" bIns="91425" anchor="t" anchorCtr="0">
            <a:noAutofit/>
          </a:bodyPr>
          <a:lstStyle/>
          <a:p>
            <a:pPr marL="457200" lvl="0" indent="0" algn="ctr" rtl="0">
              <a:spcBef>
                <a:spcPts val="0"/>
              </a:spcBef>
              <a:spcAft>
                <a:spcPts val="0"/>
              </a:spcAft>
              <a:buNone/>
            </a:pPr>
            <a:r>
              <a:rPr lang="en" sz="2300"/>
              <a:t>4. Potential biases and limitations in your data or project</a:t>
            </a:r>
            <a:endParaRPr sz="2000"/>
          </a:p>
          <a:p>
            <a:pPr marL="457200" lvl="0" indent="0" algn="l" rtl="0">
              <a:spcBef>
                <a:spcPts val="0"/>
              </a:spcBef>
              <a:spcAft>
                <a:spcPts val="0"/>
              </a:spcAft>
              <a:buNone/>
            </a:pPr>
            <a:endParaRPr sz="2000"/>
          </a:p>
        </p:txBody>
      </p:sp>
      <p:sp>
        <p:nvSpPr>
          <p:cNvPr id="2302" name="Google Shape;2302;p60"/>
          <p:cNvSpPr txBox="1"/>
          <p:nvPr/>
        </p:nvSpPr>
        <p:spPr>
          <a:xfrm>
            <a:off x="300925" y="1482675"/>
            <a:ext cx="5142900" cy="2449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2000">
                <a:solidFill>
                  <a:schemeClr val="lt1"/>
                </a:solidFill>
                <a:latin typeface="Darker Grotesque Medium"/>
                <a:ea typeface="Darker Grotesque Medium"/>
                <a:cs typeface="Darker Grotesque Medium"/>
                <a:sym typeface="Darker Grotesque Medium"/>
              </a:rPr>
              <a:t>At the time of our analysis, we noticed that several columns contained a large number of null values. To make sure, we created a table that showed the percentage of nulls in each column.</a:t>
            </a:r>
            <a:endParaRPr sz="2000">
              <a:solidFill>
                <a:schemeClr val="lt1"/>
              </a:solidFill>
              <a:latin typeface="Darker Grotesque Medium"/>
              <a:ea typeface="Darker Grotesque Medium"/>
              <a:cs typeface="Darker Grotesque Medium"/>
              <a:sym typeface="Darker Grotesque Medium"/>
            </a:endParaRPr>
          </a:p>
          <a:p>
            <a:pPr marL="0" lvl="0" indent="0" algn="just" rtl="0">
              <a:spcBef>
                <a:spcPts val="0"/>
              </a:spcBef>
              <a:spcAft>
                <a:spcPts val="0"/>
              </a:spcAft>
              <a:buNone/>
            </a:pPr>
            <a:r>
              <a:rPr lang="en" sz="2000">
                <a:solidFill>
                  <a:schemeClr val="lt1"/>
                </a:solidFill>
                <a:latin typeface="Darker Grotesque Medium"/>
                <a:ea typeface="Darker Grotesque Medium"/>
                <a:cs typeface="Darker Grotesque Medium"/>
                <a:sym typeface="Darker Grotesque Medium"/>
              </a:rPr>
              <a:t>Similarly, we could see that some rows did not add up well to the total sales, as shown in the histogram, the sales do not add up to 100%.</a:t>
            </a:r>
            <a:endParaRPr sz="2000">
              <a:solidFill>
                <a:schemeClr val="lt1"/>
              </a:solidFill>
              <a:latin typeface="Darker Grotesque Medium"/>
              <a:ea typeface="Darker Grotesque Medium"/>
              <a:cs typeface="Darker Grotesque Medium"/>
              <a:sym typeface="Darker Grotesque Medium"/>
            </a:endParaRPr>
          </a:p>
          <a:p>
            <a:pPr marL="0" lvl="0" indent="0" algn="just" rtl="0">
              <a:spcBef>
                <a:spcPts val="0"/>
              </a:spcBef>
              <a:spcAft>
                <a:spcPts val="0"/>
              </a:spcAft>
              <a:buNone/>
            </a:pPr>
            <a:endParaRPr sz="2000">
              <a:solidFill>
                <a:schemeClr val="lt1"/>
              </a:solidFill>
              <a:latin typeface="Darker Grotesque Medium"/>
              <a:ea typeface="Darker Grotesque Medium"/>
              <a:cs typeface="Darker Grotesque Medium"/>
              <a:sym typeface="Darker Grotesque Medium"/>
            </a:endParaRPr>
          </a:p>
          <a:p>
            <a:pPr marL="0" lvl="0" indent="0" algn="just" rtl="0">
              <a:spcBef>
                <a:spcPts val="0"/>
              </a:spcBef>
              <a:spcAft>
                <a:spcPts val="0"/>
              </a:spcAft>
              <a:buNone/>
            </a:pPr>
            <a:endParaRPr sz="2000">
              <a:solidFill>
                <a:schemeClr val="lt1"/>
              </a:solidFill>
              <a:latin typeface="Darker Grotesque Medium"/>
              <a:ea typeface="Darker Grotesque Medium"/>
              <a:cs typeface="Darker Grotesque Medium"/>
              <a:sym typeface="Darker Grotesque Medium"/>
            </a:endParaRPr>
          </a:p>
        </p:txBody>
      </p:sp>
      <p:pic>
        <p:nvPicPr>
          <p:cNvPr id="2303" name="Google Shape;2303;p60"/>
          <p:cNvPicPr preferRelativeResize="0"/>
          <p:nvPr/>
        </p:nvPicPr>
        <p:blipFill rotWithShape="1">
          <a:blip r:embed="rId3">
            <a:alphaModFix/>
          </a:blip>
          <a:srcRect b="63464"/>
          <a:stretch/>
        </p:blipFill>
        <p:spPr>
          <a:xfrm>
            <a:off x="6128350" y="1083287"/>
            <a:ext cx="2520750" cy="1201400"/>
          </a:xfrm>
          <a:prstGeom prst="rect">
            <a:avLst/>
          </a:prstGeom>
          <a:noFill/>
          <a:ln>
            <a:noFill/>
          </a:ln>
        </p:spPr>
      </p:pic>
      <p:pic>
        <p:nvPicPr>
          <p:cNvPr id="2304" name="Google Shape;2304;p60"/>
          <p:cNvPicPr preferRelativeResize="0"/>
          <p:nvPr/>
        </p:nvPicPr>
        <p:blipFill>
          <a:blip r:embed="rId4">
            <a:alphaModFix/>
          </a:blip>
          <a:stretch>
            <a:fillRect/>
          </a:stretch>
        </p:blipFill>
        <p:spPr>
          <a:xfrm>
            <a:off x="5802850" y="2351074"/>
            <a:ext cx="3171738" cy="22904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08"/>
        <p:cNvGrpSpPr/>
        <p:nvPr/>
      </p:nvGrpSpPr>
      <p:grpSpPr>
        <a:xfrm>
          <a:off x="0" y="0"/>
          <a:ext cx="0" cy="0"/>
          <a:chOff x="0" y="0"/>
          <a:chExt cx="0" cy="0"/>
        </a:xfrm>
      </p:grpSpPr>
      <p:sp>
        <p:nvSpPr>
          <p:cNvPr id="2309" name="Google Shape;2309;p61"/>
          <p:cNvSpPr txBox="1"/>
          <p:nvPr/>
        </p:nvSpPr>
        <p:spPr>
          <a:xfrm>
            <a:off x="145625" y="378550"/>
            <a:ext cx="7231800" cy="892800"/>
          </a:xfrm>
          <a:prstGeom prst="rect">
            <a:avLst/>
          </a:prstGeom>
          <a:noFill/>
          <a:ln>
            <a:noFill/>
          </a:ln>
        </p:spPr>
        <p:txBody>
          <a:bodyPr spcFirstLastPara="1" wrap="square" lIns="91425" tIns="91425" rIns="91425" bIns="91425" anchor="t" anchorCtr="0">
            <a:spAutoFit/>
          </a:bodyPr>
          <a:lstStyle/>
          <a:p>
            <a:pPr marL="457200" lvl="0" indent="0" algn="ctr" rtl="0">
              <a:spcBef>
                <a:spcPts val="0"/>
              </a:spcBef>
              <a:spcAft>
                <a:spcPts val="0"/>
              </a:spcAft>
              <a:buNone/>
            </a:pPr>
            <a:r>
              <a:rPr lang="en" sz="2300">
                <a:solidFill>
                  <a:schemeClr val="lt1"/>
                </a:solidFill>
                <a:latin typeface="Libre Franklin ExtraBold"/>
                <a:ea typeface="Libre Franklin ExtraBold"/>
                <a:cs typeface="Libre Franklin ExtraBold"/>
                <a:sym typeface="Libre Franklin ExtraBold"/>
              </a:rPr>
              <a:t>5. Feature engineering. What fields did you add and how?</a:t>
            </a:r>
            <a:endParaRPr/>
          </a:p>
        </p:txBody>
      </p:sp>
      <p:sp>
        <p:nvSpPr>
          <p:cNvPr id="2310" name="Google Shape;2310;p61"/>
          <p:cNvSpPr txBox="1"/>
          <p:nvPr/>
        </p:nvSpPr>
        <p:spPr>
          <a:xfrm>
            <a:off x="413075" y="1346850"/>
            <a:ext cx="8233200" cy="7716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2000">
                <a:solidFill>
                  <a:schemeClr val="lt1"/>
                </a:solidFill>
                <a:latin typeface="Darker Grotesque Medium"/>
                <a:ea typeface="Darker Grotesque Medium"/>
                <a:cs typeface="Darker Grotesque Medium"/>
                <a:sym typeface="Darker Grotesque Medium"/>
              </a:rPr>
              <a:t>We created columns that had the percentage of total sales for each region and a support column to verify that the percentages were correct. The result was as follows:</a:t>
            </a:r>
            <a:endParaRPr sz="2000">
              <a:solidFill>
                <a:schemeClr val="lt1"/>
              </a:solidFill>
              <a:latin typeface="Darker Grotesque Medium"/>
              <a:ea typeface="Darker Grotesque Medium"/>
              <a:cs typeface="Darker Grotesque Medium"/>
              <a:sym typeface="Darker Grotesque Medium"/>
            </a:endParaRPr>
          </a:p>
        </p:txBody>
      </p:sp>
      <p:pic>
        <p:nvPicPr>
          <p:cNvPr id="2311" name="Google Shape;2311;p61"/>
          <p:cNvPicPr preferRelativeResize="0"/>
          <p:nvPr/>
        </p:nvPicPr>
        <p:blipFill>
          <a:blip r:embed="rId3">
            <a:alphaModFix/>
          </a:blip>
          <a:stretch>
            <a:fillRect/>
          </a:stretch>
        </p:blipFill>
        <p:spPr>
          <a:xfrm>
            <a:off x="152400" y="2153150"/>
            <a:ext cx="8839202" cy="921591"/>
          </a:xfrm>
          <a:prstGeom prst="rect">
            <a:avLst/>
          </a:prstGeom>
          <a:noFill/>
          <a:ln>
            <a:noFill/>
          </a:ln>
        </p:spPr>
      </p:pic>
      <p:sp>
        <p:nvSpPr>
          <p:cNvPr id="2312" name="Google Shape;2312;p61"/>
          <p:cNvSpPr txBox="1"/>
          <p:nvPr/>
        </p:nvSpPr>
        <p:spPr>
          <a:xfrm>
            <a:off x="497850" y="3074750"/>
            <a:ext cx="8148300" cy="7716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2000">
                <a:solidFill>
                  <a:schemeClr val="lt1"/>
                </a:solidFill>
                <a:latin typeface="Darker Grotesque Medium"/>
                <a:ea typeface="Darker Grotesque Medium"/>
                <a:cs typeface="Darker Grotesque Medium"/>
                <a:sym typeface="Darker Grotesque Medium"/>
              </a:rPr>
              <a:t>We also added a new column containing the percentile number in which the total sales of each video game was located. The code we used is as follows:</a:t>
            </a:r>
            <a:endParaRPr sz="2000">
              <a:solidFill>
                <a:schemeClr val="lt1"/>
              </a:solidFill>
              <a:latin typeface="Darker Grotesque Medium"/>
              <a:ea typeface="Darker Grotesque Medium"/>
              <a:cs typeface="Darker Grotesque Medium"/>
              <a:sym typeface="Darker Grotesque Medium"/>
            </a:endParaRPr>
          </a:p>
        </p:txBody>
      </p:sp>
      <p:pic>
        <p:nvPicPr>
          <p:cNvPr id="2313" name="Google Shape;2313;p61"/>
          <p:cNvPicPr preferRelativeResize="0"/>
          <p:nvPr/>
        </p:nvPicPr>
        <p:blipFill>
          <a:blip r:embed="rId4">
            <a:alphaModFix/>
          </a:blip>
          <a:stretch>
            <a:fillRect/>
          </a:stretch>
        </p:blipFill>
        <p:spPr>
          <a:xfrm>
            <a:off x="152400" y="3956550"/>
            <a:ext cx="8839199" cy="29803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17"/>
        <p:cNvGrpSpPr/>
        <p:nvPr/>
      </p:nvGrpSpPr>
      <p:grpSpPr>
        <a:xfrm>
          <a:off x="0" y="0"/>
          <a:ext cx="0" cy="0"/>
          <a:chOff x="0" y="0"/>
          <a:chExt cx="0" cy="0"/>
        </a:xfrm>
      </p:grpSpPr>
      <p:sp>
        <p:nvSpPr>
          <p:cNvPr id="2318" name="Google Shape;2318;p62"/>
          <p:cNvSpPr txBox="1"/>
          <p:nvPr/>
        </p:nvSpPr>
        <p:spPr>
          <a:xfrm>
            <a:off x="1138900" y="378550"/>
            <a:ext cx="7231800" cy="538800"/>
          </a:xfrm>
          <a:prstGeom prst="rect">
            <a:avLst/>
          </a:prstGeom>
          <a:noFill/>
          <a:ln>
            <a:noFill/>
          </a:ln>
        </p:spPr>
        <p:txBody>
          <a:bodyPr spcFirstLastPara="1" wrap="square" lIns="91425" tIns="91425" rIns="91425" bIns="91425" anchor="t" anchorCtr="0">
            <a:spAutoFit/>
          </a:bodyPr>
          <a:lstStyle/>
          <a:p>
            <a:pPr marL="457200" lvl="0" indent="0" algn="ctr" rtl="0">
              <a:spcBef>
                <a:spcPts val="0"/>
              </a:spcBef>
              <a:spcAft>
                <a:spcPts val="0"/>
              </a:spcAft>
              <a:buNone/>
            </a:pPr>
            <a:r>
              <a:rPr lang="en" sz="2300">
                <a:solidFill>
                  <a:schemeClr val="lt1"/>
                </a:solidFill>
                <a:latin typeface="Libre Franklin ExtraBold"/>
                <a:ea typeface="Libre Franklin ExtraBold"/>
                <a:cs typeface="Libre Franklin ExtraBold"/>
                <a:sym typeface="Libre Franklin ExtraBold"/>
              </a:rPr>
              <a:t>6. Handling of nulls and outliers.</a:t>
            </a:r>
            <a:endParaRPr/>
          </a:p>
        </p:txBody>
      </p:sp>
      <p:sp>
        <p:nvSpPr>
          <p:cNvPr id="2319" name="Google Shape;2319;p62"/>
          <p:cNvSpPr txBox="1"/>
          <p:nvPr/>
        </p:nvSpPr>
        <p:spPr>
          <a:xfrm>
            <a:off x="497850" y="1346850"/>
            <a:ext cx="8148300" cy="7716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2000">
                <a:solidFill>
                  <a:schemeClr val="lt1"/>
                </a:solidFill>
                <a:latin typeface="Darker Grotesque Medium"/>
                <a:ea typeface="Darker Grotesque Medium"/>
                <a:cs typeface="Darker Grotesque Medium"/>
                <a:sym typeface="Darker Grotesque Medium"/>
              </a:rPr>
              <a:t>To get rid of the nulls, the following rule was established: if a column had more than 20% of null values we would delete it. To do this we use the following code</a:t>
            </a:r>
            <a:endParaRPr sz="2000">
              <a:solidFill>
                <a:schemeClr val="lt1"/>
              </a:solidFill>
              <a:latin typeface="Darker Grotesque Medium"/>
              <a:ea typeface="Darker Grotesque Medium"/>
              <a:cs typeface="Darker Grotesque Medium"/>
              <a:sym typeface="Darker Grotesque Medium"/>
            </a:endParaRPr>
          </a:p>
        </p:txBody>
      </p:sp>
      <p:pic>
        <p:nvPicPr>
          <p:cNvPr id="2320" name="Google Shape;2320;p62"/>
          <p:cNvPicPr preferRelativeResize="0"/>
          <p:nvPr/>
        </p:nvPicPr>
        <p:blipFill>
          <a:blip r:embed="rId3">
            <a:alphaModFix/>
          </a:blip>
          <a:stretch>
            <a:fillRect/>
          </a:stretch>
        </p:blipFill>
        <p:spPr>
          <a:xfrm>
            <a:off x="1195388" y="2118450"/>
            <a:ext cx="6753225" cy="600075"/>
          </a:xfrm>
          <a:prstGeom prst="rect">
            <a:avLst/>
          </a:prstGeom>
          <a:noFill/>
          <a:ln>
            <a:noFill/>
          </a:ln>
        </p:spPr>
      </p:pic>
      <p:sp>
        <p:nvSpPr>
          <p:cNvPr id="2321" name="Google Shape;2321;p62"/>
          <p:cNvSpPr txBox="1"/>
          <p:nvPr/>
        </p:nvSpPr>
        <p:spPr>
          <a:xfrm>
            <a:off x="680650" y="2841025"/>
            <a:ext cx="8148300" cy="7716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2000">
                <a:solidFill>
                  <a:schemeClr val="lt1"/>
                </a:solidFill>
                <a:latin typeface="Darker Grotesque Medium"/>
                <a:ea typeface="Darker Grotesque Medium"/>
                <a:cs typeface="Darker Grotesque Medium"/>
                <a:sym typeface="Darker Grotesque Medium"/>
              </a:rPr>
              <a:t>To handle the outliers that didn’t add to 100% of the sales, we runned the next code:</a:t>
            </a:r>
            <a:endParaRPr sz="2000">
              <a:solidFill>
                <a:schemeClr val="lt1"/>
              </a:solidFill>
              <a:latin typeface="Darker Grotesque Medium"/>
              <a:ea typeface="Darker Grotesque Medium"/>
              <a:cs typeface="Darker Grotesque Medium"/>
              <a:sym typeface="Darker Grotesque Medium"/>
            </a:endParaRPr>
          </a:p>
        </p:txBody>
      </p:sp>
      <p:pic>
        <p:nvPicPr>
          <p:cNvPr id="2322" name="Google Shape;2322;p62"/>
          <p:cNvPicPr preferRelativeResize="0"/>
          <p:nvPr/>
        </p:nvPicPr>
        <p:blipFill>
          <a:blip r:embed="rId4">
            <a:alphaModFix/>
          </a:blip>
          <a:stretch>
            <a:fillRect/>
          </a:stretch>
        </p:blipFill>
        <p:spPr>
          <a:xfrm>
            <a:off x="1890713" y="3480425"/>
            <a:ext cx="5362575" cy="361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26"/>
        <p:cNvGrpSpPr/>
        <p:nvPr/>
      </p:nvGrpSpPr>
      <p:grpSpPr>
        <a:xfrm>
          <a:off x="0" y="0"/>
          <a:ext cx="0" cy="0"/>
          <a:chOff x="0" y="0"/>
          <a:chExt cx="0" cy="0"/>
        </a:xfrm>
      </p:grpSpPr>
      <p:sp>
        <p:nvSpPr>
          <p:cNvPr id="2327" name="Google Shape;2327;p63"/>
          <p:cNvSpPr txBox="1"/>
          <p:nvPr/>
        </p:nvSpPr>
        <p:spPr>
          <a:xfrm>
            <a:off x="1138900" y="378550"/>
            <a:ext cx="7231800" cy="538800"/>
          </a:xfrm>
          <a:prstGeom prst="rect">
            <a:avLst/>
          </a:prstGeom>
          <a:noFill/>
          <a:ln>
            <a:noFill/>
          </a:ln>
        </p:spPr>
        <p:txBody>
          <a:bodyPr spcFirstLastPara="1" wrap="square" lIns="91425" tIns="91425" rIns="91425" bIns="91425" anchor="t" anchorCtr="0">
            <a:spAutoFit/>
          </a:bodyPr>
          <a:lstStyle/>
          <a:p>
            <a:pPr marL="457200" lvl="0" indent="0" algn="ctr" rtl="0">
              <a:spcBef>
                <a:spcPts val="0"/>
              </a:spcBef>
              <a:spcAft>
                <a:spcPts val="0"/>
              </a:spcAft>
              <a:buNone/>
            </a:pPr>
            <a:r>
              <a:rPr lang="en" sz="2300">
                <a:solidFill>
                  <a:schemeClr val="lt1"/>
                </a:solidFill>
                <a:latin typeface="Libre Franklin ExtraBold"/>
                <a:ea typeface="Libre Franklin ExtraBold"/>
                <a:cs typeface="Libre Franklin ExtraBold"/>
                <a:sym typeface="Libre Franklin ExtraBold"/>
              </a:rPr>
              <a:t>7. Categorical columns management</a:t>
            </a:r>
            <a:endParaRPr/>
          </a:p>
        </p:txBody>
      </p:sp>
      <p:sp>
        <p:nvSpPr>
          <p:cNvPr id="2328" name="Google Shape;2328;p63"/>
          <p:cNvSpPr txBox="1"/>
          <p:nvPr/>
        </p:nvSpPr>
        <p:spPr>
          <a:xfrm>
            <a:off x="497850" y="1045700"/>
            <a:ext cx="8148300" cy="10359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2000">
                <a:solidFill>
                  <a:schemeClr val="lt1"/>
                </a:solidFill>
                <a:latin typeface="Darker Grotesque Medium"/>
                <a:ea typeface="Darker Grotesque Medium"/>
                <a:cs typeface="Darker Grotesque Medium"/>
                <a:sym typeface="Darker Grotesque Medium"/>
              </a:rPr>
              <a:t>First we grouped all the categories that represented less than 5% of all the data and named them a new category as "other". Meanwhile, if we had too many categories, the code we used to do this is as follows:</a:t>
            </a:r>
            <a:endParaRPr sz="2000">
              <a:solidFill>
                <a:schemeClr val="lt1"/>
              </a:solidFill>
              <a:latin typeface="Darker Grotesque Medium"/>
              <a:ea typeface="Darker Grotesque Medium"/>
              <a:cs typeface="Darker Grotesque Medium"/>
              <a:sym typeface="Darker Grotesque Medium"/>
            </a:endParaRPr>
          </a:p>
        </p:txBody>
      </p:sp>
      <p:pic>
        <p:nvPicPr>
          <p:cNvPr id="2329" name="Google Shape;2329;p63"/>
          <p:cNvPicPr preferRelativeResize="0"/>
          <p:nvPr/>
        </p:nvPicPr>
        <p:blipFill>
          <a:blip r:embed="rId3">
            <a:alphaModFix/>
          </a:blip>
          <a:stretch>
            <a:fillRect/>
          </a:stretch>
        </p:blipFill>
        <p:spPr>
          <a:xfrm>
            <a:off x="152400" y="2209950"/>
            <a:ext cx="8839199" cy="458219"/>
          </a:xfrm>
          <a:prstGeom prst="rect">
            <a:avLst/>
          </a:prstGeom>
          <a:noFill/>
          <a:ln>
            <a:noFill/>
          </a:ln>
        </p:spPr>
      </p:pic>
      <p:sp>
        <p:nvSpPr>
          <p:cNvPr id="2330" name="Google Shape;2330;p63"/>
          <p:cNvSpPr txBox="1"/>
          <p:nvPr/>
        </p:nvSpPr>
        <p:spPr>
          <a:xfrm>
            <a:off x="497850" y="2749550"/>
            <a:ext cx="8148300" cy="10359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2000">
                <a:solidFill>
                  <a:schemeClr val="lt1"/>
                </a:solidFill>
                <a:latin typeface="Darker Grotesque Medium"/>
                <a:ea typeface="Darker Grotesque Medium"/>
                <a:cs typeface="Darker Grotesque Medium"/>
                <a:sym typeface="Darker Grotesque Medium"/>
              </a:rPr>
              <a:t>We then performed mean coding to assign all categories the mean of their respective group to reflect their relationship to overall sales. Here is an example of how we used this technique to code the column with the video game platforms</a:t>
            </a:r>
            <a:endParaRPr sz="2000">
              <a:solidFill>
                <a:schemeClr val="lt1"/>
              </a:solidFill>
              <a:latin typeface="Darker Grotesque Medium"/>
              <a:ea typeface="Darker Grotesque Medium"/>
              <a:cs typeface="Darker Grotesque Medium"/>
              <a:sym typeface="Darker Grotesque Medium"/>
            </a:endParaRPr>
          </a:p>
        </p:txBody>
      </p:sp>
      <p:pic>
        <p:nvPicPr>
          <p:cNvPr id="2331" name="Google Shape;2331;p63"/>
          <p:cNvPicPr preferRelativeResize="0"/>
          <p:nvPr/>
        </p:nvPicPr>
        <p:blipFill>
          <a:blip r:embed="rId4">
            <a:alphaModFix/>
          </a:blip>
          <a:stretch>
            <a:fillRect/>
          </a:stretch>
        </p:blipFill>
        <p:spPr>
          <a:xfrm>
            <a:off x="1699422" y="3866825"/>
            <a:ext cx="6110753" cy="1182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35"/>
        <p:cNvGrpSpPr/>
        <p:nvPr/>
      </p:nvGrpSpPr>
      <p:grpSpPr>
        <a:xfrm>
          <a:off x="0" y="0"/>
          <a:ext cx="0" cy="0"/>
          <a:chOff x="0" y="0"/>
          <a:chExt cx="0" cy="0"/>
        </a:xfrm>
      </p:grpSpPr>
      <p:sp>
        <p:nvSpPr>
          <p:cNvPr id="2336" name="Google Shape;2336;p64"/>
          <p:cNvSpPr txBox="1"/>
          <p:nvPr/>
        </p:nvSpPr>
        <p:spPr>
          <a:xfrm>
            <a:off x="1138900" y="378550"/>
            <a:ext cx="7231800" cy="892800"/>
          </a:xfrm>
          <a:prstGeom prst="rect">
            <a:avLst/>
          </a:prstGeom>
          <a:noFill/>
          <a:ln>
            <a:noFill/>
          </a:ln>
        </p:spPr>
        <p:txBody>
          <a:bodyPr spcFirstLastPara="1" wrap="square" lIns="91425" tIns="91425" rIns="91425" bIns="91425" anchor="t" anchorCtr="0">
            <a:spAutoFit/>
          </a:bodyPr>
          <a:lstStyle/>
          <a:p>
            <a:pPr marL="457200" lvl="0" indent="0" algn="ctr" rtl="0">
              <a:spcBef>
                <a:spcPts val="0"/>
              </a:spcBef>
              <a:spcAft>
                <a:spcPts val="0"/>
              </a:spcAft>
              <a:buNone/>
            </a:pPr>
            <a:r>
              <a:rPr lang="en" sz="2300">
                <a:solidFill>
                  <a:schemeClr val="lt1"/>
                </a:solidFill>
                <a:latin typeface="Libre Franklin ExtraBold"/>
                <a:ea typeface="Libre Franklin ExtraBold"/>
                <a:cs typeface="Libre Franklin ExtraBold"/>
                <a:sym typeface="Libre Franklin ExtraBold"/>
              </a:rPr>
              <a:t>8. Feature selection. Which fields were removed and why?</a:t>
            </a:r>
            <a:endParaRPr/>
          </a:p>
        </p:txBody>
      </p:sp>
      <p:sp>
        <p:nvSpPr>
          <p:cNvPr id="2337" name="Google Shape;2337;p64"/>
          <p:cNvSpPr txBox="1"/>
          <p:nvPr/>
        </p:nvSpPr>
        <p:spPr>
          <a:xfrm>
            <a:off x="497850" y="1174050"/>
            <a:ext cx="8148300" cy="13977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2000">
                <a:solidFill>
                  <a:schemeClr val="lt1"/>
                </a:solidFill>
                <a:latin typeface="Darker Grotesque Medium"/>
                <a:ea typeface="Darker Grotesque Medium"/>
                <a:cs typeface="Darker Grotesque Medium"/>
                <a:sym typeface="Darker Grotesque Medium"/>
              </a:rPr>
              <a:t>The fields that were removed from the original data set were "User Count", "Critic Score", "Critic Count", "Rating", "User Score" and "Developer", mainly because of their high concentration of null values. It was a pity, because they contained interesting, though scarce, information.</a:t>
            </a:r>
            <a:br>
              <a:rPr lang="en" sz="2000">
                <a:solidFill>
                  <a:schemeClr val="lt1"/>
                </a:solidFill>
                <a:latin typeface="Darker Grotesque Medium"/>
                <a:ea typeface="Darker Grotesque Medium"/>
                <a:cs typeface="Darker Grotesque Medium"/>
                <a:sym typeface="Darker Grotesque Medium"/>
              </a:rPr>
            </a:br>
            <a:br>
              <a:rPr lang="en" sz="2000">
                <a:solidFill>
                  <a:schemeClr val="lt1"/>
                </a:solidFill>
                <a:latin typeface="Darker Grotesque Medium"/>
                <a:ea typeface="Darker Grotesque Medium"/>
                <a:cs typeface="Darker Grotesque Medium"/>
                <a:sym typeface="Darker Grotesque Medium"/>
              </a:rPr>
            </a:br>
            <a:r>
              <a:rPr lang="en" sz="2000">
                <a:solidFill>
                  <a:schemeClr val="lt1"/>
                </a:solidFill>
                <a:latin typeface="Darker Grotesque Medium"/>
                <a:ea typeface="Darker Grotesque Medium"/>
                <a:cs typeface="Darker Grotesque Medium"/>
                <a:sym typeface="Darker Grotesque Medium"/>
              </a:rPr>
              <a:t>In addition, we removed the Total percentage sales because it was only created to handle outliers.</a:t>
            </a:r>
            <a:endParaRPr sz="2000">
              <a:solidFill>
                <a:schemeClr val="lt1"/>
              </a:solidFill>
              <a:latin typeface="Darker Grotesque Medium"/>
              <a:ea typeface="Darker Grotesque Medium"/>
              <a:cs typeface="Darker Grotesque Medium"/>
              <a:sym typeface="Darker Grotesque Medium"/>
            </a:endParaRPr>
          </a:p>
        </p:txBody>
      </p:sp>
      <p:pic>
        <p:nvPicPr>
          <p:cNvPr id="2338" name="Google Shape;2338;p64"/>
          <p:cNvPicPr preferRelativeResize="0"/>
          <p:nvPr/>
        </p:nvPicPr>
        <p:blipFill rotWithShape="1">
          <a:blip r:embed="rId3">
            <a:alphaModFix/>
          </a:blip>
          <a:srcRect l="16453" r="16959" b="26546"/>
          <a:stretch/>
        </p:blipFill>
        <p:spPr>
          <a:xfrm>
            <a:off x="2942375" y="3286650"/>
            <a:ext cx="2953700" cy="1613525"/>
          </a:xfrm>
          <a:prstGeom prst="rect">
            <a:avLst/>
          </a:prstGeom>
          <a:noFill/>
          <a:ln>
            <a:noFill/>
          </a:ln>
        </p:spPr>
      </p:pic>
      <p:pic>
        <p:nvPicPr>
          <p:cNvPr id="2339" name="Google Shape;2339;p64"/>
          <p:cNvPicPr preferRelativeResize="0"/>
          <p:nvPr/>
        </p:nvPicPr>
        <p:blipFill>
          <a:blip r:embed="rId4">
            <a:alphaModFix/>
          </a:blip>
          <a:stretch>
            <a:fillRect/>
          </a:stretch>
        </p:blipFill>
        <p:spPr>
          <a:xfrm>
            <a:off x="6227050" y="3286650"/>
            <a:ext cx="2221350" cy="1613524"/>
          </a:xfrm>
          <a:prstGeom prst="rect">
            <a:avLst/>
          </a:prstGeom>
          <a:noFill/>
          <a:ln>
            <a:noFill/>
          </a:ln>
        </p:spPr>
      </p:pic>
      <p:pic>
        <p:nvPicPr>
          <p:cNvPr id="2340" name="Google Shape;2340;p64"/>
          <p:cNvPicPr preferRelativeResize="0"/>
          <p:nvPr/>
        </p:nvPicPr>
        <p:blipFill>
          <a:blip r:embed="rId5">
            <a:alphaModFix/>
          </a:blip>
          <a:stretch>
            <a:fillRect/>
          </a:stretch>
        </p:blipFill>
        <p:spPr>
          <a:xfrm>
            <a:off x="735500" y="3610525"/>
            <a:ext cx="1875900" cy="1289661"/>
          </a:xfrm>
          <a:prstGeom prst="rect">
            <a:avLst/>
          </a:prstGeom>
          <a:noFill/>
          <a:ln>
            <a:noFill/>
          </a:ln>
        </p:spPr>
      </p:pic>
    </p:spTree>
  </p:cSld>
  <p:clrMapOvr>
    <a:masterClrMapping/>
  </p:clrMapOvr>
</p:sld>
</file>

<file path=ppt/theme/theme1.xml><?xml version="1.0" encoding="utf-8"?>
<a:theme xmlns:a="http://schemas.openxmlformats.org/drawingml/2006/main" name="Trivia Night XL by Slidesgo">
  <a:themeElements>
    <a:clrScheme name="Simple Light">
      <a:dk1>
        <a:srgbClr val="1B1F42"/>
      </a:dk1>
      <a:lt1>
        <a:srgbClr val="F6F6F6"/>
      </a:lt1>
      <a:dk2>
        <a:srgbClr val="1B1F42"/>
      </a:dk2>
      <a:lt2>
        <a:srgbClr val="F6F6F6"/>
      </a:lt2>
      <a:accent1>
        <a:srgbClr val="4CAE43"/>
      </a:accent1>
      <a:accent2>
        <a:srgbClr val="883F98"/>
      </a:accent2>
      <a:accent3>
        <a:srgbClr val="0397D6"/>
      </a:accent3>
      <a:accent4>
        <a:srgbClr val="F89829"/>
      </a:accent4>
      <a:accent5>
        <a:srgbClr val="D80C8C"/>
      </a:accent5>
      <a:accent6>
        <a:srgbClr val="FFDE00"/>
      </a:accent6>
      <a:hlink>
        <a:srgbClr val="F6F6F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2954</Words>
  <Application>Microsoft Office PowerPoint</Application>
  <PresentationFormat>Presentación en pantalla (16:9)</PresentationFormat>
  <Paragraphs>111</Paragraphs>
  <Slides>30</Slides>
  <Notes>30</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30</vt:i4>
      </vt:variant>
    </vt:vector>
  </HeadingPairs>
  <TitlesOfParts>
    <vt:vector size="40" baseType="lpstr">
      <vt:lpstr>Roboto Condensed Light</vt:lpstr>
      <vt:lpstr>Arial</vt:lpstr>
      <vt:lpstr>Libre Franklin Black</vt:lpstr>
      <vt:lpstr>Libre Franklin Medium</vt:lpstr>
      <vt:lpstr>Libre Franklin</vt:lpstr>
      <vt:lpstr>Libre Franklin ExtraBold</vt:lpstr>
      <vt:lpstr>Darker Grotesque ExtraBold</vt:lpstr>
      <vt:lpstr>Darker Grotesque</vt:lpstr>
      <vt:lpstr>Darker Grotesque Medium</vt:lpstr>
      <vt:lpstr>Trivia Night XL by Slidesgo</vt:lpstr>
      <vt:lpstr>Video Game Sales and Ratings</vt:lpstr>
      <vt:lpstr>Project's objective from the business practical point of view</vt:lpstr>
      <vt:lpstr>2. Source and description of the dataset. </vt:lpstr>
      <vt:lpstr>3. Data header containing at least three rows of data. </vt:lpstr>
      <vt:lpstr>4. Potential biases and limitations in your data or project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Alan Gaona</cp:lastModifiedBy>
  <cp:revision>1</cp:revision>
  <dcterms:modified xsi:type="dcterms:W3CDTF">2025-11-19T06:52:03Z</dcterms:modified>
</cp:coreProperties>
</file>